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3"/>
  </p:notesMasterIdLst>
  <p:sldIdLst>
    <p:sldId id="256" r:id="rId3"/>
    <p:sldId id="311" r:id="rId4"/>
    <p:sldId id="312" r:id="rId5"/>
    <p:sldId id="261" r:id="rId6"/>
    <p:sldId id="317" r:id="rId7"/>
    <p:sldId id="265" r:id="rId8"/>
    <p:sldId id="266" r:id="rId9"/>
    <p:sldId id="267" r:id="rId10"/>
    <p:sldId id="313" r:id="rId11"/>
    <p:sldId id="269" r:id="rId12"/>
    <p:sldId id="314" r:id="rId13"/>
    <p:sldId id="315" r:id="rId14"/>
    <p:sldId id="276" r:id="rId15"/>
    <p:sldId id="277" r:id="rId16"/>
    <p:sldId id="316" r:id="rId17"/>
    <p:sldId id="281" r:id="rId18"/>
    <p:sldId id="283" r:id="rId19"/>
    <p:sldId id="284" r:id="rId20"/>
    <p:sldId id="318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319" r:id="rId30"/>
    <p:sldId id="301" r:id="rId31"/>
    <p:sldId id="303" r:id="rId32"/>
  </p:sldIdLst>
  <p:sldSz cx="8640763" cy="64801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>
          <p15:clr>
            <a:srgbClr val="A4A3A4"/>
          </p15:clr>
        </p15:guide>
        <p15:guide id="2" pos="272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CC3B48-6636-602C-92D6-DAE0C57BA5DF}" v="4" dt="2019-08-30T19:13:25.264"/>
    <p1510:client id="{C5EAA863-5FD0-F072-D46B-D4ECCDFD59F3}" v="6" dt="2019-08-31T13:24:10.9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0" autoAdjust="0"/>
    <p:restoredTop sz="95586" autoAdjust="0"/>
  </p:normalViewPr>
  <p:slideViewPr>
    <p:cSldViewPr snapToGrid="0">
      <p:cViewPr>
        <p:scale>
          <a:sx n="103" d="100"/>
          <a:sy n="103" d="100"/>
        </p:scale>
        <p:origin x="-1448" y="-144"/>
      </p:cViewPr>
      <p:guideLst>
        <p:guide orient="horz" pos="2041"/>
        <p:guide pos="27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520"/>
            <a:ext cx="360" cy="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move the slide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2810" b="0" strike="noStrike" spc="-1">
                <a:latin typeface="Arial"/>
              </a:rPr>
              <a:t>Click to edit the notes format</a:t>
            </a:r>
          </a:p>
        </p:txBody>
      </p:sp>
    </p:spTree>
    <p:extLst>
      <p:ext uri="{BB962C8B-B14F-4D97-AF65-F5344CB8AC3E}">
        <p14:creationId xmlns:p14="http://schemas.microsoft.com/office/powerpoint/2010/main" val="3672451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prstGeom prst="rect">
            <a:avLst/>
          </a:prstGeom>
        </p:spPr>
      </p:sp>
      <p:sp>
        <p:nvSpPr>
          <p:cNvPr id="414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60764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r>
              <a:rPr lang="en-US" sz="1800" b="0" strike="noStrike" spc="-1" dirty="0">
                <a:latin typeface="+mn-lt"/>
              </a:rPr>
              <a:t>The results are shown in Fig. 2B. In addition to the maximum of correlations on the diagonal, we observe a pronounced second maximum on the anti-diagonal. This corresponds to enhanced correlations of the points z1 = −z2, which are located symmetrically around the center of the system. These correlations are a direct consequence of an increased (decreased) population of quasi particle modes that are even (odd) under a mirror reflection with re- </a:t>
            </a:r>
            <a:r>
              <a:rPr lang="en-US" sz="1800" b="0" strike="noStrike" spc="-1" dirty="0" err="1">
                <a:latin typeface="+mn-lt"/>
              </a:rPr>
              <a:t>spect</a:t>
            </a:r>
            <a:r>
              <a:rPr lang="en-US" sz="1800" b="0" strike="noStrike" spc="-1" dirty="0">
                <a:latin typeface="+mn-lt"/>
              </a:rPr>
              <a:t> to the longitudinal trap center. Consequently, the observations can be described, to a first approximation, by the above theoretical model but with different temperatures, i.e. with </a:t>
            </a:r>
          </a:p>
          <a:p>
            <a:r>
              <a:rPr lang="en-US" sz="1800" b="0" strike="noStrike" spc="-1" dirty="0">
                <a:latin typeface="+mn-lt"/>
              </a:rPr>
              <a:t>β2m = 1/[</a:t>
            </a:r>
            <a:r>
              <a:rPr lang="en-US" sz="1800" b="0" strike="noStrike" spc="-1" dirty="0" err="1">
                <a:latin typeface="+mn-lt"/>
              </a:rPr>
              <a:t>kB</a:t>
            </a:r>
            <a:r>
              <a:rPr lang="en-US" sz="1800" b="0" strike="noStrike" spc="-1" dirty="0">
                <a:latin typeface="+mn-lt"/>
              </a:rPr>
              <a:t> (</a:t>
            </a:r>
            <a:r>
              <a:rPr lang="en-US" sz="1800" b="0" strike="noStrike" spc="-1" dirty="0" err="1">
                <a:latin typeface="+mn-lt"/>
              </a:rPr>
              <a:t>Teff</a:t>
            </a:r>
            <a:r>
              <a:rPr lang="en-US" sz="1800" b="0" strike="noStrike" spc="-1" dirty="0">
                <a:latin typeface="+mn-lt"/>
              </a:rPr>
              <a:t> + ∆T )] for the even and </a:t>
            </a:r>
          </a:p>
          <a:p>
            <a:r>
              <a:rPr lang="en-US" sz="1800" b="0" strike="noStrike" spc="-1" dirty="0">
                <a:latin typeface="+mn-lt"/>
              </a:rPr>
              <a:t>β2m−1 = 1/[</a:t>
            </a:r>
            <a:r>
              <a:rPr lang="en-US" sz="1800" b="0" strike="noStrike" spc="-1" dirty="0" err="1">
                <a:latin typeface="+mn-lt"/>
              </a:rPr>
              <a:t>kB</a:t>
            </a:r>
            <a:r>
              <a:rPr lang="en-US" sz="1800" b="0" strike="noStrike" spc="-1" dirty="0">
                <a:latin typeface="+mn-lt"/>
              </a:rPr>
              <a:t> (</a:t>
            </a:r>
            <a:r>
              <a:rPr lang="en-US" sz="1800" b="0" strike="noStrike" spc="-1" dirty="0" err="1">
                <a:latin typeface="+mn-lt"/>
              </a:rPr>
              <a:t>Teff</a:t>
            </a:r>
            <a:r>
              <a:rPr lang="en-US" sz="1800" b="0" strike="noStrike" spc="-1" dirty="0">
                <a:latin typeface="+mn-lt"/>
              </a:rPr>
              <a:t> − ∆T )] for the odd modes, respectively. Fitting the experimental data of the steady state with this model we find </a:t>
            </a:r>
            <a:r>
              <a:rPr lang="en-US" sz="1800" b="0" strike="noStrike" spc="-1" dirty="0" err="1">
                <a:latin typeface="+mn-lt"/>
              </a:rPr>
              <a:t>kB</a:t>
            </a:r>
            <a:r>
              <a:rPr lang="en-US" sz="1800" b="0" strike="noStrike" spc="-1" dirty="0">
                <a:latin typeface="+mn-lt"/>
              </a:rPr>
              <a:t> </a:t>
            </a:r>
            <a:r>
              <a:rPr lang="en-US" sz="1800" b="0" strike="noStrike" spc="-1" dirty="0" err="1">
                <a:latin typeface="+mn-lt"/>
              </a:rPr>
              <a:t>Teff</a:t>
            </a:r>
            <a:r>
              <a:rPr lang="en-US" sz="1800" b="0" strike="noStrike" spc="-1" dirty="0">
                <a:latin typeface="+mn-lt"/>
              </a:rPr>
              <a:t> = (0.64 ± 0.01) × μ, ∆T =(0.48±0.01)×</a:t>
            </a:r>
            <a:r>
              <a:rPr lang="en-US" sz="1800" b="0" strike="noStrike" spc="-1" dirty="0" err="1">
                <a:latin typeface="+mn-lt"/>
              </a:rPr>
              <a:t>Teff</a:t>
            </a:r>
            <a:r>
              <a:rPr lang="en-US" sz="1800" b="0" strike="noStrike" spc="-1" dirty="0">
                <a:latin typeface="+mn-lt"/>
              </a:rPr>
              <a:t> and a reduced</a:t>
            </a:r>
          </a:p>
          <a:p>
            <a:r>
              <a:rPr lang="en-US" sz="1800" b="0" strike="noStrike" spc="-1" dirty="0">
                <a:latin typeface="+mn-lt"/>
              </a:rPr>
              <a:t>χ2 ≈6.</a:t>
            </a:r>
          </a:p>
          <a:p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prstGeom prst="rect">
            <a:avLst/>
          </a:prstGeom>
        </p:spPr>
      </p:sp>
      <p:sp>
        <p:nvSpPr>
          <p:cNvPr id="416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60764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prstGeom prst="rect">
            <a:avLst/>
          </a:prstGeom>
        </p:spPr>
      </p:sp>
      <p:sp>
        <p:nvSpPr>
          <p:cNvPr id="414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60764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r>
              <a:rPr lang="en-US" sz="1800" b="0" strike="noStrike" spc="-1" dirty="0">
                <a:latin typeface="+mn-lt"/>
              </a:rPr>
              <a:t>The results are shown in Fig. 2B. In addition to the maximum of correlations on the diagonal, we observe a pronounced second maximum on the anti-diagonal. This corresponds to enhanced correlations of the points z1 = −z2, which are located symmetrically around the center of the system. These correlations are a direct consequence of an increased (decreased) population of quasi particle modes that are even (odd) under a mirror reflection with re- </a:t>
            </a:r>
            <a:r>
              <a:rPr lang="en-US" sz="1800" b="0" strike="noStrike" spc="-1" dirty="0" err="1">
                <a:latin typeface="+mn-lt"/>
              </a:rPr>
              <a:t>spect</a:t>
            </a:r>
            <a:r>
              <a:rPr lang="en-US" sz="1800" b="0" strike="noStrike" spc="-1" dirty="0">
                <a:latin typeface="+mn-lt"/>
              </a:rPr>
              <a:t> to the longitudinal trap center. Consequently, the observations can be described, to a first approximation, by the above theoretical model but with different temperatures, i.e. with </a:t>
            </a:r>
          </a:p>
          <a:p>
            <a:r>
              <a:rPr lang="en-US" sz="1800" b="0" strike="noStrike" spc="-1" dirty="0">
                <a:latin typeface="+mn-lt"/>
              </a:rPr>
              <a:t>β2m = 1/[</a:t>
            </a:r>
            <a:r>
              <a:rPr lang="en-US" sz="1800" b="0" strike="noStrike" spc="-1" dirty="0" err="1">
                <a:latin typeface="+mn-lt"/>
              </a:rPr>
              <a:t>kB</a:t>
            </a:r>
            <a:r>
              <a:rPr lang="en-US" sz="1800" b="0" strike="noStrike" spc="-1" dirty="0">
                <a:latin typeface="+mn-lt"/>
              </a:rPr>
              <a:t> (</a:t>
            </a:r>
            <a:r>
              <a:rPr lang="en-US" sz="1800" b="0" strike="noStrike" spc="-1" dirty="0" err="1">
                <a:latin typeface="+mn-lt"/>
              </a:rPr>
              <a:t>Teff</a:t>
            </a:r>
            <a:r>
              <a:rPr lang="en-US" sz="1800" b="0" strike="noStrike" spc="-1" dirty="0">
                <a:latin typeface="+mn-lt"/>
              </a:rPr>
              <a:t> + ∆T )] for the even and </a:t>
            </a:r>
          </a:p>
          <a:p>
            <a:r>
              <a:rPr lang="en-US" sz="1800" b="0" strike="noStrike" spc="-1" dirty="0">
                <a:latin typeface="+mn-lt"/>
              </a:rPr>
              <a:t>β2m−1 = 1/[</a:t>
            </a:r>
            <a:r>
              <a:rPr lang="en-US" sz="1800" b="0" strike="noStrike" spc="-1" dirty="0" err="1">
                <a:latin typeface="+mn-lt"/>
              </a:rPr>
              <a:t>kB</a:t>
            </a:r>
            <a:r>
              <a:rPr lang="en-US" sz="1800" b="0" strike="noStrike" spc="-1" dirty="0">
                <a:latin typeface="+mn-lt"/>
              </a:rPr>
              <a:t> (</a:t>
            </a:r>
            <a:r>
              <a:rPr lang="en-US" sz="1800" b="0" strike="noStrike" spc="-1" dirty="0" err="1">
                <a:latin typeface="+mn-lt"/>
              </a:rPr>
              <a:t>Teff</a:t>
            </a:r>
            <a:r>
              <a:rPr lang="en-US" sz="1800" b="0" strike="noStrike" spc="-1" dirty="0">
                <a:latin typeface="+mn-lt"/>
              </a:rPr>
              <a:t> − ∆T )] for the odd modes, respectively. Fitting the experimental data of the steady state with this model we find </a:t>
            </a:r>
            <a:r>
              <a:rPr lang="en-US" sz="1800" b="0" strike="noStrike" spc="-1" dirty="0" err="1">
                <a:latin typeface="+mn-lt"/>
              </a:rPr>
              <a:t>kB</a:t>
            </a:r>
            <a:r>
              <a:rPr lang="en-US" sz="1800" b="0" strike="noStrike" spc="-1" dirty="0">
                <a:latin typeface="+mn-lt"/>
              </a:rPr>
              <a:t> </a:t>
            </a:r>
            <a:r>
              <a:rPr lang="en-US" sz="1800" b="0" strike="noStrike" spc="-1" dirty="0" err="1">
                <a:latin typeface="+mn-lt"/>
              </a:rPr>
              <a:t>Teff</a:t>
            </a:r>
            <a:r>
              <a:rPr lang="en-US" sz="1800" b="0" strike="noStrike" spc="-1" dirty="0">
                <a:latin typeface="+mn-lt"/>
              </a:rPr>
              <a:t> = (0.64 ± 0.01) × μ, ∆T =(0.48±0.01)×</a:t>
            </a:r>
            <a:r>
              <a:rPr lang="en-US" sz="1800" b="0" strike="noStrike" spc="-1" dirty="0" err="1">
                <a:latin typeface="+mn-lt"/>
              </a:rPr>
              <a:t>Teff</a:t>
            </a:r>
            <a:r>
              <a:rPr lang="en-US" sz="1800" b="0" strike="noStrike" spc="-1" dirty="0">
                <a:latin typeface="+mn-lt"/>
              </a:rPr>
              <a:t> and a reduced</a:t>
            </a:r>
          </a:p>
          <a:p>
            <a:r>
              <a:rPr lang="en-US" sz="1800" b="0" strike="noStrike" spc="-1" dirty="0">
                <a:latin typeface="+mn-lt"/>
              </a:rPr>
              <a:t>χ2 ≈6.</a:t>
            </a:r>
          </a:p>
          <a:p>
            <a:endParaRPr lang="en-US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317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prstGeom prst="rect">
            <a:avLst/>
          </a:prstGeom>
        </p:spPr>
      </p:sp>
      <p:sp>
        <p:nvSpPr>
          <p:cNvPr id="415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60764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r>
              <a:rPr lang="en-US" sz="1800" b="0" strike="noStrike" spc="-1">
                <a:latin typeface="Arial"/>
              </a:rPr>
              <a:t>The results are shown in Fig. 2B. In addition to the maximum of correlations on the diagonal, we observe a pronounced second maximum on the anti-diagonal. This corresponds to enhanced correlations of the points z1 = −z2, which are located symmetrically around the center of the system. These correlations are a direct consequence of an increased (decreased) population of quasi particle modes that are even (odd) under a mirror reflection with re- spect to the longitudinal trap center. Consequently, the observations can be described, to a first approximation, by the above theoretical model but with different temperatures, i.e. with </a:t>
            </a:r>
          </a:p>
          <a:p>
            <a:r>
              <a:rPr lang="en-US" sz="1800" b="0" strike="noStrike" spc="-1">
                <a:latin typeface="Arial"/>
              </a:rPr>
              <a:t>β2m = 1/[kB (Teff + ∆T )] for the even and </a:t>
            </a:r>
          </a:p>
          <a:p>
            <a:r>
              <a:rPr lang="en-US" sz="1800" b="0" strike="noStrike" spc="-1">
                <a:latin typeface="Arial"/>
              </a:rPr>
              <a:t>β2m−1 = 1/[kB (Teff − ∆T )] for the odd modes, respectively. Fitting the experimental data of the steady state with this model we find kB Teff = (0.64 ± 0.01) × μ, ∆T =(0.48±0.01)×Teff and a reduced</a:t>
            </a:r>
          </a:p>
          <a:p>
            <a:r>
              <a:rPr lang="en-US" sz="1800" b="0" strike="noStrike" spc="-1">
                <a:latin typeface="Arial"/>
              </a:rPr>
              <a:t>χ2 ≈6.</a:t>
            </a:r>
          </a:p>
        </p:txBody>
      </p:sp>
    </p:spTree>
    <p:extLst>
      <p:ext uri="{BB962C8B-B14F-4D97-AF65-F5344CB8AC3E}">
        <p14:creationId xmlns:p14="http://schemas.microsoft.com/office/powerpoint/2010/main" val="2829998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576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952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952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571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812800"/>
            <a:ext cx="0" cy="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159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prstGeom prst="rect">
            <a:avLst/>
          </a:prstGeom>
        </p:spPr>
      </p:sp>
      <p:sp>
        <p:nvSpPr>
          <p:cNvPr id="416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60764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8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77756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32000" y="3479400"/>
            <a:ext cx="77756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41648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32000" y="347940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4416480" y="347940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3061080" y="151632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5690160" y="151632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32000" y="347940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3061080" y="347940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5690160" y="347940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32000" y="1516320"/>
            <a:ext cx="7775640" cy="3758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777564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379440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416480" y="1516320"/>
            <a:ext cx="379440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144000" y="108000"/>
            <a:ext cx="7776000" cy="3105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416480" y="1516320"/>
            <a:ext cx="379440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32000" y="347940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32000" y="1516320"/>
            <a:ext cx="7775640" cy="37580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379440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41648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416480" y="347940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41648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32000" y="3479400"/>
            <a:ext cx="77756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77756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32000" y="3479400"/>
            <a:ext cx="77756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41648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32000" y="347940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416480" y="347940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061080" y="151632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5690160" y="151632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32000" y="347940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061080" y="347940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5690160" y="3479400"/>
            <a:ext cx="25034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777564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379440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4416480" y="1516320"/>
            <a:ext cx="379440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144000" y="108000"/>
            <a:ext cx="7776000" cy="3105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416480" y="1516320"/>
            <a:ext cx="379440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432000" y="347940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379440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41648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416480" y="347940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3200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416480" y="1516320"/>
            <a:ext cx="379440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32000" y="3479400"/>
            <a:ext cx="7775640" cy="1792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31640" y="258120"/>
            <a:ext cx="7775280" cy="1081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31640" y="1515960"/>
            <a:ext cx="777528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Aft>
                <a:spcPts val="141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Aft>
                <a:spcPts val="113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Aft>
                <a:spcPts val="848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Aft>
                <a:spcPts val="561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Aft>
                <a:spcPts val="28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Aft>
                <a:spcPts val="28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Aft>
                <a:spcPts val="28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Seventh Outline Level</a:t>
            </a:r>
          </a:p>
        </p:txBody>
      </p:sp>
      <p:pic>
        <p:nvPicPr>
          <p:cNvPr id="2" name="Picture 1"/>
          <p:cNvPicPr/>
          <p:nvPr/>
        </p:nvPicPr>
        <p:blipFill>
          <a:blip r:embed="rId14"/>
          <a:stretch/>
        </p:blipFill>
        <p:spPr>
          <a:xfrm>
            <a:off x="7703280" y="50040"/>
            <a:ext cx="756000" cy="752400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15"/>
          <a:stretch/>
        </p:blipFill>
        <p:spPr>
          <a:xfrm>
            <a:off x="0" y="813600"/>
            <a:ext cx="8640000" cy="56664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 rot="10800000">
            <a:off x="0" y="0"/>
            <a:ext cx="8640000" cy="792000"/>
          </a:xfrm>
          <a:prstGeom prst="rect">
            <a:avLst/>
          </a:prstGeom>
          <a:gradFill rotWithShape="0">
            <a:gsLst>
              <a:gs pos="0">
                <a:srgbClr val="002147"/>
              </a:gs>
              <a:gs pos="100000">
                <a:srgbClr val="6082BB"/>
              </a:gs>
              <a:gs pos="100000">
                <a:srgbClr val="7395D3">
                  <a:alpha val="0"/>
                </a:srgbClr>
              </a:gs>
            </a:gsLst>
            <a:lin ang="0"/>
          </a:gra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PlaceHolder 2"/>
          <p:cNvSpPr>
            <a:spLocks noGrp="1"/>
          </p:cNvSpPr>
          <p:nvPr>
            <p:ph type="title"/>
          </p:nvPr>
        </p:nvSpPr>
        <p:spPr>
          <a:xfrm>
            <a:off x="144000" y="108000"/>
            <a:ext cx="7776000" cy="669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32000" y="1516320"/>
            <a:ext cx="7775640" cy="3758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Calibri"/>
              </a:rPr>
              <a:t>Seventh Outline Level</a:t>
            </a:r>
          </a:p>
        </p:txBody>
      </p:sp>
      <p:sp>
        <p:nvSpPr>
          <p:cNvPr id="43" name="CustomShape 4"/>
          <p:cNvSpPr/>
          <p:nvPr/>
        </p:nvSpPr>
        <p:spPr>
          <a:xfrm rot="10800000" flipH="1" flipV="1">
            <a:off x="3600" y="6264175"/>
            <a:ext cx="6294960" cy="216000"/>
          </a:xfrm>
          <a:prstGeom prst="rect">
            <a:avLst/>
          </a:prstGeom>
          <a:solidFill>
            <a:srgbClr val="002147"/>
          </a:solidFill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8600" tIns="48600" rIns="48600" bIns="48600" anchor="ctr">
            <a:noAutofit/>
          </a:bodyPr>
          <a:lstStyle/>
          <a:p>
            <a:r>
              <a:rPr lang="en-GB" sz="1300" b="0" strike="noStrike" spc="-1" dirty="0">
                <a:solidFill>
                  <a:srgbClr val="FFD320"/>
                </a:solidFill>
                <a:latin typeface="Calibri" panose="020F0502020204030204" pitchFamily="34" charset="0"/>
              </a:rPr>
              <a:t>Dynamics vs. conservation laws	        jordi.murpetit@physics.ox.ac.uk</a:t>
            </a:r>
            <a:endParaRPr lang="en-GB" sz="1300" b="0" strike="noStrike" spc="-1" dirty="0">
              <a:latin typeface="Calibri" panose="020F0502020204030204" pitchFamily="34" charset="0"/>
            </a:endParaRPr>
          </a:p>
        </p:txBody>
      </p:sp>
      <p:pic>
        <p:nvPicPr>
          <p:cNvPr id="44" name="Picture 43"/>
          <p:cNvPicPr/>
          <p:nvPr/>
        </p:nvPicPr>
        <p:blipFill>
          <a:blip r:embed="rId14"/>
          <a:stretch/>
        </p:blipFill>
        <p:spPr>
          <a:xfrm>
            <a:off x="6295320" y="5918187"/>
            <a:ext cx="2343600" cy="550800"/>
          </a:xfrm>
          <a:prstGeom prst="rect">
            <a:avLst/>
          </a:prstGeom>
          <a:ln>
            <a:noFill/>
          </a:ln>
        </p:spPr>
      </p:pic>
      <p:pic>
        <p:nvPicPr>
          <p:cNvPr id="45" name="Picture 44"/>
          <p:cNvPicPr/>
          <p:nvPr/>
        </p:nvPicPr>
        <p:blipFill>
          <a:blip r:embed="rId15"/>
          <a:stretch/>
        </p:blipFill>
        <p:spPr>
          <a:xfrm>
            <a:off x="6298560" y="6264507"/>
            <a:ext cx="2343600" cy="2160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jpeg"/><Relationship Id="rId5" Type="http://schemas.openxmlformats.org/officeDocument/2006/relationships/image" Target="../media/image16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5.png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41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49.svg"/><Relationship Id="rId4" Type="http://schemas.openxmlformats.org/officeDocument/2006/relationships/image" Target="../media/image37.png"/><Relationship Id="rId9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4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13" Type="http://schemas.openxmlformats.org/officeDocument/2006/relationships/image" Target="../media/image64.png"/><Relationship Id="rId3" Type="http://schemas.openxmlformats.org/officeDocument/2006/relationships/image" Target="../media/image56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png"/><Relationship Id="rId11" Type="http://schemas.openxmlformats.org/officeDocument/2006/relationships/image" Target="../media/image62.png"/><Relationship Id="rId5" Type="http://schemas.openxmlformats.org/officeDocument/2006/relationships/image" Target="../media/image6.png"/><Relationship Id="rId15" Type="http://schemas.openxmlformats.org/officeDocument/2006/relationships/image" Target="../media/image66.png"/><Relationship Id="rId10" Type="http://schemas.openxmlformats.org/officeDocument/2006/relationships/image" Target="../media/image61.jpeg"/><Relationship Id="rId4" Type="http://schemas.openxmlformats.org/officeDocument/2006/relationships/image" Target="../media/image57.png"/><Relationship Id="rId9" Type="http://schemas.openxmlformats.org/officeDocument/2006/relationships/image" Target="../media/image60.jpeg"/><Relationship Id="rId14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jpeg"/><Relationship Id="rId5" Type="http://schemas.openxmlformats.org/officeDocument/2006/relationships/image" Target="../media/image12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34880" y="1186920"/>
            <a:ext cx="7451820" cy="3348360"/>
          </a:xfrm>
          <a:prstGeom prst="rect">
            <a:avLst/>
          </a:prstGeom>
          <a:solidFill>
            <a:srgbClr val="000090">
              <a:alpha val="8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45000" rIns="108000" bIns="45000">
            <a:noAutofit/>
          </a:bodyPr>
          <a:lstStyle/>
          <a:p>
            <a:pPr marL="36000">
              <a:lnSpc>
                <a:spcPct val="100000"/>
              </a:lnSpc>
            </a:pPr>
            <a:r>
              <a:rPr lang="en-GB" sz="3500" b="0" strike="noStrike" spc="-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Thermalisation</a:t>
            </a:r>
            <a:r>
              <a:rPr lang="en-GB" sz="3500" b="0" strike="noStrike" spc="-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few-body systems: Revealing missing charges with quantum fluctuation relations</a:t>
            </a:r>
            <a:endParaRPr lang="en-GB" sz="35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">
              <a:lnSpc>
                <a:spcPct val="100000"/>
              </a:lnSpc>
            </a:pPr>
            <a:endParaRPr lang="en-GB" sz="35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">
              <a:lnSpc>
                <a:spcPct val="100000"/>
              </a:lnSpc>
            </a:pPr>
            <a:endParaRPr lang="en-GB" sz="2200" b="0" strike="noStrike" spc="-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">
              <a:lnSpc>
                <a:spcPct val="100000"/>
              </a:lnSpc>
            </a:pPr>
            <a:r>
              <a:rPr lang="en-GB" sz="2200" b="0" strike="noStrike" spc="-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Jordi Mur-Petit</a:t>
            </a:r>
            <a:endParaRPr lang="en-GB" sz="22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00">
              <a:lnSpc>
                <a:spcPct val="100000"/>
              </a:lnSpc>
            </a:pPr>
            <a:endParaRPr lang="en-GB" sz="2200" b="0" strike="noStrike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5" name="Picture 84"/>
          <p:cNvPicPr/>
          <p:nvPr/>
        </p:nvPicPr>
        <p:blipFill>
          <a:blip r:embed="rId2"/>
          <a:stretch/>
        </p:blipFill>
        <p:spPr>
          <a:xfrm>
            <a:off x="5724000" y="154440"/>
            <a:ext cx="1882800" cy="288000"/>
          </a:xfrm>
          <a:prstGeom prst="rect">
            <a:avLst/>
          </a:prstGeom>
          <a:ln>
            <a:noFill/>
          </a:ln>
        </p:spPr>
      </p:pic>
      <p:sp>
        <p:nvSpPr>
          <p:cNvPr id="86" name="TextShape 2"/>
          <p:cNvSpPr txBox="1"/>
          <p:nvPr/>
        </p:nvSpPr>
        <p:spPr>
          <a:xfrm>
            <a:off x="5592240" y="439200"/>
            <a:ext cx="2072880" cy="2944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 anchor="ctr">
            <a:spAutoFit/>
          </a:bodyPr>
          <a:lstStyle/>
          <a:p>
            <a:pPr marL="36000" algn="r"/>
            <a:r>
              <a:rPr lang="en-GB" sz="1400" b="1" strike="noStrike" spc="-1">
                <a:solidFill>
                  <a:srgbClr val="000000"/>
                </a:solidFill>
                <a:latin typeface="FoundrySterling-Book"/>
              </a:rPr>
              <a:t>Clarendon Laboratory</a:t>
            </a:r>
            <a:endParaRPr lang="en-GB" sz="1400" b="0" strike="noStrike" spc="-1">
              <a:latin typeface="Calibri"/>
            </a:endParaRPr>
          </a:p>
        </p:txBody>
      </p:sp>
      <p:grpSp>
        <p:nvGrpSpPr>
          <p:cNvPr id="87" name="Group 3"/>
          <p:cNvGrpSpPr/>
          <p:nvPr/>
        </p:nvGrpSpPr>
        <p:grpSpPr>
          <a:xfrm>
            <a:off x="120960" y="107640"/>
            <a:ext cx="3023280" cy="540000"/>
            <a:chOff x="120960" y="107640"/>
            <a:chExt cx="3023280" cy="540000"/>
          </a:xfrm>
        </p:grpSpPr>
        <p:pic>
          <p:nvPicPr>
            <p:cNvPr id="88" name="Picture 87"/>
            <p:cNvPicPr/>
            <p:nvPr/>
          </p:nvPicPr>
          <p:blipFill>
            <a:blip r:embed="rId3"/>
            <a:stretch/>
          </p:blipFill>
          <p:spPr>
            <a:xfrm>
              <a:off x="120960" y="125640"/>
              <a:ext cx="1429200" cy="504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9" name="Picture 88"/>
            <p:cNvPicPr/>
            <p:nvPr/>
          </p:nvPicPr>
          <p:blipFill>
            <a:blip r:embed="rId4"/>
            <a:stretch/>
          </p:blipFill>
          <p:spPr>
            <a:xfrm>
              <a:off x="1794240" y="107640"/>
              <a:ext cx="1350000" cy="540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0" name="CustomShape 4"/>
          <p:cNvSpPr/>
          <p:nvPr/>
        </p:nvSpPr>
        <p:spPr>
          <a:xfrm>
            <a:off x="434879" y="4997880"/>
            <a:ext cx="5575627" cy="694080"/>
          </a:xfrm>
          <a:prstGeom prst="rect">
            <a:avLst/>
          </a:prstGeom>
          <a:solidFill>
            <a:srgbClr val="000090">
              <a:alpha val="8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45000" rIns="108000" bIns="45000" anchor="ctr">
            <a:noAutofit/>
          </a:bodyPr>
          <a:lstStyle/>
          <a:p>
            <a:r>
              <a:rPr lang="en-GB" spc="-1" dirty="0">
                <a:solidFill>
                  <a:srgbClr val="FFFFFF"/>
                </a:solidFill>
                <a:latin typeface="FoundrySterling-Book"/>
              </a:rPr>
              <a:t>      </a:t>
            </a:r>
            <a:r>
              <a:rPr lang="en-GB" sz="1800" b="0" strike="noStrike" spc="-1" dirty="0">
                <a:solidFill>
                  <a:srgbClr val="FFFFFF"/>
                </a:solidFill>
                <a:latin typeface="FoundrySterling-Book"/>
              </a:rPr>
              <a:t>J. Mur-Petit, A. </a:t>
            </a:r>
            <a:r>
              <a:rPr lang="en-GB" sz="1800" b="0" strike="noStrike" spc="-1" dirty="0" err="1">
                <a:solidFill>
                  <a:srgbClr val="FFFFFF"/>
                </a:solidFill>
                <a:latin typeface="FoundrySterling-Book"/>
              </a:rPr>
              <a:t>Relaño</a:t>
            </a:r>
            <a:r>
              <a:rPr lang="en-GB" sz="1800" b="0" strike="noStrike" spc="-1" dirty="0">
                <a:solidFill>
                  <a:srgbClr val="FFFFFF"/>
                </a:solidFill>
                <a:latin typeface="FoundrySterling-Book"/>
              </a:rPr>
              <a:t>, R. A. Molina &amp; D. Jaksch,</a:t>
            </a:r>
            <a:r>
              <a:rPr lang="en-GB" spc="-1" dirty="0">
                <a:solidFill>
                  <a:srgbClr val="FFFFFF"/>
                </a:solidFill>
                <a:latin typeface="FoundrySterling-Book"/>
              </a:rPr>
              <a:t>   </a:t>
            </a:r>
            <a:endParaRPr lang="en-GB" sz="1800" b="0" strike="noStrike" spc="-1" dirty="0">
              <a:latin typeface="Calibri"/>
            </a:endParaRPr>
          </a:p>
          <a:p>
            <a:r>
              <a:rPr lang="en-GB" spc="-1" dirty="0">
                <a:solidFill>
                  <a:srgbClr val="FFFFFF"/>
                </a:solidFill>
                <a:latin typeface="FoundrySterling-Book"/>
              </a:rPr>
              <a:t>     </a:t>
            </a:r>
            <a:r>
              <a:rPr lang="en-GB" sz="1800" b="0" strike="noStrike" spc="-1" dirty="0">
                <a:solidFill>
                  <a:srgbClr val="FFFFFF"/>
                </a:solidFill>
                <a:latin typeface="FoundrySterling-Book"/>
              </a:rPr>
              <a:t> Nature Commun. </a:t>
            </a:r>
            <a:r>
              <a:rPr lang="en-GB" sz="1800" b="1" strike="noStrike" spc="-1" dirty="0">
                <a:solidFill>
                  <a:srgbClr val="FFFFFF"/>
                </a:solidFill>
                <a:latin typeface="FoundrySterling-Book"/>
              </a:rPr>
              <a:t>9</a:t>
            </a:r>
            <a:r>
              <a:rPr lang="en-GB" sz="1800" b="0" strike="noStrike" spc="-1" dirty="0">
                <a:solidFill>
                  <a:srgbClr val="FFFFFF"/>
                </a:solidFill>
                <a:latin typeface="FoundrySterling-Book"/>
              </a:rPr>
              <a:t>, 2006 (2018)</a:t>
            </a:r>
            <a:endParaRPr lang="en-GB" sz="1800" b="0" strike="noStrike" spc="-1" dirty="0">
              <a:latin typeface="Calibri"/>
            </a:endParaRPr>
          </a:p>
        </p:txBody>
      </p:sp>
      <p:pic>
        <p:nvPicPr>
          <p:cNvPr id="15" name="Graphic 6" descr="Document">
            <a:extLst>
              <a:ext uri="{FF2B5EF4-FFF2-40B4-BE49-F238E27FC236}">
                <a16:creationId xmlns:a16="http://schemas.microsoft.com/office/drawing/2014/main" id="{51011FC9-120D-4235-A6D4-571B4EAF1B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856" y="5052143"/>
            <a:ext cx="392253" cy="4178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Picture 301"/>
          <p:cNvPicPr/>
          <p:nvPr/>
        </p:nvPicPr>
        <p:blipFill>
          <a:blip r:embed="rId3"/>
          <a:stretch/>
        </p:blipFill>
        <p:spPr>
          <a:xfrm>
            <a:off x="248400" y="1528794"/>
            <a:ext cx="8370000" cy="2952000"/>
          </a:xfrm>
          <a:prstGeom prst="rect">
            <a:avLst/>
          </a:prstGeom>
          <a:ln>
            <a:noFill/>
          </a:ln>
        </p:spPr>
      </p:pic>
      <p:sp>
        <p:nvSpPr>
          <p:cNvPr id="303" name="TextShape 1"/>
          <p:cNvSpPr txBox="1"/>
          <p:nvPr/>
        </p:nvSpPr>
        <p:spPr>
          <a:xfrm>
            <a:off x="10800" y="1844874"/>
            <a:ext cx="925200" cy="21679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200" b="0" strike="noStrike" spc="-1">
                <a:solidFill>
                  <a:srgbClr val="44687D"/>
                </a:solidFill>
                <a:latin typeface="Calibri"/>
              </a:rPr>
              <a:t>‘slow split’ </a:t>
            </a:r>
            <a:endParaRPr lang="en-GB" sz="2200" b="0" strike="noStrike" spc="-1">
              <a:latin typeface="Calibri"/>
            </a:endParaRPr>
          </a:p>
          <a:p>
            <a:endParaRPr lang="en-GB" sz="2200" b="0" strike="noStrike" spc="-1">
              <a:latin typeface="Calibri"/>
            </a:endParaRPr>
          </a:p>
          <a:p>
            <a:endParaRPr lang="en-GB" sz="2200" b="0" strike="noStrike" spc="-1">
              <a:latin typeface="Calibri"/>
            </a:endParaRPr>
          </a:p>
          <a:p>
            <a:r>
              <a:rPr lang="en-GB" sz="2200" b="0" strike="noStrike" spc="-1">
                <a:solidFill>
                  <a:srgbClr val="2323DC"/>
                </a:solidFill>
                <a:latin typeface="Calibri"/>
              </a:rPr>
              <a:t>‘fast split’ </a:t>
            </a:r>
            <a:endParaRPr lang="en-GB" sz="2200" b="0" strike="noStrike" spc="-1">
              <a:latin typeface="Calibri"/>
            </a:endParaRPr>
          </a:p>
        </p:txBody>
      </p:sp>
      <p:sp>
        <p:nvSpPr>
          <p:cNvPr id="304" name="CustomShape 2"/>
          <p:cNvSpPr/>
          <p:nvPr/>
        </p:nvSpPr>
        <p:spPr>
          <a:xfrm>
            <a:off x="0" y="1844154"/>
            <a:ext cx="8496000" cy="1080000"/>
          </a:xfrm>
          <a:prstGeom prst="rect">
            <a:avLst/>
          </a:prstGeom>
          <a:solidFill>
            <a:srgbClr val="5F9BAF">
              <a:alpha val="20000"/>
            </a:srgbClr>
          </a:solidFill>
          <a:ln w="72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CustomShape 3"/>
          <p:cNvSpPr/>
          <p:nvPr/>
        </p:nvSpPr>
        <p:spPr>
          <a:xfrm>
            <a:off x="0" y="2932794"/>
            <a:ext cx="8492400" cy="1026000"/>
          </a:xfrm>
          <a:prstGeom prst="rect">
            <a:avLst/>
          </a:prstGeom>
          <a:solidFill>
            <a:srgbClr val="0000FF">
              <a:alpha val="20000"/>
            </a:srgbClr>
          </a:solidFill>
          <a:ln w="72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TextShape 4"/>
          <p:cNvSpPr txBox="1"/>
          <p:nvPr/>
        </p:nvSpPr>
        <p:spPr>
          <a:xfrm>
            <a:off x="468000" y="4464000"/>
            <a:ext cx="7819027" cy="42943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r>
              <a:rPr lang="en-GB" sz="2200" b="0" strike="noStrike" spc="-1" dirty="0">
                <a:solidFill>
                  <a:srgbClr val="3B653D"/>
                </a:solidFill>
                <a:latin typeface="Calibri"/>
              </a:rPr>
              <a:t>Slow split:</a:t>
            </a:r>
            <a:r>
              <a:rPr lang="en-GB" sz="2200" b="0" strike="noStrike" spc="-1" dirty="0">
                <a:latin typeface="Calibri"/>
              </a:rPr>
              <a:t> Correlations match </a:t>
            </a:r>
            <a:r>
              <a:rPr lang="en-GB" sz="2200" b="1" strike="noStrike" spc="-1" dirty="0">
                <a:latin typeface="Calibri"/>
              </a:rPr>
              <a:t>Gibbs ensemble</a:t>
            </a:r>
            <a:r>
              <a:rPr lang="en-GB" sz="2200" b="0" strike="noStrike" spc="-1" dirty="0">
                <a:latin typeface="Calibri"/>
              </a:rPr>
              <a:t> with effective </a:t>
            </a:r>
            <a:r>
              <a:rPr lang="en-GB" sz="2200" b="0" i="1" strike="noStrike" spc="-1" dirty="0">
                <a:solidFill>
                  <a:srgbClr val="3B653D"/>
                </a:solidFill>
                <a:latin typeface="Calibri"/>
              </a:rPr>
              <a:t>T</a:t>
            </a:r>
            <a:r>
              <a:rPr lang="en-GB" sz="2200" b="0" strike="noStrike" spc="-1" dirty="0">
                <a:solidFill>
                  <a:srgbClr val="3B653D"/>
                </a:solidFill>
                <a:latin typeface="Calibri"/>
              </a:rPr>
              <a:t>=1/</a:t>
            </a:r>
            <a:r>
              <a:rPr lang="en-GB" sz="2200" b="0" i="1" strike="noStrike" spc="-1" dirty="0">
                <a:solidFill>
                  <a:srgbClr val="3B653D"/>
                </a:solidFill>
                <a:latin typeface="Times New Roman"/>
              </a:rPr>
              <a:t>β</a:t>
            </a:r>
            <a:endParaRPr lang="en-GB" sz="2200" b="0" strike="noStrike" spc="-1" dirty="0">
              <a:latin typeface="Calibri"/>
            </a:endParaRPr>
          </a:p>
        </p:txBody>
      </p:sp>
      <p:grpSp>
        <p:nvGrpSpPr>
          <p:cNvPr id="308" name="Group 5"/>
          <p:cNvGrpSpPr/>
          <p:nvPr/>
        </p:nvGrpSpPr>
        <p:grpSpPr>
          <a:xfrm>
            <a:off x="3862627" y="1034860"/>
            <a:ext cx="4565880" cy="284400"/>
            <a:chOff x="3962520" y="876600"/>
            <a:chExt cx="4565880" cy="284400"/>
          </a:xfrm>
        </p:grpSpPr>
        <p:sp>
          <p:nvSpPr>
            <p:cNvPr id="309" name="Freeform 6"/>
            <p:cNvSpPr/>
            <p:nvPr/>
          </p:nvSpPr>
          <p:spPr>
            <a:xfrm>
              <a:off x="3962520" y="878040"/>
              <a:ext cx="4566240" cy="283320"/>
            </a:xfrm>
            <a:custGeom>
              <a:avLst/>
              <a:gdLst/>
              <a:ahLst/>
              <a:cxnLst/>
              <a:rect l="0" t="0" r="r" b="b"/>
              <a:pathLst>
                <a:path w="12684" h="787">
                  <a:moveTo>
                    <a:pt x="6342" y="786"/>
                  </a:moveTo>
                  <a:lnTo>
                    <a:pt x="0" y="786"/>
                  </a:lnTo>
                  <a:lnTo>
                    <a:pt x="0" y="0"/>
                  </a:lnTo>
                  <a:lnTo>
                    <a:pt x="12683" y="0"/>
                  </a:lnTo>
                  <a:lnTo>
                    <a:pt x="12683" y="786"/>
                  </a:lnTo>
                  <a:lnTo>
                    <a:pt x="6342" y="786"/>
                  </a:lnTo>
                </a:path>
              </a:pathLst>
            </a:custGeom>
            <a:noFill/>
            <a:ln w="15840">
              <a:noFill/>
            </a:ln>
          </p:spPr>
        </p:sp>
        <p:sp>
          <p:nvSpPr>
            <p:cNvPr id="310" name="Freeform 7"/>
            <p:cNvSpPr/>
            <p:nvPr/>
          </p:nvSpPr>
          <p:spPr>
            <a:xfrm>
              <a:off x="3992760" y="937800"/>
              <a:ext cx="135000" cy="164160"/>
            </a:xfrm>
            <a:custGeom>
              <a:avLst/>
              <a:gdLst/>
              <a:ahLst/>
              <a:cxnLst/>
              <a:rect l="0" t="0" r="r" b="b"/>
              <a:pathLst>
                <a:path w="375" h="456">
                  <a:moveTo>
                    <a:pt x="374" y="22"/>
                  </a:moveTo>
                  <a:cubicBezTo>
                    <a:pt x="336" y="4"/>
                    <a:pt x="301" y="0"/>
                    <a:pt x="261" y="0"/>
                  </a:cubicBezTo>
                  <a:cubicBezTo>
                    <a:pt x="122" y="0"/>
                    <a:pt x="0" y="140"/>
                    <a:pt x="0" y="281"/>
                  </a:cubicBezTo>
                  <a:cubicBezTo>
                    <a:pt x="0" y="374"/>
                    <a:pt x="63" y="455"/>
                    <a:pt x="161" y="455"/>
                  </a:cubicBezTo>
                  <a:cubicBezTo>
                    <a:pt x="220" y="455"/>
                    <a:pt x="245" y="448"/>
                    <a:pt x="297" y="419"/>
                  </a:cubicBezTo>
                  <a:lnTo>
                    <a:pt x="301" y="374"/>
                  </a:lnTo>
                  <a:cubicBezTo>
                    <a:pt x="252" y="404"/>
                    <a:pt x="223" y="413"/>
                    <a:pt x="176" y="413"/>
                  </a:cubicBezTo>
                  <a:cubicBezTo>
                    <a:pt x="95" y="413"/>
                    <a:pt x="58" y="348"/>
                    <a:pt x="58" y="276"/>
                  </a:cubicBezTo>
                  <a:cubicBezTo>
                    <a:pt x="58" y="157"/>
                    <a:pt x="150" y="40"/>
                    <a:pt x="252" y="40"/>
                  </a:cubicBezTo>
                  <a:cubicBezTo>
                    <a:pt x="294" y="40"/>
                    <a:pt x="320" y="50"/>
                    <a:pt x="354" y="73"/>
                  </a:cubicBezTo>
                  <a:lnTo>
                    <a:pt x="374" y="22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1" name="Freeform 8"/>
            <p:cNvSpPr/>
            <p:nvPr/>
          </p:nvSpPr>
          <p:spPr>
            <a:xfrm>
              <a:off x="415332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122" y="0"/>
                  </a:moveTo>
                  <a:cubicBezTo>
                    <a:pt x="102" y="19"/>
                    <a:pt x="59" y="58"/>
                    <a:pt x="30" y="135"/>
                  </a:cubicBezTo>
                  <a:cubicBezTo>
                    <a:pt x="4" y="203"/>
                    <a:pt x="0" y="271"/>
                    <a:pt x="0" y="317"/>
                  </a:cubicBezTo>
                  <a:cubicBezTo>
                    <a:pt x="0" y="521"/>
                    <a:pt x="92" y="606"/>
                    <a:pt x="122" y="633"/>
                  </a:cubicBezTo>
                  <a:lnTo>
                    <a:pt x="161" y="633"/>
                  </a:lnTo>
                  <a:cubicBezTo>
                    <a:pt x="131" y="603"/>
                    <a:pt x="50" y="521"/>
                    <a:pt x="50" y="317"/>
                  </a:cubicBezTo>
                  <a:cubicBezTo>
                    <a:pt x="50" y="282"/>
                    <a:pt x="52" y="207"/>
                    <a:pt x="78" y="132"/>
                  </a:cubicBezTo>
                  <a:cubicBezTo>
                    <a:pt x="104" y="59"/>
                    <a:pt x="141" y="22"/>
                    <a:pt x="161" y="0"/>
                  </a:cubicBezTo>
                  <a:lnTo>
                    <a:pt x="12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2" name="Freeform 9"/>
            <p:cNvSpPr/>
            <p:nvPr/>
          </p:nvSpPr>
          <p:spPr>
            <a:xfrm>
              <a:off x="423000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3" name="Freeform 10"/>
            <p:cNvSpPr/>
            <p:nvPr/>
          </p:nvSpPr>
          <p:spPr>
            <a:xfrm>
              <a:off x="4337280" y="1024200"/>
              <a:ext cx="58320" cy="108720"/>
            </a:xfrm>
            <a:custGeom>
              <a:avLst/>
              <a:gdLst/>
              <a:ahLst/>
              <a:cxnLst/>
              <a:rect l="0" t="0" r="r" b="b"/>
              <a:pathLst>
                <a:path w="162" h="302">
                  <a:moveTo>
                    <a:pt x="102" y="0"/>
                  </a:moveTo>
                  <a:lnTo>
                    <a:pt x="92" y="0"/>
                  </a:lnTo>
                  <a:cubicBezTo>
                    <a:pt x="63" y="27"/>
                    <a:pt x="27" y="29"/>
                    <a:pt x="0" y="29"/>
                  </a:cubicBezTo>
                  <a:lnTo>
                    <a:pt x="0" y="58"/>
                  </a:lnTo>
                  <a:cubicBezTo>
                    <a:pt x="17" y="58"/>
                    <a:pt x="40" y="56"/>
                    <a:pt x="62" y="47"/>
                  </a:cubicBezTo>
                  <a:lnTo>
                    <a:pt x="62" y="273"/>
                  </a:lnTo>
                  <a:lnTo>
                    <a:pt x="3" y="273"/>
                  </a:lnTo>
                  <a:lnTo>
                    <a:pt x="3" y="301"/>
                  </a:lnTo>
                  <a:lnTo>
                    <a:pt x="161" y="301"/>
                  </a:lnTo>
                  <a:lnTo>
                    <a:pt x="161" y="273"/>
                  </a:lnTo>
                  <a:lnTo>
                    <a:pt x="102" y="273"/>
                  </a:lnTo>
                  <a:lnTo>
                    <a:pt x="10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4" name="Freeform 11"/>
            <p:cNvSpPr/>
            <p:nvPr/>
          </p:nvSpPr>
          <p:spPr>
            <a:xfrm>
              <a:off x="4440960" y="1079280"/>
              <a:ext cx="19440" cy="47880"/>
            </a:xfrm>
            <a:custGeom>
              <a:avLst/>
              <a:gdLst/>
              <a:ahLst/>
              <a:cxnLst/>
              <a:rect l="0" t="0" r="r" b="b"/>
              <a:pathLst>
                <a:path w="54" h="133">
                  <a:moveTo>
                    <a:pt x="53" y="52"/>
                  </a:moveTo>
                  <a:lnTo>
                    <a:pt x="53" y="0"/>
                  </a:lnTo>
                  <a:lnTo>
                    <a:pt x="0" y="0"/>
                  </a:lnTo>
                  <a:lnTo>
                    <a:pt x="0" y="53"/>
                  </a:lnTo>
                  <a:lnTo>
                    <a:pt x="16" y="53"/>
                  </a:lnTo>
                  <a:lnTo>
                    <a:pt x="0" y="132"/>
                  </a:lnTo>
                  <a:lnTo>
                    <a:pt x="27" y="132"/>
                  </a:lnTo>
                  <a:lnTo>
                    <a:pt x="53" y="52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5" name="Freeform 12"/>
            <p:cNvSpPr/>
            <p:nvPr/>
          </p:nvSpPr>
          <p:spPr>
            <a:xfrm>
              <a:off x="454212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6" name="Freeform 13"/>
            <p:cNvSpPr/>
            <p:nvPr/>
          </p:nvSpPr>
          <p:spPr>
            <a:xfrm>
              <a:off x="460548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7" name="Freeform 14"/>
            <p:cNvSpPr/>
            <p:nvPr/>
          </p:nvSpPr>
          <p:spPr>
            <a:xfrm>
              <a:off x="466848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8" name="Freeform 15"/>
            <p:cNvSpPr/>
            <p:nvPr/>
          </p:nvSpPr>
          <p:spPr>
            <a:xfrm>
              <a:off x="4770000" y="1079280"/>
              <a:ext cx="19440" cy="47880"/>
            </a:xfrm>
            <a:custGeom>
              <a:avLst/>
              <a:gdLst/>
              <a:ahLst/>
              <a:cxnLst/>
              <a:rect l="0" t="0" r="r" b="b"/>
              <a:pathLst>
                <a:path w="54" h="133">
                  <a:moveTo>
                    <a:pt x="53" y="52"/>
                  </a:moveTo>
                  <a:lnTo>
                    <a:pt x="53" y="0"/>
                  </a:lnTo>
                  <a:lnTo>
                    <a:pt x="0" y="0"/>
                  </a:lnTo>
                  <a:lnTo>
                    <a:pt x="0" y="53"/>
                  </a:lnTo>
                  <a:lnTo>
                    <a:pt x="16" y="53"/>
                  </a:lnTo>
                  <a:lnTo>
                    <a:pt x="0" y="132"/>
                  </a:lnTo>
                  <a:lnTo>
                    <a:pt x="27" y="132"/>
                  </a:lnTo>
                  <a:lnTo>
                    <a:pt x="53" y="52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9" name="Freeform 16"/>
            <p:cNvSpPr/>
            <p:nvPr/>
          </p:nvSpPr>
          <p:spPr>
            <a:xfrm>
              <a:off x="485568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0" name="Freeform 17"/>
            <p:cNvSpPr/>
            <p:nvPr/>
          </p:nvSpPr>
          <p:spPr>
            <a:xfrm>
              <a:off x="4964040" y="1021680"/>
              <a:ext cx="111960" cy="111240"/>
            </a:xfrm>
            <a:custGeom>
              <a:avLst/>
              <a:gdLst/>
              <a:ahLst/>
              <a:cxnLst/>
              <a:rect l="0" t="0" r="r" b="b"/>
              <a:pathLst>
                <a:path w="311" h="309">
                  <a:moveTo>
                    <a:pt x="310" y="0"/>
                  </a:moveTo>
                  <a:lnTo>
                    <a:pt x="272" y="0"/>
                  </a:lnTo>
                  <a:lnTo>
                    <a:pt x="215" y="273"/>
                  </a:lnTo>
                  <a:lnTo>
                    <a:pt x="213" y="273"/>
                  </a:lnTo>
                  <a:lnTo>
                    <a:pt x="127" y="0"/>
                  </a:lnTo>
                  <a:lnTo>
                    <a:pt x="66" y="0"/>
                  </a:lnTo>
                  <a:lnTo>
                    <a:pt x="0" y="308"/>
                  </a:lnTo>
                  <a:lnTo>
                    <a:pt x="37" y="308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184" y="308"/>
                  </a:lnTo>
                  <a:lnTo>
                    <a:pt x="245" y="308"/>
                  </a:lnTo>
                  <a:lnTo>
                    <a:pt x="310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1" name="Freeform 18"/>
            <p:cNvSpPr/>
            <p:nvPr/>
          </p:nvSpPr>
          <p:spPr>
            <a:xfrm>
              <a:off x="510444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39" y="633"/>
                  </a:moveTo>
                  <a:cubicBezTo>
                    <a:pt x="59" y="614"/>
                    <a:pt x="102" y="576"/>
                    <a:pt x="131" y="498"/>
                  </a:cubicBezTo>
                  <a:cubicBezTo>
                    <a:pt x="157" y="430"/>
                    <a:pt x="161" y="363"/>
                    <a:pt x="161" y="317"/>
                  </a:cubicBezTo>
                  <a:cubicBezTo>
                    <a:pt x="161" y="112"/>
                    <a:pt x="69" y="27"/>
                    <a:pt x="39" y="0"/>
                  </a:cubicBezTo>
                  <a:lnTo>
                    <a:pt x="0" y="0"/>
                  </a:lnTo>
                  <a:cubicBezTo>
                    <a:pt x="30" y="30"/>
                    <a:pt x="112" y="112"/>
                    <a:pt x="112" y="317"/>
                  </a:cubicBezTo>
                  <a:cubicBezTo>
                    <a:pt x="112" y="353"/>
                    <a:pt x="109" y="426"/>
                    <a:pt x="84" y="501"/>
                  </a:cubicBezTo>
                  <a:cubicBezTo>
                    <a:pt x="58" y="574"/>
                    <a:pt x="22" y="613"/>
                    <a:pt x="0" y="633"/>
                  </a:cubicBezTo>
                  <a:lnTo>
                    <a:pt x="39" y="63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2" name="Freeform 19"/>
            <p:cNvSpPr/>
            <p:nvPr/>
          </p:nvSpPr>
          <p:spPr>
            <a:xfrm>
              <a:off x="5256360" y="1013760"/>
              <a:ext cx="152280" cy="55440"/>
            </a:xfrm>
            <a:custGeom>
              <a:avLst/>
              <a:gdLst/>
              <a:ahLst/>
              <a:cxnLst/>
              <a:rect l="0" t="0" r="r" b="b"/>
              <a:pathLst>
                <a:path w="423" h="154">
                  <a:moveTo>
                    <a:pt x="400" y="26"/>
                  </a:moveTo>
                  <a:cubicBezTo>
                    <a:pt x="410" y="26"/>
                    <a:pt x="422" y="26"/>
                    <a:pt x="422" y="13"/>
                  </a:cubicBezTo>
                  <a:cubicBezTo>
                    <a:pt x="422" y="0"/>
                    <a:pt x="410" y="0"/>
                    <a:pt x="402" y="0"/>
                  </a:cubicBezTo>
                  <a:lnTo>
                    <a:pt x="22" y="0"/>
                  </a:lnTo>
                  <a:cubicBezTo>
                    <a:pt x="12" y="0"/>
                    <a:pt x="0" y="0"/>
                    <a:pt x="0" y="13"/>
                  </a:cubicBezTo>
                  <a:cubicBezTo>
                    <a:pt x="0" y="26"/>
                    <a:pt x="12" y="26"/>
                    <a:pt x="22" y="26"/>
                  </a:cubicBezTo>
                  <a:lnTo>
                    <a:pt x="400" y="26"/>
                  </a:lnTo>
                  <a:moveTo>
                    <a:pt x="402" y="153"/>
                  </a:moveTo>
                  <a:cubicBezTo>
                    <a:pt x="410" y="153"/>
                    <a:pt x="422" y="153"/>
                    <a:pt x="422" y="141"/>
                  </a:cubicBezTo>
                  <a:cubicBezTo>
                    <a:pt x="422" y="128"/>
                    <a:pt x="410" y="128"/>
                    <a:pt x="400" y="128"/>
                  </a:cubicBezTo>
                  <a:lnTo>
                    <a:pt x="22" y="128"/>
                  </a:lnTo>
                  <a:cubicBezTo>
                    <a:pt x="12" y="128"/>
                    <a:pt x="0" y="128"/>
                    <a:pt x="0" y="141"/>
                  </a:cubicBezTo>
                  <a:cubicBezTo>
                    <a:pt x="0" y="153"/>
                    <a:pt x="12" y="153"/>
                    <a:pt x="22" y="153"/>
                  </a:cubicBezTo>
                  <a:lnTo>
                    <a:pt x="402" y="15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3" name="Freeform 20"/>
            <p:cNvSpPr/>
            <p:nvPr/>
          </p:nvSpPr>
          <p:spPr>
            <a:xfrm>
              <a:off x="5508720" y="927360"/>
              <a:ext cx="51840" cy="228240"/>
            </a:xfrm>
            <a:custGeom>
              <a:avLst/>
              <a:gdLst/>
              <a:ahLst/>
              <a:cxnLst/>
              <a:rect l="0" t="0" r="r" b="b"/>
              <a:pathLst>
                <a:path w="144" h="634">
                  <a:moveTo>
                    <a:pt x="140" y="24"/>
                  </a:moveTo>
                  <a:cubicBezTo>
                    <a:pt x="143" y="17"/>
                    <a:pt x="143" y="16"/>
                    <a:pt x="143" y="13"/>
                  </a:cubicBezTo>
                  <a:cubicBezTo>
                    <a:pt x="143" y="6"/>
                    <a:pt x="137" y="0"/>
                    <a:pt x="130" y="0"/>
                  </a:cubicBezTo>
                  <a:cubicBezTo>
                    <a:pt x="124" y="0"/>
                    <a:pt x="120" y="3"/>
                    <a:pt x="115" y="14"/>
                  </a:cubicBezTo>
                  <a:lnTo>
                    <a:pt x="3" y="305"/>
                  </a:lnTo>
                  <a:cubicBezTo>
                    <a:pt x="1" y="309"/>
                    <a:pt x="0" y="314"/>
                    <a:pt x="0" y="317"/>
                  </a:cubicBezTo>
                  <a:cubicBezTo>
                    <a:pt x="0" y="318"/>
                    <a:pt x="0" y="319"/>
                    <a:pt x="3" y="328"/>
                  </a:cubicBezTo>
                  <a:lnTo>
                    <a:pt x="115" y="619"/>
                  </a:lnTo>
                  <a:cubicBezTo>
                    <a:pt x="118" y="626"/>
                    <a:pt x="121" y="633"/>
                    <a:pt x="130" y="633"/>
                  </a:cubicBezTo>
                  <a:cubicBezTo>
                    <a:pt x="137" y="633"/>
                    <a:pt x="143" y="627"/>
                    <a:pt x="143" y="622"/>
                  </a:cubicBezTo>
                  <a:cubicBezTo>
                    <a:pt x="143" y="619"/>
                    <a:pt x="143" y="617"/>
                    <a:pt x="140" y="610"/>
                  </a:cubicBezTo>
                  <a:lnTo>
                    <a:pt x="26" y="317"/>
                  </a:lnTo>
                  <a:lnTo>
                    <a:pt x="140" y="24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4" name="Freeform 21"/>
            <p:cNvSpPr/>
            <p:nvPr/>
          </p:nvSpPr>
          <p:spPr>
            <a:xfrm>
              <a:off x="5585400" y="940320"/>
              <a:ext cx="152280" cy="158760"/>
            </a:xfrm>
            <a:custGeom>
              <a:avLst/>
              <a:gdLst/>
              <a:ahLst/>
              <a:cxnLst/>
              <a:rect l="0" t="0" r="r" b="b"/>
              <a:pathLst>
                <a:path w="423" h="441">
                  <a:moveTo>
                    <a:pt x="236" y="0"/>
                  </a:moveTo>
                  <a:lnTo>
                    <a:pt x="183" y="0"/>
                  </a:lnTo>
                  <a:lnTo>
                    <a:pt x="183" y="332"/>
                  </a:lnTo>
                  <a:cubicBezTo>
                    <a:pt x="96" y="309"/>
                    <a:pt x="96" y="206"/>
                    <a:pt x="96" y="173"/>
                  </a:cubicBezTo>
                  <a:cubicBezTo>
                    <a:pt x="96" y="78"/>
                    <a:pt x="86" y="52"/>
                    <a:pt x="46" y="52"/>
                  </a:cubicBezTo>
                  <a:lnTo>
                    <a:pt x="0" y="52"/>
                  </a:lnTo>
                  <a:lnTo>
                    <a:pt x="0" y="91"/>
                  </a:lnTo>
                  <a:cubicBezTo>
                    <a:pt x="40" y="92"/>
                    <a:pt x="43" y="140"/>
                    <a:pt x="43" y="184"/>
                  </a:cubicBezTo>
                  <a:cubicBezTo>
                    <a:pt x="45" y="256"/>
                    <a:pt x="69" y="355"/>
                    <a:pt x="183" y="373"/>
                  </a:cubicBezTo>
                  <a:lnTo>
                    <a:pt x="183" y="440"/>
                  </a:lnTo>
                  <a:lnTo>
                    <a:pt x="236" y="440"/>
                  </a:lnTo>
                  <a:lnTo>
                    <a:pt x="236" y="373"/>
                  </a:lnTo>
                  <a:cubicBezTo>
                    <a:pt x="377" y="354"/>
                    <a:pt x="379" y="212"/>
                    <a:pt x="379" y="170"/>
                  </a:cubicBezTo>
                  <a:cubicBezTo>
                    <a:pt x="379" y="140"/>
                    <a:pt x="384" y="92"/>
                    <a:pt x="422" y="91"/>
                  </a:cubicBezTo>
                  <a:lnTo>
                    <a:pt x="422" y="52"/>
                  </a:lnTo>
                  <a:lnTo>
                    <a:pt x="376" y="52"/>
                  </a:lnTo>
                  <a:cubicBezTo>
                    <a:pt x="348" y="52"/>
                    <a:pt x="325" y="58"/>
                    <a:pt x="325" y="161"/>
                  </a:cubicBezTo>
                  <a:cubicBezTo>
                    <a:pt x="325" y="210"/>
                    <a:pt x="325" y="311"/>
                    <a:pt x="236" y="332"/>
                  </a:cubicBezTo>
                  <a:lnTo>
                    <a:pt x="236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5" name="Freeform 22"/>
            <p:cNvSpPr/>
            <p:nvPr/>
          </p:nvSpPr>
          <p:spPr>
            <a:xfrm>
              <a:off x="5764320" y="1024200"/>
              <a:ext cx="58320" cy="108720"/>
            </a:xfrm>
            <a:custGeom>
              <a:avLst/>
              <a:gdLst/>
              <a:ahLst/>
              <a:cxnLst/>
              <a:rect l="0" t="0" r="r" b="b"/>
              <a:pathLst>
                <a:path w="162" h="302">
                  <a:moveTo>
                    <a:pt x="102" y="0"/>
                  </a:moveTo>
                  <a:lnTo>
                    <a:pt x="92" y="0"/>
                  </a:lnTo>
                  <a:cubicBezTo>
                    <a:pt x="63" y="27"/>
                    <a:pt x="27" y="29"/>
                    <a:pt x="0" y="29"/>
                  </a:cubicBezTo>
                  <a:lnTo>
                    <a:pt x="0" y="58"/>
                  </a:lnTo>
                  <a:cubicBezTo>
                    <a:pt x="17" y="58"/>
                    <a:pt x="40" y="56"/>
                    <a:pt x="62" y="47"/>
                  </a:cubicBezTo>
                  <a:lnTo>
                    <a:pt x="62" y="273"/>
                  </a:lnTo>
                  <a:lnTo>
                    <a:pt x="3" y="273"/>
                  </a:lnTo>
                  <a:lnTo>
                    <a:pt x="3" y="301"/>
                  </a:lnTo>
                  <a:lnTo>
                    <a:pt x="161" y="301"/>
                  </a:lnTo>
                  <a:lnTo>
                    <a:pt x="161" y="273"/>
                  </a:lnTo>
                  <a:lnTo>
                    <a:pt x="102" y="273"/>
                  </a:lnTo>
                  <a:lnTo>
                    <a:pt x="10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6" name="Freeform 23"/>
            <p:cNvSpPr/>
            <p:nvPr/>
          </p:nvSpPr>
          <p:spPr>
            <a:xfrm>
              <a:off x="586404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122" y="0"/>
                  </a:moveTo>
                  <a:cubicBezTo>
                    <a:pt x="102" y="19"/>
                    <a:pt x="59" y="58"/>
                    <a:pt x="30" y="135"/>
                  </a:cubicBezTo>
                  <a:cubicBezTo>
                    <a:pt x="4" y="203"/>
                    <a:pt x="0" y="271"/>
                    <a:pt x="0" y="317"/>
                  </a:cubicBezTo>
                  <a:cubicBezTo>
                    <a:pt x="0" y="521"/>
                    <a:pt x="92" y="606"/>
                    <a:pt x="122" y="633"/>
                  </a:cubicBezTo>
                  <a:lnTo>
                    <a:pt x="161" y="633"/>
                  </a:lnTo>
                  <a:cubicBezTo>
                    <a:pt x="131" y="603"/>
                    <a:pt x="50" y="521"/>
                    <a:pt x="50" y="317"/>
                  </a:cubicBezTo>
                  <a:cubicBezTo>
                    <a:pt x="50" y="282"/>
                    <a:pt x="52" y="207"/>
                    <a:pt x="78" y="132"/>
                  </a:cubicBezTo>
                  <a:cubicBezTo>
                    <a:pt x="104" y="59"/>
                    <a:pt x="141" y="22"/>
                    <a:pt x="161" y="0"/>
                  </a:cubicBezTo>
                  <a:lnTo>
                    <a:pt x="12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7" name="Freeform 24"/>
            <p:cNvSpPr/>
            <p:nvPr/>
          </p:nvSpPr>
          <p:spPr>
            <a:xfrm>
              <a:off x="594072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8" name="Freeform 25"/>
            <p:cNvSpPr/>
            <p:nvPr/>
          </p:nvSpPr>
          <p:spPr>
            <a:xfrm>
              <a:off x="6048000" y="1024200"/>
              <a:ext cx="58320" cy="108720"/>
            </a:xfrm>
            <a:custGeom>
              <a:avLst/>
              <a:gdLst/>
              <a:ahLst/>
              <a:cxnLst/>
              <a:rect l="0" t="0" r="r" b="b"/>
              <a:pathLst>
                <a:path w="162" h="302">
                  <a:moveTo>
                    <a:pt x="102" y="0"/>
                  </a:moveTo>
                  <a:lnTo>
                    <a:pt x="92" y="0"/>
                  </a:lnTo>
                  <a:cubicBezTo>
                    <a:pt x="63" y="27"/>
                    <a:pt x="27" y="29"/>
                    <a:pt x="0" y="29"/>
                  </a:cubicBezTo>
                  <a:lnTo>
                    <a:pt x="0" y="58"/>
                  </a:lnTo>
                  <a:cubicBezTo>
                    <a:pt x="17" y="58"/>
                    <a:pt x="40" y="56"/>
                    <a:pt x="62" y="47"/>
                  </a:cubicBezTo>
                  <a:lnTo>
                    <a:pt x="62" y="273"/>
                  </a:lnTo>
                  <a:lnTo>
                    <a:pt x="3" y="273"/>
                  </a:lnTo>
                  <a:lnTo>
                    <a:pt x="3" y="301"/>
                  </a:lnTo>
                  <a:lnTo>
                    <a:pt x="161" y="301"/>
                  </a:lnTo>
                  <a:lnTo>
                    <a:pt x="161" y="273"/>
                  </a:lnTo>
                  <a:lnTo>
                    <a:pt x="102" y="273"/>
                  </a:lnTo>
                  <a:lnTo>
                    <a:pt x="10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9" name="Freeform 26"/>
            <p:cNvSpPr/>
            <p:nvPr/>
          </p:nvSpPr>
          <p:spPr>
            <a:xfrm>
              <a:off x="614232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39" y="633"/>
                  </a:moveTo>
                  <a:cubicBezTo>
                    <a:pt x="59" y="614"/>
                    <a:pt x="102" y="576"/>
                    <a:pt x="131" y="498"/>
                  </a:cubicBezTo>
                  <a:cubicBezTo>
                    <a:pt x="157" y="430"/>
                    <a:pt x="161" y="363"/>
                    <a:pt x="161" y="317"/>
                  </a:cubicBezTo>
                  <a:cubicBezTo>
                    <a:pt x="161" y="112"/>
                    <a:pt x="69" y="27"/>
                    <a:pt x="39" y="0"/>
                  </a:cubicBezTo>
                  <a:lnTo>
                    <a:pt x="0" y="0"/>
                  </a:lnTo>
                  <a:cubicBezTo>
                    <a:pt x="30" y="30"/>
                    <a:pt x="112" y="112"/>
                    <a:pt x="112" y="317"/>
                  </a:cubicBezTo>
                  <a:cubicBezTo>
                    <a:pt x="112" y="353"/>
                    <a:pt x="109" y="426"/>
                    <a:pt x="84" y="501"/>
                  </a:cubicBezTo>
                  <a:cubicBezTo>
                    <a:pt x="58" y="574"/>
                    <a:pt x="22" y="613"/>
                    <a:pt x="0" y="633"/>
                  </a:cubicBezTo>
                  <a:lnTo>
                    <a:pt x="39" y="63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0" name="Freeform 27"/>
            <p:cNvSpPr/>
            <p:nvPr/>
          </p:nvSpPr>
          <p:spPr>
            <a:xfrm>
              <a:off x="6230880" y="940320"/>
              <a:ext cx="152280" cy="158760"/>
            </a:xfrm>
            <a:custGeom>
              <a:avLst/>
              <a:gdLst/>
              <a:ahLst/>
              <a:cxnLst/>
              <a:rect l="0" t="0" r="r" b="b"/>
              <a:pathLst>
                <a:path w="423" h="441">
                  <a:moveTo>
                    <a:pt x="236" y="0"/>
                  </a:moveTo>
                  <a:lnTo>
                    <a:pt x="183" y="0"/>
                  </a:lnTo>
                  <a:lnTo>
                    <a:pt x="183" y="332"/>
                  </a:lnTo>
                  <a:cubicBezTo>
                    <a:pt x="96" y="309"/>
                    <a:pt x="96" y="206"/>
                    <a:pt x="96" y="173"/>
                  </a:cubicBezTo>
                  <a:cubicBezTo>
                    <a:pt x="96" y="78"/>
                    <a:pt x="86" y="52"/>
                    <a:pt x="46" y="52"/>
                  </a:cubicBezTo>
                  <a:lnTo>
                    <a:pt x="0" y="52"/>
                  </a:lnTo>
                  <a:lnTo>
                    <a:pt x="0" y="91"/>
                  </a:lnTo>
                  <a:cubicBezTo>
                    <a:pt x="40" y="92"/>
                    <a:pt x="43" y="140"/>
                    <a:pt x="43" y="184"/>
                  </a:cubicBezTo>
                  <a:cubicBezTo>
                    <a:pt x="45" y="256"/>
                    <a:pt x="69" y="355"/>
                    <a:pt x="183" y="373"/>
                  </a:cubicBezTo>
                  <a:lnTo>
                    <a:pt x="183" y="440"/>
                  </a:lnTo>
                  <a:lnTo>
                    <a:pt x="236" y="440"/>
                  </a:lnTo>
                  <a:lnTo>
                    <a:pt x="236" y="373"/>
                  </a:lnTo>
                  <a:cubicBezTo>
                    <a:pt x="377" y="354"/>
                    <a:pt x="379" y="212"/>
                    <a:pt x="379" y="170"/>
                  </a:cubicBezTo>
                  <a:cubicBezTo>
                    <a:pt x="379" y="140"/>
                    <a:pt x="384" y="92"/>
                    <a:pt x="422" y="91"/>
                  </a:cubicBezTo>
                  <a:lnTo>
                    <a:pt x="422" y="52"/>
                  </a:lnTo>
                  <a:lnTo>
                    <a:pt x="376" y="52"/>
                  </a:lnTo>
                  <a:cubicBezTo>
                    <a:pt x="348" y="52"/>
                    <a:pt x="325" y="58"/>
                    <a:pt x="325" y="161"/>
                  </a:cubicBezTo>
                  <a:cubicBezTo>
                    <a:pt x="325" y="210"/>
                    <a:pt x="325" y="311"/>
                    <a:pt x="236" y="332"/>
                  </a:cubicBezTo>
                  <a:lnTo>
                    <a:pt x="236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1" name="Freeform 28"/>
            <p:cNvSpPr/>
            <p:nvPr/>
          </p:nvSpPr>
          <p:spPr>
            <a:xfrm>
              <a:off x="6407280" y="876600"/>
              <a:ext cx="60120" cy="146880"/>
            </a:xfrm>
            <a:custGeom>
              <a:avLst/>
              <a:gdLst/>
              <a:ahLst/>
              <a:cxnLst/>
              <a:rect l="0" t="0" r="r" b="b"/>
              <a:pathLst>
                <a:path w="167" h="408">
                  <a:moveTo>
                    <a:pt x="88" y="127"/>
                  </a:moveTo>
                  <a:cubicBezTo>
                    <a:pt x="95" y="128"/>
                    <a:pt x="99" y="128"/>
                    <a:pt x="112" y="132"/>
                  </a:cubicBezTo>
                  <a:cubicBezTo>
                    <a:pt x="127" y="135"/>
                    <a:pt x="138" y="138"/>
                    <a:pt x="145" y="138"/>
                  </a:cubicBezTo>
                  <a:cubicBezTo>
                    <a:pt x="164" y="138"/>
                    <a:pt x="166" y="125"/>
                    <a:pt x="166" y="121"/>
                  </a:cubicBezTo>
                  <a:cubicBezTo>
                    <a:pt x="166" y="118"/>
                    <a:pt x="164" y="104"/>
                    <a:pt x="145" y="104"/>
                  </a:cubicBezTo>
                  <a:cubicBezTo>
                    <a:pt x="138" y="104"/>
                    <a:pt x="127" y="106"/>
                    <a:pt x="112" y="111"/>
                  </a:cubicBezTo>
                  <a:cubicBezTo>
                    <a:pt x="99" y="114"/>
                    <a:pt x="95" y="115"/>
                    <a:pt x="88" y="115"/>
                  </a:cubicBezTo>
                  <a:cubicBezTo>
                    <a:pt x="89" y="99"/>
                    <a:pt x="92" y="81"/>
                    <a:pt x="94" y="68"/>
                  </a:cubicBezTo>
                  <a:cubicBezTo>
                    <a:pt x="96" y="59"/>
                    <a:pt x="99" y="36"/>
                    <a:pt x="99" y="20"/>
                  </a:cubicBezTo>
                  <a:cubicBezTo>
                    <a:pt x="99" y="7"/>
                    <a:pt x="94" y="0"/>
                    <a:pt x="82" y="0"/>
                  </a:cubicBezTo>
                  <a:cubicBezTo>
                    <a:pt x="73" y="0"/>
                    <a:pt x="65" y="4"/>
                    <a:pt x="65" y="20"/>
                  </a:cubicBezTo>
                  <a:cubicBezTo>
                    <a:pt x="65" y="35"/>
                    <a:pt x="69" y="58"/>
                    <a:pt x="72" y="72"/>
                  </a:cubicBezTo>
                  <a:cubicBezTo>
                    <a:pt x="72" y="78"/>
                    <a:pt x="76" y="99"/>
                    <a:pt x="78" y="115"/>
                  </a:cubicBezTo>
                  <a:cubicBezTo>
                    <a:pt x="71" y="115"/>
                    <a:pt x="66" y="114"/>
                    <a:pt x="53" y="111"/>
                  </a:cubicBezTo>
                  <a:cubicBezTo>
                    <a:pt x="39" y="106"/>
                    <a:pt x="27" y="104"/>
                    <a:pt x="19" y="104"/>
                  </a:cubicBezTo>
                  <a:cubicBezTo>
                    <a:pt x="1" y="104"/>
                    <a:pt x="0" y="117"/>
                    <a:pt x="0" y="121"/>
                  </a:cubicBezTo>
                  <a:cubicBezTo>
                    <a:pt x="0" y="125"/>
                    <a:pt x="1" y="138"/>
                    <a:pt x="19" y="138"/>
                  </a:cubicBezTo>
                  <a:cubicBezTo>
                    <a:pt x="27" y="138"/>
                    <a:pt x="39" y="135"/>
                    <a:pt x="53" y="132"/>
                  </a:cubicBezTo>
                  <a:cubicBezTo>
                    <a:pt x="66" y="128"/>
                    <a:pt x="71" y="128"/>
                    <a:pt x="78" y="127"/>
                  </a:cubicBezTo>
                  <a:cubicBezTo>
                    <a:pt x="76" y="138"/>
                    <a:pt x="73" y="153"/>
                    <a:pt x="71" y="161"/>
                  </a:cubicBezTo>
                  <a:cubicBezTo>
                    <a:pt x="65" y="189"/>
                    <a:pt x="65" y="193"/>
                    <a:pt x="65" y="216"/>
                  </a:cubicBezTo>
                  <a:cubicBezTo>
                    <a:pt x="65" y="301"/>
                    <a:pt x="73" y="393"/>
                    <a:pt x="75" y="401"/>
                  </a:cubicBezTo>
                  <a:cubicBezTo>
                    <a:pt x="75" y="404"/>
                    <a:pt x="76" y="407"/>
                    <a:pt x="82" y="407"/>
                  </a:cubicBezTo>
                  <a:cubicBezTo>
                    <a:pt x="89" y="407"/>
                    <a:pt x="89" y="404"/>
                    <a:pt x="91" y="399"/>
                  </a:cubicBezTo>
                  <a:cubicBezTo>
                    <a:pt x="91" y="399"/>
                    <a:pt x="94" y="360"/>
                    <a:pt x="96" y="332"/>
                  </a:cubicBezTo>
                  <a:cubicBezTo>
                    <a:pt x="98" y="294"/>
                    <a:pt x="99" y="255"/>
                    <a:pt x="99" y="216"/>
                  </a:cubicBezTo>
                  <a:cubicBezTo>
                    <a:pt x="99" y="193"/>
                    <a:pt x="99" y="189"/>
                    <a:pt x="94" y="161"/>
                  </a:cubicBezTo>
                  <a:cubicBezTo>
                    <a:pt x="94" y="155"/>
                    <a:pt x="89" y="138"/>
                    <a:pt x="88" y="127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2" name="Freeform 29"/>
            <p:cNvSpPr/>
            <p:nvPr/>
          </p:nvSpPr>
          <p:spPr>
            <a:xfrm>
              <a:off x="6401880" y="1052640"/>
              <a:ext cx="69840" cy="108720"/>
            </a:xfrm>
            <a:custGeom>
              <a:avLst/>
              <a:gdLst/>
              <a:ahLst/>
              <a:cxnLst/>
              <a:rect l="0" t="0" r="r" b="b"/>
              <a:pathLst>
                <a:path w="194" h="302">
                  <a:moveTo>
                    <a:pt x="107" y="266"/>
                  </a:moveTo>
                  <a:cubicBezTo>
                    <a:pt x="101" y="266"/>
                    <a:pt x="96" y="268"/>
                    <a:pt x="91" y="268"/>
                  </a:cubicBezTo>
                  <a:lnTo>
                    <a:pt x="40" y="268"/>
                  </a:lnTo>
                  <a:lnTo>
                    <a:pt x="109" y="206"/>
                  </a:lnTo>
                  <a:cubicBezTo>
                    <a:pt x="117" y="199"/>
                    <a:pt x="138" y="183"/>
                    <a:pt x="147" y="176"/>
                  </a:cubicBezTo>
                  <a:cubicBezTo>
                    <a:pt x="167" y="158"/>
                    <a:pt x="193" y="135"/>
                    <a:pt x="193" y="96"/>
                  </a:cubicBezTo>
                  <a:cubicBezTo>
                    <a:pt x="193" y="46"/>
                    <a:pt x="156" y="0"/>
                    <a:pt x="92" y="0"/>
                  </a:cubicBezTo>
                  <a:cubicBezTo>
                    <a:pt x="45" y="0"/>
                    <a:pt x="16" y="26"/>
                    <a:pt x="0" y="71"/>
                  </a:cubicBezTo>
                  <a:lnTo>
                    <a:pt x="22" y="96"/>
                  </a:lnTo>
                  <a:cubicBezTo>
                    <a:pt x="32" y="59"/>
                    <a:pt x="48" y="30"/>
                    <a:pt x="85" y="30"/>
                  </a:cubicBezTo>
                  <a:cubicBezTo>
                    <a:pt x="124" y="30"/>
                    <a:pt x="151" y="58"/>
                    <a:pt x="151" y="96"/>
                  </a:cubicBezTo>
                  <a:cubicBezTo>
                    <a:pt x="151" y="134"/>
                    <a:pt x="130" y="155"/>
                    <a:pt x="104" y="180"/>
                  </a:cubicBezTo>
                  <a:cubicBezTo>
                    <a:pt x="94" y="189"/>
                    <a:pt x="71" y="209"/>
                    <a:pt x="60" y="217"/>
                  </a:cubicBezTo>
                  <a:cubicBezTo>
                    <a:pt x="48" y="229"/>
                    <a:pt x="17" y="259"/>
                    <a:pt x="4" y="271"/>
                  </a:cubicBezTo>
                  <a:lnTo>
                    <a:pt x="4" y="301"/>
                  </a:lnTo>
                  <a:lnTo>
                    <a:pt x="193" y="301"/>
                  </a:lnTo>
                  <a:lnTo>
                    <a:pt x="193" y="266"/>
                  </a:lnTo>
                  <a:lnTo>
                    <a:pt x="107" y="266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3" name="Freeform 30"/>
            <p:cNvSpPr/>
            <p:nvPr/>
          </p:nvSpPr>
          <p:spPr>
            <a:xfrm>
              <a:off x="650916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122" y="0"/>
                  </a:moveTo>
                  <a:cubicBezTo>
                    <a:pt x="102" y="19"/>
                    <a:pt x="59" y="58"/>
                    <a:pt x="30" y="135"/>
                  </a:cubicBezTo>
                  <a:cubicBezTo>
                    <a:pt x="4" y="203"/>
                    <a:pt x="0" y="271"/>
                    <a:pt x="0" y="317"/>
                  </a:cubicBezTo>
                  <a:cubicBezTo>
                    <a:pt x="0" y="521"/>
                    <a:pt x="92" y="606"/>
                    <a:pt x="122" y="633"/>
                  </a:cubicBezTo>
                  <a:lnTo>
                    <a:pt x="161" y="633"/>
                  </a:lnTo>
                  <a:cubicBezTo>
                    <a:pt x="131" y="603"/>
                    <a:pt x="50" y="521"/>
                    <a:pt x="50" y="317"/>
                  </a:cubicBezTo>
                  <a:cubicBezTo>
                    <a:pt x="50" y="282"/>
                    <a:pt x="52" y="207"/>
                    <a:pt x="78" y="132"/>
                  </a:cubicBezTo>
                  <a:cubicBezTo>
                    <a:pt x="104" y="59"/>
                    <a:pt x="141" y="22"/>
                    <a:pt x="161" y="0"/>
                  </a:cubicBezTo>
                  <a:lnTo>
                    <a:pt x="12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4" name="Freeform 31"/>
            <p:cNvSpPr/>
            <p:nvPr/>
          </p:nvSpPr>
          <p:spPr>
            <a:xfrm>
              <a:off x="658620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5" name="Freeform 32"/>
            <p:cNvSpPr/>
            <p:nvPr/>
          </p:nvSpPr>
          <p:spPr>
            <a:xfrm>
              <a:off x="6693480" y="1024200"/>
              <a:ext cx="58320" cy="108720"/>
            </a:xfrm>
            <a:custGeom>
              <a:avLst/>
              <a:gdLst/>
              <a:ahLst/>
              <a:cxnLst/>
              <a:rect l="0" t="0" r="r" b="b"/>
              <a:pathLst>
                <a:path w="162" h="302">
                  <a:moveTo>
                    <a:pt x="102" y="0"/>
                  </a:moveTo>
                  <a:lnTo>
                    <a:pt x="92" y="0"/>
                  </a:lnTo>
                  <a:cubicBezTo>
                    <a:pt x="63" y="27"/>
                    <a:pt x="27" y="29"/>
                    <a:pt x="0" y="29"/>
                  </a:cubicBezTo>
                  <a:lnTo>
                    <a:pt x="0" y="58"/>
                  </a:lnTo>
                  <a:cubicBezTo>
                    <a:pt x="17" y="58"/>
                    <a:pt x="40" y="56"/>
                    <a:pt x="62" y="47"/>
                  </a:cubicBezTo>
                  <a:lnTo>
                    <a:pt x="62" y="273"/>
                  </a:lnTo>
                  <a:lnTo>
                    <a:pt x="3" y="273"/>
                  </a:lnTo>
                  <a:lnTo>
                    <a:pt x="3" y="301"/>
                  </a:lnTo>
                  <a:lnTo>
                    <a:pt x="161" y="301"/>
                  </a:lnTo>
                  <a:lnTo>
                    <a:pt x="161" y="273"/>
                  </a:lnTo>
                  <a:lnTo>
                    <a:pt x="102" y="273"/>
                  </a:lnTo>
                  <a:lnTo>
                    <a:pt x="10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6" name="Freeform 33"/>
            <p:cNvSpPr/>
            <p:nvPr/>
          </p:nvSpPr>
          <p:spPr>
            <a:xfrm>
              <a:off x="678780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39" y="633"/>
                  </a:moveTo>
                  <a:cubicBezTo>
                    <a:pt x="59" y="614"/>
                    <a:pt x="102" y="576"/>
                    <a:pt x="131" y="498"/>
                  </a:cubicBezTo>
                  <a:cubicBezTo>
                    <a:pt x="157" y="430"/>
                    <a:pt x="161" y="363"/>
                    <a:pt x="161" y="317"/>
                  </a:cubicBezTo>
                  <a:cubicBezTo>
                    <a:pt x="161" y="112"/>
                    <a:pt x="69" y="27"/>
                    <a:pt x="39" y="0"/>
                  </a:cubicBezTo>
                  <a:lnTo>
                    <a:pt x="0" y="0"/>
                  </a:lnTo>
                  <a:cubicBezTo>
                    <a:pt x="30" y="30"/>
                    <a:pt x="112" y="112"/>
                    <a:pt x="112" y="317"/>
                  </a:cubicBezTo>
                  <a:cubicBezTo>
                    <a:pt x="112" y="353"/>
                    <a:pt x="109" y="426"/>
                    <a:pt x="84" y="501"/>
                  </a:cubicBezTo>
                  <a:cubicBezTo>
                    <a:pt x="58" y="574"/>
                    <a:pt x="22" y="613"/>
                    <a:pt x="0" y="633"/>
                  </a:cubicBezTo>
                  <a:lnTo>
                    <a:pt x="39" y="63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7" name="Freeform 34"/>
            <p:cNvSpPr/>
            <p:nvPr/>
          </p:nvSpPr>
          <p:spPr>
            <a:xfrm>
              <a:off x="688572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8" name="Freeform 35"/>
            <p:cNvSpPr/>
            <p:nvPr/>
          </p:nvSpPr>
          <p:spPr>
            <a:xfrm>
              <a:off x="694872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9" name="Freeform 36"/>
            <p:cNvSpPr/>
            <p:nvPr/>
          </p:nvSpPr>
          <p:spPr>
            <a:xfrm>
              <a:off x="701208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0" name="Freeform 37"/>
            <p:cNvSpPr/>
            <p:nvPr/>
          </p:nvSpPr>
          <p:spPr>
            <a:xfrm>
              <a:off x="7066080" y="940320"/>
              <a:ext cx="152280" cy="158760"/>
            </a:xfrm>
            <a:custGeom>
              <a:avLst/>
              <a:gdLst/>
              <a:ahLst/>
              <a:cxnLst/>
              <a:rect l="0" t="0" r="r" b="b"/>
              <a:pathLst>
                <a:path w="423" h="441">
                  <a:moveTo>
                    <a:pt x="236" y="0"/>
                  </a:moveTo>
                  <a:lnTo>
                    <a:pt x="183" y="0"/>
                  </a:lnTo>
                  <a:lnTo>
                    <a:pt x="183" y="332"/>
                  </a:lnTo>
                  <a:cubicBezTo>
                    <a:pt x="96" y="309"/>
                    <a:pt x="96" y="206"/>
                    <a:pt x="96" y="173"/>
                  </a:cubicBezTo>
                  <a:cubicBezTo>
                    <a:pt x="96" y="78"/>
                    <a:pt x="86" y="52"/>
                    <a:pt x="46" y="52"/>
                  </a:cubicBezTo>
                  <a:lnTo>
                    <a:pt x="0" y="52"/>
                  </a:lnTo>
                  <a:lnTo>
                    <a:pt x="0" y="91"/>
                  </a:lnTo>
                  <a:cubicBezTo>
                    <a:pt x="40" y="92"/>
                    <a:pt x="43" y="140"/>
                    <a:pt x="43" y="184"/>
                  </a:cubicBezTo>
                  <a:cubicBezTo>
                    <a:pt x="45" y="256"/>
                    <a:pt x="69" y="355"/>
                    <a:pt x="183" y="373"/>
                  </a:cubicBezTo>
                  <a:lnTo>
                    <a:pt x="183" y="440"/>
                  </a:lnTo>
                  <a:lnTo>
                    <a:pt x="236" y="440"/>
                  </a:lnTo>
                  <a:lnTo>
                    <a:pt x="236" y="373"/>
                  </a:lnTo>
                  <a:cubicBezTo>
                    <a:pt x="377" y="354"/>
                    <a:pt x="379" y="212"/>
                    <a:pt x="379" y="170"/>
                  </a:cubicBezTo>
                  <a:cubicBezTo>
                    <a:pt x="379" y="140"/>
                    <a:pt x="384" y="92"/>
                    <a:pt x="422" y="91"/>
                  </a:cubicBezTo>
                  <a:lnTo>
                    <a:pt x="422" y="52"/>
                  </a:lnTo>
                  <a:lnTo>
                    <a:pt x="376" y="52"/>
                  </a:lnTo>
                  <a:cubicBezTo>
                    <a:pt x="348" y="52"/>
                    <a:pt x="325" y="58"/>
                    <a:pt x="325" y="161"/>
                  </a:cubicBezTo>
                  <a:cubicBezTo>
                    <a:pt x="325" y="210"/>
                    <a:pt x="325" y="311"/>
                    <a:pt x="236" y="332"/>
                  </a:cubicBezTo>
                  <a:lnTo>
                    <a:pt x="236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1" name="Freeform 38"/>
            <p:cNvSpPr/>
            <p:nvPr/>
          </p:nvSpPr>
          <p:spPr>
            <a:xfrm>
              <a:off x="7242840" y="876600"/>
              <a:ext cx="60120" cy="146880"/>
            </a:xfrm>
            <a:custGeom>
              <a:avLst/>
              <a:gdLst/>
              <a:ahLst/>
              <a:cxnLst/>
              <a:rect l="0" t="0" r="r" b="b"/>
              <a:pathLst>
                <a:path w="167" h="408">
                  <a:moveTo>
                    <a:pt x="88" y="127"/>
                  </a:moveTo>
                  <a:cubicBezTo>
                    <a:pt x="95" y="128"/>
                    <a:pt x="99" y="128"/>
                    <a:pt x="112" y="132"/>
                  </a:cubicBezTo>
                  <a:cubicBezTo>
                    <a:pt x="127" y="135"/>
                    <a:pt x="138" y="138"/>
                    <a:pt x="145" y="138"/>
                  </a:cubicBezTo>
                  <a:cubicBezTo>
                    <a:pt x="164" y="138"/>
                    <a:pt x="166" y="125"/>
                    <a:pt x="166" y="121"/>
                  </a:cubicBezTo>
                  <a:cubicBezTo>
                    <a:pt x="166" y="118"/>
                    <a:pt x="164" y="104"/>
                    <a:pt x="145" y="104"/>
                  </a:cubicBezTo>
                  <a:cubicBezTo>
                    <a:pt x="138" y="104"/>
                    <a:pt x="127" y="106"/>
                    <a:pt x="112" y="111"/>
                  </a:cubicBezTo>
                  <a:cubicBezTo>
                    <a:pt x="99" y="114"/>
                    <a:pt x="95" y="115"/>
                    <a:pt x="88" y="115"/>
                  </a:cubicBezTo>
                  <a:cubicBezTo>
                    <a:pt x="89" y="99"/>
                    <a:pt x="92" y="81"/>
                    <a:pt x="94" y="68"/>
                  </a:cubicBezTo>
                  <a:cubicBezTo>
                    <a:pt x="96" y="59"/>
                    <a:pt x="99" y="36"/>
                    <a:pt x="99" y="20"/>
                  </a:cubicBezTo>
                  <a:cubicBezTo>
                    <a:pt x="99" y="7"/>
                    <a:pt x="94" y="0"/>
                    <a:pt x="82" y="0"/>
                  </a:cubicBezTo>
                  <a:cubicBezTo>
                    <a:pt x="73" y="0"/>
                    <a:pt x="65" y="4"/>
                    <a:pt x="65" y="20"/>
                  </a:cubicBezTo>
                  <a:cubicBezTo>
                    <a:pt x="65" y="35"/>
                    <a:pt x="69" y="58"/>
                    <a:pt x="72" y="72"/>
                  </a:cubicBezTo>
                  <a:cubicBezTo>
                    <a:pt x="72" y="78"/>
                    <a:pt x="76" y="99"/>
                    <a:pt x="78" y="115"/>
                  </a:cubicBezTo>
                  <a:cubicBezTo>
                    <a:pt x="71" y="115"/>
                    <a:pt x="66" y="114"/>
                    <a:pt x="53" y="111"/>
                  </a:cubicBezTo>
                  <a:cubicBezTo>
                    <a:pt x="39" y="106"/>
                    <a:pt x="27" y="104"/>
                    <a:pt x="19" y="104"/>
                  </a:cubicBezTo>
                  <a:cubicBezTo>
                    <a:pt x="1" y="104"/>
                    <a:pt x="0" y="117"/>
                    <a:pt x="0" y="121"/>
                  </a:cubicBezTo>
                  <a:cubicBezTo>
                    <a:pt x="0" y="125"/>
                    <a:pt x="1" y="138"/>
                    <a:pt x="19" y="138"/>
                  </a:cubicBezTo>
                  <a:cubicBezTo>
                    <a:pt x="27" y="138"/>
                    <a:pt x="39" y="135"/>
                    <a:pt x="53" y="132"/>
                  </a:cubicBezTo>
                  <a:cubicBezTo>
                    <a:pt x="66" y="128"/>
                    <a:pt x="71" y="128"/>
                    <a:pt x="78" y="127"/>
                  </a:cubicBezTo>
                  <a:cubicBezTo>
                    <a:pt x="76" y="138"/>
                    <a:pt x="73" y="153"/>
                    <a:pt x="71" y="161"/>
                  </a:cubicBezTo>
                  <a:cubicBezTo>
                    <a:pt x="65" y="189"/>
                    <a:pt x="65" y="193"/>
                    <a:pt x="65" y="216"/>
                  </a:cubicBezTo>
                  <a:cubicBezTo>
                    <a:pt x="65" y="301"/>
                    <a:pt x="73" y="393"/>
                    <a:pt x="75" y="401"/>
                  </a:cubicBezTo>
                  <a:cubicBezTo>
                    <a:pt x="75" y="404"/>
                    <a:pt x="76" y="407"/>
                    <a:pt x="82" y="407"/>
                  </a:cubicBezTo>
                  <a:cubicBezTo>
                    <a:pt x="89" y="407"/>
                    <a:pt x="89" y="404"/>
                    <a:pt x="91" y="399"/>
                  </a:cubicBezTo>
                  <a:cubicBezTo>
                    <a:pt x="91" y="399"/>
                    <a:pt x="94" y="360"/>
                    <a:pt x="96" y="332"/>
                  </a:cubicBezTo>
                  <a:cubicBezTo>
                    <a:pt x="98" y="294"/>
                    <a:pt x="99" y="255"/>
                    <a:pt x="99" y="216"/>
                  </a:cubicBezTo>
                  <a:cubicBezTo>
                    <a:pt x="99" y="193"/>
                    <a:pt x="99" y="189"/>
                    <a:pt x="94" y="161"/>
                  </a:cubicBezTo>
                  <a:cubicBezTo>
                    <a:pt x="94" y="155"/>
                    <a:pt x="89" y="138"/>
                    <a:pt x="88" y="127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2" name="Freeform 39"/>
            <p:cNvSpPr/>
            <p:nvPr/>
          </p:nvSpPr>
          <p:spPr>
            <a:xfrm>
              <a:off x="7245000" y="1052640"/>
              <a:ext cx="58320" cy="108720"/>
            </a:xfrm>
            <a:custGeom>
              <a:avLst/>
              <a:gdLst/>
              <a:ahLst/>
              <a:cxnLst/>
              <a:rect l="0" t="0" r="r" b="b"/>
              <a:pathLst>
                <a:path w="162" h="302">
                  <a:moveTo>
                    <a:pt x="102" y="0"/>
                  </a:moveTo>
                  <a:lnTo>
                    <a:pt x="92" y="0"/>
                  </a:lnTo>
                  <a:cubicBezTo>
                    <a:pt x="63" y="27"/>
                    <a:pt x="27" y="29"/>
                    <a:pt x="0" y="29"/>
                  </a:cubicBezTo>
                  <a:lnTo>
                    <a:pt x="0" y="58"/>
                  </a:lnTo>
                  <a:cubicBezTo>
                    <a:pt x="17" y="58"/>
                    <a:pt x="40" y="56"/>
                    <a:pt x="62" y="47"/>
                  </a:cubicBezTo>
                  <a:lnTo>
                    <a:pt x="62" y="273"/>
                  </a:lnTo>
                  <a:lnTo>
                    <a:pt x="3" y="273"/>
                  </a:lnTo>
                  <a:lnTo>
                    <a:pt x="3" y="301"/>
                  </a:lnTo>
                  <a:lnTo>
                    <a:pt x="161" y="301"/>
                  </a:lnTo>
                  <a:lnTo>
                    <a:pt x="161" y="273"/>
                  </a:lnTo>
                  <a:lnTo>
                    <a:pt x="102" y="273"/>
                  </a:lnTo>
                  <a:lnTo>
                    <a:pt x="10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3" name="Freeform 40"/>
            <p:cNvSpPr/>
            <p:nvPr/>
          </p:nvSpPr>
          <p:spPr>
            <a:xfrm>
              <a:off x="734436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122" y="0"/>
                  </a:moveTo>
                  <a:cubicBezTo>
                    <a:pt x="102" y="19"/>
                    <a:pt x="59" y="58"/>
                    <a:pt x="30" y="135"/>
                  </a:cubicBezTo>
                  <a:cubicBezTo>
                    <a:pt x="4" y="203"/>
                    <a:pt x="0" y="271"/>
                    <a:pt x="0" y="317"/>
                  </a:cubicBezTo>
                  <a:cubicBezTo>
                    <a:pt x="0" y="521"/>
                    <a:pt x="92" y="606"/>
                    <a:pt x="122" y="633"/>
                  </a:cubicBezTo>
                  <a:lnTo>
                    <a:pt x="161" y="633"/>
                  </a:lnTo>
                  <a:cubicBezTo>
                    <a:pt x="131" y="603"/>
                    <a:pt x="50" y="521"/>
                    <a:pt x="50" y="317"/>
                  </a:cubicBezTo>
                  <a:cubicBezTo>
                    <a:pt x="50" y="282"/>
                    <a:pt x="52" y="207"/>
                    <a:pt x="78" y="132"/>
                  </a:cubicBezTo>
                  <a:cubicBezTo>
                    <a:pt x="104" y="59"/>
                    <a:pt x="141" y="22"/>
                    <a:pt x="161" y="0"/>
                  </a:cubicBezTo>
                  <a:lnTo>
                    <a:pt x="12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4" name="Freeform 41"/>
            <p:cNvSpPr/>
            <p:nvPr/>
          </p:nvSpPr>
          <p:spPr>
            <a:xfrm>
              <a:off x="742104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5" name="Freeform 42"/>
            <p:cNvSpPr/>
            <p:nvPr/>
          </p:nvSpPr>
          <p:spPr>
            <a:xfrm>
              <a:off x="7530120" y="1021680"/>
              <a:ext cx="111960" cy="111240"/>
            </a:xfrm>
            <a:custGeom>
              <a:avLst/>
              <a:gdLst/>
              <a:ahLst/>
              <a:cxnLst/>
              <a:rect l="0" t="0" r="r" b="b"/>
              <a:pathLst>
                <a:path w="311" h="309">
                  <a:moveTo>
                    <a:pt x="310" y="0"/>
                  </a:moveTo>
                  <a:lnTo>
                    <a:pt x="272" y="0"/>
                  </a:lnTo>
                  <a:lnTo>
                    <a:pt x="215" y="273"/>
                  </a:lnTo>
                  <a:lnTo>
                    <a:pt x="213" y="273"/>
                  </a:lnTo>
                  <a:lnTo>
                    <a:pt x="127" y="0"/>
                  </a:lnTo>
                  <a:lnTo>
                    <a:pt x="66" y="0"/>
                  </a:lnTo>
                  <a:lnTo>
                    <a:pt x="0" y="308"/>
                  </a:lnTo>
                  <a:lnTo>
                    <a:pt x="37" y="308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184" y="308"/>
                  </a:lnTo>
                  <a:lnTo>
                    <a:pt x="245" y="308"/>
                  </a:lnTo>
                  <a:lnTo>
                    <a:pt x="310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6" name="Freeform 43"/>
            <p:cNvSpPr/>
            <p:nvPr/>
          </p:nvSpPr>
          <p:spPr>
            <a:xfrm>
              <a:off x="767052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39" y="633"/>
                  </a:moveTo>
                  <a:cubicBezTo>
                    <a:pt x="59" y="614"/>
                    <a:pt x="102" y="576"/>
                    <a:pt x="131" y="498"/>
                  </a:cubicBezTo>
                  <a:cubicBezTo>
                    <a:pt x="157" y="430"/>
                    <a:pt x="161" y="363"/>
                    <a:pt x="161" y="317"/>
                  </a:cubicBezTo>
                  <a:cubicBezTo>
                    <a:pt x="161" y="112"/>
                    <a:pt x="69" y="27"/>
                    <a:pt x="39" y="0"/>
                  </a:cubicBezTo>
                  <a:lnTo>
                    <a:pt x="0" y="0"/>
                  </a:lnTo>
                  <a:cubicBezTo>
                    <a:pt x="30" y="30"/>
                    <a:pt x="112" y="112"/>
                    <a:pt x="112" y="317"/>
                  </a:cubicBezTo>
                  <a:cubicBezTo>
                    <a:pt x="112" y="353"/>
                    <a:pt x="109" y="426"/>
                    <a:pt x="84" y="501"/>
                  </a:cubicBezTo>
                  <a:cubicBezTo>
                    <a:pt x="58" y="574"/>
                    <a:pt x="22" y="613"/>
                    <a:pt x="0" y="633"/>
                  </a:cubicBezTo>
                  <a:lnTo>
                    <a:pt x="39" y="63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7" name="Freeform 44"/>
            <p:cNvSpPr/>
            <p:nvPr/>
          </p:nvSpPr>
          <p:spPr>
            <a:xfrm>
              <a:off x="7759080" y="940320"/>
              <a:ext cx="152280" cy="158760"/>
            </a:xfrm>
            <a:custGeom>
              <a:avLst/>
              <a:gdLst/>
              <a:ahLst/>
              <a:cxnLst/>
              <a:rect l="0" t="0" r="r" b="b"/>
              <a:pathLst>
                <a:path w="423" h="441">
                  <a:moveTo>
                    <a:pt x="236" y="0"/>
                  </a:moveTo>
                  <a:lnTo>
                    <a:pt x="183" y="0"/>
                  </a:lnTo>
                  <a:lnTo>
                    <a:pt x="183" y="332"/>
                  </a:lnTo>
                  <a:cubicBezTo>
                    <a:pt x="96" y="309"/>
                    <a:pt x="96" y="206"/>
                    <a:pt x="96" y="173"/>
                  </a:cubicBezTo>
                  <a:cubicBezTo>
                    <a:pt x="96" y="78"/>
                    <a:pt x="86" y="52"/>
                    <a:pt x="46" y="52"/>
                  </a:cubicBezTo>
                  <a:lnTo>
                    <a:pt x="0" y="52"/>
                  </a:lnTo>
                  <a:lnTo>
                    <a:pt x="0" y="91"/>
                  </a:lnTo>
                  <a:cubicBezTo>
                    <a:pt x="40" y="92"/>
                    <a:pt x="43" y="140"/>
                    <a:pt x="43" y="184"/>
                  </a:cubicBezTo>
                  <a:cubicBezTo>
                    <a:pt x="45" y="256"/>
                    <a:pt x="69" y="355"/>
                    <a:pt x="183" y="373"/>
                  </a:cubicBezTo>
                  <a:lnTo>
                    <a:pt x="183" y="440"/>
                  </a:lnTo>
                  <a:lnTo>
                    <a:pt x="236" y="440"/>
                  </a:lnTo>
                  <a:lnTo>
                    <a:pt x="236" y="373"/>
                  </a:lnTo>
                  <a:cubicBezTo>
                    <a:pt x="377" y="354"/>
                    <a:pt x="379" y="212"/>
                    <a:pt x="379" y="170"/>
                  </a:cubicBezTo>
                  <a:cubicBezTo>
                    <a:pt x="379" y="140"/>
                    <a:pt x="384" y="92"/>
                    <a:pt x="422" y="91"/>
                  </a:cubicBezTo>
                  <a:lnTo>
                    <a:pt x="422" y="52"/>
                  </a:lnTo>
                  <a:lnTo>
                    <a:pt x="376" y="52"/>
                  </a:lnTo>
                  <a:cubicBezTo>
                    <a:pt x="348" y="52"/>
                    <a:pt x="325" y="58"/>
                    <a:pt x="325" y="161"/>
                  </a:cubicBezTo>
                  <a:cubicBezTo>
                    <a:pt x="325" y="210"/>
                    <a:pt x="325" y="311"/>
                    <a:pt x="236" y="332"/>
                  </a:cubicBezTo>
                  <a:lnTo>
                    <a:pt x="236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8" name="Freeform 45"/>
            <p:cNvSpPr/>
            <p:nvPr/>
          </p:nvSpPr>
          <p:spPr>
            <a:xfrm>
              <a:off x="7930080" y="1024200"/>
              <a:ext cx="69840" cy="108720"/>
            </a:xfrm>
            <a:custGeom>
              <a:avLst/>
              <a:gdLst/>
              <a:ahLst/>
              <a:cxnLst/>
              <a:rect l="0" t="0" r="r" b="b"/>
              <a:pathLst>
                <a:path w="194" h="302">
                  <a:moveTo>
                    <a:pt x="107" y="266"/>
                  </a:moveTo>
                  <a:cubicBezTo>
                    <a:pt x="101" y="266"/>
                    <a:pt x="96" y="268"/>
                    <a:pt x="91" y="268"/>
                  </a:cubicBezTo>
                  <a:lnTo>
                    <a:pt x="40" y="268"/>
                  </a:lnTo>
                  <a:lnTo>
                    <a:pt x="109" y="206"/>
                  </a:lnTo>
                  <a:cubicBezTo>
                    <a:pt x="117" y="199"/>
                    <a:pt x="138" y="183"/>
                    <a:pt x="147" y="176"/>
                  </a:cubicBezTo>
                  <a:cubicBezTo>
                    <a:pt x="167" y="158"/>
                    <a:pt x="193" y="135"/>
                    <a:pt x="193" y="96"/>
                  </a:cubicBezTo>
                  <a:cubicBezTo>
                    <a:pt x="193" y="46"/>
                    <a:pt x="156" y="0"/>
                    <a:pt x="92" y="0"/>
                  </a:cubicBezTo>
                  <a:cubicBezTo>
                    <a:pt x="45" y="0"/>
                    <a:pt x="16" y="26"/>
                    <a:pt x="0" y="71"/>
                  </a:cubicBezTo>
                  <a:lnTo>
                    <a:pt x="22" y="96"/>
                  </a:lnTo>
                  <a:cubicBezTo>
                    <a:pt x="32" y="59"/>
                    <a:pt x="48" y="30"/>
                    <a:pt x="85" y="30"/>
                  </a:cubicBezTo>
                  <a:cubicBezTo>
                    <a:pt x="124" y="30"/>
                    <a:pt x="151" y="58"/>
                    <a:pt x="151" y="96"/>
                  </a:cubicBezTo>
                  <a:cubicBezTo>
                    <a:pt x="151" y="134"/>
                    <a:pt x="130" y="155"/>
                    <a:pt x="104" y="180"/>
                  </a:cubicBezTo>
                  <a:cubicBezTo>
                    <a:pt x="94" y="189"/>
                    <a:pt x="71" y="209"/>
                    <a:pt x="60" y="217"/>
                  </a:cubicBezTo>
                  <a:cubicBezTo>
                    <a:pt x="48" y="229"/>
                    <a:pt x="17" y="259"/>
                    <a:pt x="4" y="271"/>
                  </a:cubicBezTo>
                  <a:lnTo>
                    <a:pt x="4" y="301"/>
                  </a:lnTo>
                  <a:lnTo>
                    <a:pt x="193" y="301"/>
                  </a:lnTo>
                  <a:lnTo>
                    <a:pt x="193" y="266"/>
                  </a:lnTo>
                  <a:lnTo>
                    <a:pt x="107" y="266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9" name="Freeform 46"/>
            <p:cNvSpPr/>
            <p:nvPr/>
          </p:nvSpPr>
          <p:spPr>
            <a:xfrm>
              <a:off x="803736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122" y="0"/>
                  </a:moveTo>
                  <a:cubicBezTo>
                    <a:pt x="102" y="19"/>
                    <a:pt x="59" y="58"/>
                    <a:pt x="30" y="135"/>
                  </a:cubicBezTo>
                  <a:cubicBezTo>
                    <a:pt x="4" y="203"/>
                    <a:pt x="0" y="271"/>
                    <a:pt x="0" y="317"/>
                  </a:cubicBezTo>
                  <a:cubicBezTo>
                    <a:pt x="0" y="521"/>
                    <a:pt x="92" y="606"/>
                    <a:pt x="122" y="633"/>
                  </a:cubicBezTo>
                  <a:lnTo>
                    <a:pt x="161" y="633"/>
                  </a:lnTo>
                  <a:cubicBezTo>
                    <a:pt x="131" y="603"/>
                    <a:pt x="50" y="521"/>
                    <a:pt x="50" y="317"/>
                  </a:cubicBezTo>
                  <a:cubicBezTo>
                    <a:pt x="50" y="282"/>
                    <a:pt x="52" y="207"/>
                    <a:pt x="78" y="132"/>
                  </a:cubicBezTo>
                  <a:cubicBezTo>
                    <a:pt x="104" y="59"/>
                    <a:pt x="141" y="22"/>
                    <a:pt x="161" y="0"/>
                  </a:cubicBezTo>
                  <a:lnTo>
                    <a:pt x="12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0" name="Freeform 47"/>
            <p:cNvSpPr/>
            <p:nvPr/>
          </p:nvSpPr>
          <p:spPr>
            <a:xfrm>
              <a:off x="811404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1" name="Freeform 48"/>
            <p:cNvSpPr/>
            <p:nvPr/>
          </p:nvSpPr>
          <p:spPr>
            <a:xfrm>
              <a:off x="8223120" y="1021680"/>
              <a:ext cx="111960" cy="111240"/>
            </a:xfrm>
            <a:custGeom>
              <a:avLst/>
              <a:gdLst/>
              <a:ahLst/>
              <a:cxnLst/>
              <a:rect l="0" t="0" r="r" b="b"/>
              <a:pathLst>
                <a:path w="311" h="309">
                  <a:moveTo>
                    <a:pt x="310" y="0"/>
                  </a:moveTo>
                  <a:lnTo>
                    <a:pt x="272" y="0"/>
                  </a:lnTo>
                  <a:lnTo>
                    <a:pt x="215" y="273"/>
                  </a:lnTo>
                  <a:lnTo>
                    <a:pt x="213" y="273"/>
                  </a:lnTo>
                  <a:lnTo>
                    <a:pt x="127" y="0"/>
                  </a:lnTo>
                  <a:lnTo>
                    <a:pt x="66" y="0"/>
                  </a:lnTo>
                  <a:lnTo>
                    <a:pt x="0" y="308"/>
                  </a:lnTo>
                  <a:lnTo>
                    <a:pt x="37" y="308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184" y="308"/>
                  </a:lnTo>
                  <a:lnTo>
                    <a:pt x="245" y="308"/>
                  </a:lnTo>
                  <a:lnTo>
                    <a:pt x="310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2" name="Freeform 49"/>
            <p:cNvSpPr/>
            <p:nvPr/>
          </p:nvSpPr>
          <p:spPr>
            <a:xfrm>
              <a:off x="836352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39" y="633"/>
                  </a:moveTo>
                  <a:cubicBezTo>
                    <a:pt x="59" y="614"/>
                    <a:pt x="102" y="576"/>
                    <a:pt x="131" y="498"/>
                  </a:cubicBezTo>
                  <a:cubicBezTo>
                    <a:pt x="157" y="430"/>
                    <a:pt x="161" y="363"/>
                    <a:pt x="161" y="317"/>
                  </a:cubicBezTo>
                  <a:cubicBezTo>
                    <a:pt x="161" y="112"/>
                    <a:pt x="69" y="27"/>
                    <a:pt x="39" y="0"/>
                  </a:cubicBezTo>
                  <a:lnTo>
                    <a:pt x="0" y="0"/>
                  </a:lnTo>
                  <a:cubicBezTo>
                    <a:pt x="30" y="30"/>
                    <a:pt x="112" y="112"/>
                    <a:pt x="112" y="317"/>
                  </a:cubicBezTo>
                  <a:cubicBezTo>
                    <a:pt x="112" y="353"/>
                    <a:pt x="109" y="426"/>
                    <a:pt x="84" y="501"/>
                  </a:cubicBezTo>
                  <a:cubicBezTo>
                    <a:pt x="58" y="574"/>
                    <a:pt x="22" y="613"/>
                    <a:pt x="0" y="633"/>
                  </a:cubicBezTo>
                  <a:lnTo>
                    <a:pt x="39" y="63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3" name="Freeform 50"/>
            <p:cNvSpPr/>
            <p:nvPr/>
          </p:nvSpPr>
          <p:spPr>
            <a:xfrm>
              <a:off x="8451720" y="927360"/>
              <a:ext cx="51840" cy="228240"/>
            </a:xfrm>
            <a:custGeom>
              <a:avLst/>
              <a:gdLst/>
              <a:ahLst/>
              <a:cxnLst/>
              <a:rect l="0" t="0" r="r" b="b"/>
              <a:pathLst>
                <a:path w="144" h="634">
                  <a:moveTo>
                    <a:pt x="140" y="328"/>
                  </a:moveTo>
                  <a:cubicBezTo>
                    <a:pt x="143" y="319"/>
                    <a:pt x="143" y="318"/>
                    <a:pt x="143" y="317"/>
                  </a:cubicBezTo>
                  <a:cubicBezTo>
                    <a:pt x="143" y="315"/>
                    <a:pt x="143" y="314"/>
                    <a:pt x="140" y="307"/>
                  </a:cubicBezTo>
                  <a:lnTo>
                    <a:pt x="27" y="14"/>
                  </a:lnTo>
                  <a:cubicBezTo>
                    <a:pt x="23" y="4"/>
                    <a:pt x="20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"/>
                    <a:pt x="0" y="16"/>
                    <a:pt x="3" y="23"/>
                  </a:cubicBezTo>
                  <a:lnTo>
                    <a:pt x="117" y="317"/>
                  </a:lnTo>
                  <a:lnTo>
                    <a:pt x="3" y="610"/>
                  </a:lnTo>
                  <a:cubicBezTo>
                    <a:pt x="0" y="616"/>
                    <a:pt x="0" y="617"/>
                    <a:pt x="0" y="622"/>
                  </a:cubicBezTo>
                  <a:cubicBezTo>
                    <a:pt x="0" y="627"/>
                    <a:pt x="6" y="633"/>
                    <a:pt x="13" y="633"/>
                  </a:cubicBezTo>
                  <a:cubicBezTo>
                    <a:pt x="22" y="633"/>
                    <a:pt x="23" y="627"/>
                    <a:pt x="26" y="622"/>
                  </a:cubicBezTo>
                  <a:lnTo>
                    <a:pt x="140" y="32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</p:grpSp>
      <p:sp>
        <p:nvSpPr>
          <p:cNvPr id="354" name="TextShape 51"/>
          <p:cNvSpPr txBox="1"/>
          <p:nvPr/>
        </p:nvSpPr>
        <p:spPr>
          <a:xfrm>
            <a:off x="252000" y="108000"/>
            <a:ext cx="8206884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Relaxation in an </a:t>
            </a:r>
            <a:r>
              <a:rPr lang="en-US" sz="4400" b="1" strike="noStrike" spc="-1" dirty="0" err="1">
                <a:solidFill>
                  <a:srgbClr val="F3BC19"/>
                </a:solidFill>
                <a:latin typeface="Calibri"/>
              </a:rPr>
              <a:t>integrable</a:t>
            </a:r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 system</a:t>
            </a:r>
          </a:p>
        </p:txBody>
      </p:sp>
      <p:grpSp>
        <p:nvGrpSpPr>
          <p:cNvPr id="355" name="Group 52"/>
          <p:cNvGrpSpPr/>
          <p:nvPr/>
        </p:nvGrpSpPr>
        <p:grpSpPr>
          <a:xfrm>
            <a:off x="2030400" y="5117574"/>
            <a:ext cx="4205160" cy="315360"/>
            <a:chOff x="2030400" y="4957920"/>
            <a:chExt cx="4205160" cy="315360"/>
          </a:xfrm>
        </p:grpSpPr>
        <p:sp>
          <p:nvSpPr>
            <p:cNvPr id="356" name="Freeform 53"/>
            <p:cNvSpPr/>
            <p:nvPr/>
          </p:nvSpPr>
          <p:spPr>
            <a:xfrm>
              <a:off x="2030400" y="4957920"/>
              <a:ext cx="4205520" cy="315720"/>
            </a:xfrm>
            <a:custGeom>
              <a:avLst/>
              <a:gdLst/>
              <a:ahLst/>
              <a:cxnLst/>
              <a:rect l="0" t="0" r="r" b="b"/>
              <a:pathLst>
                <a:path w="11682" h="877">
                  <a:moveTo>
                    <a:pt x="5841" y="876"/>
                  </a:moveTo>
                  <a:lnTo>
                    <a:pt x="0" y="876"/>
                  </a:lnTo>
                  <a:lnTo>
                    <a:pt x="0" y="0"/>
                  </a:lnTo>
                  <a:lnTo>
                    <a:pt x="11681" y="0"/>
                  </a:lnTo>
                  <a:lnTo>
                    <a:pt x="11681" y="876"/>
                  </a:lnTo>
                  <a:lnTo>
                    <a:pt x="5841" y="876"/>
                  </a:lnTo>
                </a:path>
              </a:pathLst>
            </a:custGeom>
            <a:noFill/>
            <a:ln w="15840">
              <a:noFill/>
            </a:ln>
          </p:spPr>
        </p:sp>
        <p:sp>
          <p:nvSpPr>
            <p:cNvPr id="357" name="Freeform 54"/>
            <p:cNvSpPr/>
            <p:nvPr/>
          </p:nvSpPr>
          <p:spPr>
            <a:xfrm>
              <a:off x="2081520" y="4975200"/>
              <a:ext cx="106200" cy="51480"/>
            </a:xfrm>
            <a:custGeom>
              <a:avLst/>
              <a:gdLst/>
              <a:ahLst/>
              <a:cxnLst/>
              <a:rect l="0" t="0" r="r" b="b"/>
              <a:pathLst>
                <a:path w="295" h="143">
                  <a:moveTo>
                    <a:pt x="173" y="0"/>
                  </a:moveTo>
                  <a:lnTo>
                    <a:pt x="119" y="0"/>
                  </a:lnTo>
                  <a:lnTo>
                    <a:pt x="0" y="142"/>
                  </a:lnTo>
                  <a:lnTo>
                    <a:pt x="52" y="142"/>
                  </a:lnTo>
                  <a:lnTo>
                    <a:pt x="146" y="38"/>
                  </a:lnTo>
                  <a:lnTo>
                    <a:pt x="242" y="142"/>
                  </a:lnTo>
                  <a:lnTo>
                    <a:pt x="294" y="142"/>
                  </a:lnTo>
                  <a:lnTo>
                    <a:pt x="17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8" name="Freeform 55"/>
            <p:cNvSpPr/>
            <p:nvPr/>
          </p:nvSpPr>
          <p:spPr>
            <a:xfrm>
              <a:off x="2039400" y="5051160"/>
              <a:ext cx="144000" cy="200880"/>
            </a:xfrm>
            <a:custGeom>
              <a:avLst/>
              <a:gdLst/>
              <a:ahLst/>
              <a:cxnLst/>
              <a:rect l="0" t="0" r="r" b="b"/>
              <a:pathLst>
                <a:path w="400" h="558">
                  <a:moveTo>
                    <a:pt x="2" y="521"/>
                  </a:moveTo>
                  <a:cubicBezTo>
                    <a:pt x="0" y="530"/>
                    <a:pt x="0" y="532"/>
                    <a:pt x="0" y="534"/>
                  </a:cubicBezTo>
                  <a:cubicBezTo>
                    <a:pt x="0" y="547"/>
                    <a:pt x="10" y="557"/>
                    <a:pt x="23" y="557"/>
                  </a:cubicBezTo>
                  <a:cubicBezTo>
                    <a:pt x="42" y="557"/>
                    <a:pt x="52" y="542"/>
                    <a:pt x="54" y="540"/>
                  </a:cubicBezTo>
                  <a:cubicBezTo>
                    <a:pt x="58" y="532"/>
                    <a:pt x="84" y="419"/>
                    <a:pt x="108" y="327"/>
                  </a:cubicBezTo>
                  <a:cubicBezTo>
                    <a:pt x="125" y="361"/>
                    <a:pt x="152" y="384"/>
                    <a:pt x="192" y="384"/>
                  </a:cubicBezTo>
                  <a:cubicBezTo>
                    <a:pt x="290" y="384"/>
                    <a:pt x="399" y="265"/>
                    <a:pt x="399" y="138"/>
                  </a:cubicBezTo>
                  <a:cubicBezTo>
                    <a:pt x="399" y="48"/>
                    <a:pt x="344" y="0"/>
                    <a:pt x="282" y="0"/>
                  </a:cubicBezTo>
                  <a:cubicBezTo>
                    <a:pt x="200" y="0"/>
                    <a:pt x="111" y="85"/>
                    <a:pt x="86" y="188"/>
                  </a:cubicBezTo>
                  <a:lnTo>
                    <a:pt x="2" y="521"/>
                  </a:lnTo>
                  <a:moveTo>
                    <a:pt x="190" y="365"/>
                  </a:moveTo>
                  <a:cubicBezTo>
                    <a:pt x="131" y="365"/>
                    <a:pt x="117" y="298"/>
                    <a:pt x="117" y="290"/>
                  </a:cubicBezTo>
                  <a:cubicBezTo>
                    <a:pt x="117" y="286"/>
                    <a:pt x="123" y="269"/>
                    <a:pt x="125" y="257"/>
                  </a:cubicBezTo>
                  <a:cubicBezTo>
                    <a:pt x="148" y="163"/>
                    <a:pt x="157" y="133"/>
                    <a:pt x="175" y="100"/>
                  </a:cubicBezTo>
                  <a:cubicBezTo>
                    <a:pt x="211" y="37"/>
                    <a:pt x="253" y="19"/>
                    <a:pt x="280" y="19"/>
                  </a:cubicBezTo>
                  <a:cubicBezTo>
                    <a:pt x="311" y="19"/>
                    <a:pt x="340" y="42"/>
                    <a:pt x="340" y="102"/>
                  </a:cubicBezTo>
                  <a:cubicBezTo>
                    <a:pt x="340" y="148"/>
                    <a:pt x="315" y="244"/>
                    <a:pt x="292" y="284"/>
                  </a:cubicBezTo>
                  <a:cubicBezTo>
                    <a:pt x="263" y="338"/>
                    <a:pt x="223" y="365"/>
                    <a:pt x="190" y="365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9" name="Freeform 56"/>
            <p:cNvSpPr/>
            <p:nvPr/>
          </p:nvSpPr>
          <p:spPr>
            <a:xfrm>
              <a:off x="2211480" y="4957920"/>
              <a:ext cx="77760" cy="304560"/>
            </a:xfrm>
            <a:custGeom>
              <a:avLst/>
              <a:gdLst/>
              <a:ahLst/>
              <a:cxnLst/>
              <a:rect l="0" t="0" r="r" b="b"/>
              <a:pathLst>
                <a:path w="216" h="846">
                  <a:moveTo>
                    <a:pt x="163" y="0"/>
                  </a:moveTo>
                  <a:cubicBezTo>
                    <a:pt x="136" y="25"/>
                    <a:pt x="79" y="77"/>
                    <a:pt x="40" y="181"/>
                  </a:cubicBezTo>
                  <a:cubicBezTo>
                    <a:pt x="6" y="271"/>
                    <a:pt x="0" y="361"/>
                    <a:pt x="0" y="423"/>
                  </a:cubicBezTo>
                  <a:cubicBezTo>
                    <a:pt x="0" y="695"/>
                    <a:pt x="123" y="809"/>
                    <a:pt x="163" y="845"/>
                  </a:cubicBezTo>
                  <a:lnTo>
                    <a:pt x="215" y="845"/>
                  </a:lnTo>
                  <a:cubicBezTo>
                    <a:pt x="175" y="805"/>
                    <a:pt x="67" y="695"/>
                    <a:pt x="67" y="423"/>
                  </a:cubicBezTo>
                  <a:cubicBezTo>
                    <a:pt x="67" y="377"/>
                    <a:pt x="69" y="277"/>
                    <a:pt x="104" y="177"/>
                  </a:cubicBezTo>
                  <a:cubicBezTo>
                    <a:pt x="138" y="79"/>
                    <a:pt x="188" y="29"/>
                    <a:pt x="215" y="0"/>
                  </a:cubicBezTo>
                  <a:lnTo>
                    <a:pt x="16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0" name="Freeform 57"/>
            <p:cNvSpPr/>
            <p:nvPr/>
          </p:nvSpPr>
          <p:spPr>
            <a:xfrm>
              <a:off x="2336040" y="5012640"/>
              <a:ext cx="95040" cy="178200"/>
            </a:xfrm>
            <a:custGeom>
              <a:avLst/>
              <a:gdLst/>
              <a:ahLst/>
              <a:cxnLst/>
              <a:rect l="0" t="0" r="r" b="b"/>
              <a:pathLst>
                <a:path w="264" h="495">
                  <a:moveTo>
                    <a:pt x="132" y="158"/>
                  </a:moveTo>
                  <a:lnTo>
                    <a:pt x="252" y="158"/>
                  </a:lnTo>
                  <a:lnTo>
                    <a:pt x="263" y="108"/>
                  </a:lnTo>
                  <a:lnTo>
                    <a:pt x="142" y="108"/>
                  </a:lnTo>
                  <a:lnTo>
                    <a:pt x="165" y="0"/>
                  </a:lnTo>
                  <a:lnTo>
                    <a:pt x="108" y="0"/>
                  </a:lnTo>
                  <a:lnTo>
                    <a:pt x="84" y="108"/>
                  </a:lnTo>
                  <a:lnTo>
                    <a:pt x="10" y="108"/>
                  </a:lnTo>
                  <a:lnTo>
                    <a:pt x="0" y="158"/>
                  </a:lnTo>
                  <a:lnTo>
                    <a:pt x="71" y="158"/>
                  </a:lnTo>
                  <a:cubicBezTo>
                    <a:pt x="60" y="206"/>
                    <a:pt x="17" y="396"/>
                    <a:pt x="17" y="428"/>
                  </a:cubicBezTo>
                  <a:cubicBezTo>
                    <a:pt x="17" y="476"/>
                    <a:pt x="38" y="494"/>
                    <a:pt x="71" y="494"/>
                  </a:cubicBezTo>
                  <a:cubicBezTo>
                    <a:pt x="115" y="494"/>
                    <a:pt x="159" y="480"/>
                    <a:pt x="202" y="461"/>
                  </a:cubicBezTo>
                  <a:lnTo>
                    <a:pt x="198" y="411"/>
                  </a:lnTo>
                  <a:cubicBezTo>
                    <a:pt x="167" y="432"/>
                    <a:pt x="138" y="438"/>
                    <a:pt x="115" y="438"/>
                  </a:cubicBezTo>
                  <a:cubicBezTo>
                    <a:pt x="106" y="438"/>
                    <a:pt x="83" y="438"/>
                    <a:pt x="83" y="400"/>
                  </a:cubicBezTo>
                  <a:cubicBezTo>
                    <a:pt x="83" y="390"/>
                    <a:pt x="84" y="384"/>
                    <a:pt x="86" y="378"/>
                  </a:cubicBezTo>
                  <a:lnTo>
                    <a:pt x="132" y="15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1" name="Freeform 58"/>
            <p:cNvSpPr/>
            <p:nvPr/>
          </p:nvSpPr>
          <p:spPr>
            <a:xfrm>
              <a:off x="2538360" y="5030640"/>
              <a:ext cx="270720" cy="159480"/>
            </a:xfrm>
            <a:custGeom>
              <a:avLst/>
              <a:gdLst/>
              <a:ahLst/>
              <a:cxnLst/>
              <a:rect l="0" t="0" r="r" b="b"/>
              <a:pathLst>
                <a:path w="752" h="443">
                  <a:moveTo>
                    <a:pt x="659" y="238"/>
                  </a:moveTo>
                  <a:cubicBezTo>
                    <a:pt x="612" y="275"/>
                    <a:pt x="589" y="309"/>
                    <a:pt x="582" y="319"/>
                  </a:cubicBezTo>
                  <a:cubicBezTo>
                    <a:pt x="545" y="378"/>
                    <a:pt x="538" y="432"/>
                    <a:pt x="538" y="432"/>
                  </a:cubicBezTo>
                  <a:cubicBezTo>
                    <a:pt x="538" y="442"/>
                    <a:pt x="547" y="442"/>
                    <a:pt x="555" y="442"/>
                  </a:cubicBezTo>
                  <a:cubicBezTo>
                    <a:pt x="568" y="442"/>
                    <a:pt x="570" y="440"/>
                    <a:pt x="574" y="426"/>
                  </a:cubicBezTo>
                  <a:cubicBezTo>
                    <a:pt x="593" y="342"/>
                    <a:pt x="643" y="271"/>
                    <a:pt x="737" y="232"/>
                  </a:cubicBezTo>
                  <a:cubicBezTo>
                    <a:pt x="749" y="229"/>
                    <a:pt x="751" y="227"/>
                    <a:pt x="751" y="221"/>
                  </a:cubicBezTo>
                  <a:cubicBezTo>
                    <a:pt x="751" y="215"/>
                    <a:pt x="745" y="213"/>
                    <a:pt x="745" y="211"/>
                  </a:cubicBezTo>
                  <a:cubicBezTo>
                    <a:pt x="707" y="198"/>
                    <a:pt x="605" y="156"/>
                    <a:pt x="572" y="13"/>
                  </a:cubicBezTo>
                  <a:cubicBezTo>
                    <a:pt x="570" y="2"/>
                    <a:pt x="568" y="0"/>
                    <a:pt x="555" y="0"/>
                  </a:cubicBezTo>
                  <a:cubicBezTo>
                    <a:pt x="547" y="0"/>
                    <a:pt x="538" y="0"/>
                    <a:pt x="538" y="10"/>
                  </a:cubicBezTo>
                  <a:cubicBezTo>
                    <a:pt x="538" y="12"/>
                    <a:pt x="545" y="65"/>
                    <a:pt x="582" y="123"/>
                  </a:cubicBezTo>
                  <a:cubicBezTo>
                    <a:pt x="597" y="148"/>
                    <a:pt x="622" y="177"/>
                    <a:pt x="659" y="204"/>
                  </a:cubicBezTo>
                  <a:lnTo>
                    <a:pt x="31" y="204"/>
                  </a:lnTo>
                  <a:cubicBezTo>
                    <a:pt x="15" y="204"/>
                    <a:pt x="0" y="204"/>
                    <a:pt x="0" y="221"/>
                  </a:cubicBezTo>
                  <a:cubicBezTo>
                    <a:pt x="0" y="238"/>
                    <a:pt x="15" y="238"/>
                    <a:pt x="31" y="238"/>
                  </a:cubicBezTo>
                  <a:lnTo>
                    <a:pt x="659" y="23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2" name="Freeform 59"/>
            <p:cNvSpPr/>
            <p:nvPr/>
          </p:nvSpPr>
          <p:spPr>
            <a:xfrm>
              <a:off x="2926080" y="5051160"/>
              <a:ext cx="271440" cy="138600"/>
            </a:xfrm>
            <a:custGeom>
              <a:avLst/>
              <a:gdLst/>
              <a:ahLst/>
              <a:cxnLst/>
              <a:rect l="0" t="0" r="r" b="b"/>
              <a:pathLst>
                <a:path w="754" h="385">
                  <a:moveTo>
                    <a:pt x="384" y="146"/>
                  </a:moveTo>
                  <a:cubicBezTo>
                    <a:pt x="338" y="86"/>
                    <a:pt x="326" y="75"/>
                    <a:pt x="301" y="54"/>
                  </a:cubicBezTo>
                  <a:cubicBezTo>
                    <a:pt x="253" y="15"/>
                    <a:pt x="205" y="0"/>
                    <a:pt x="163" y="0"/>
                  </a:cubicBezTo>
                  <a:cubicBezTo>
                    <a:pt x="63" y="0"/>
                    <a:pt x="0" y="94"/>
                    <a:pt x="0" y="192"/>
                  </a:cubicBezTo>
                  <a:cubicBezTo>
                    <a:pt x="0" y="290"/>
                    <a:pt x="63" y="384"/>
                    <a:pt x="159" y="384"/>
                  </a:cubicBezTo>
                  <a:cubicBezTo>
                    <a:pt x="257" y="384"/>
                    <a:pt x="326" y="307"/>
                    <a:pt x="369" y="240"/>
                  </a:cubicBezTo>
                  <a:cubicBezTo>
                    <a:pt x="415" y="298"/>
                    <a:pt x="424" y="309"/>
                    <a:pt x="451" y="330"/>
                  </a:cubicBezTo>
                  <a:cubicBezTo>
                    <a:pt x="497" y="369"/>
                    <a:pt x="545" y="384"/>
                    <a:pt x="589" y="384"/>
                  </a:cubicBezTo>
                  <a:cubicBezTo>
                    <a:pt x="687" y="384"/>
                    <a:pt x="753" y="290"/>
                    <a:pt x="753" y="192"/>
                  </a:cubicBezTo>
                  <a:cubicBezTo>
                    <a:pt x="753" y="94"/>
                    <a:pt x="689" y="0"/>
                    <a:pt x="591" y="0"/>
                  </a:cubicBezTo>
                  <a:cubicBezTo>
                    <a:pt x="495" y="0"/>
                    <a:pt x="424" y="77"/>
                    <a:pt x="384" y="146"/>
                  </a:cubicBezTo>
                  <a:moveTo>
                    <a:pt x="405" y="175"/>
                  </a:moveTo>
                  <a:cubicBezTo>
                    <a:pt x="440" y="113"/>
                    <a:pt x="503" y="27"/>
                    <a:pt x="597" y="27"/>
                  </a:cubicBezTo>
                  <a:cubicBezTo>
                    <a:pt x="687" y="27"/>
                    <a:pt x="733" y="115"/>
                    <a:pt x="733" y="192"/>
                  </a:cubicBezTo>
                  <a:cubicBezTo>
                    <a:pt x="733" y="275"/>
                    <a:pt x="676" y="344"/>
                    <a:pt x="603" y="344"/>
                  </a:cubicBezTo>
                  <a:cubicBezTo>
                    <a:pt x="553" y="344"/>
                    <a:pt x="515" y="307"/>
                    <a:pt x="497" y="290"/>
                  </a:cubicBezTo>
                  <a:cubicBezTo>
                    <a:pt x="476" y="267"/>
                    <a:pt x="457" y="240"/>
                    <a:pt x="405" y="175"/>
                  </a:cubicBezTo>
                  <a:moveTo>
                    <a:pt x="348" y="211"/>
                  </a:moveTo>
                  <a:cubicBezTo>
                    <a:pt x="313" y="271"/>
                    <a:pt x="250" y="357"/>
                    <a:pt x="154" y="357"/>
                  </a:cubicBezTo>
                  <a:cubicBezTo>
                    <a:pt x="63" y="357"/>
                    <a:pt x="19" y="269"/>
                    <a:pt x="19" y="192"/>
                  </a:cubicBezTo>
                  <a:cubicBezTo>
                    <a:pt x="19" y="109"/>
                    <a:pt x="75" y="40"/>
                    <a:pt x="150" y="40"/>
                  </a:cubicBezTo>
                  <a:cubicBezTo>
                    <a:pt x="200" y="40"/>
                    <a:pt x="236" y="77"/>
                    <a:pt x="255" y="94"/>
                  </a:cubicBezTo>
                  <a:cubicBezTo>
                    <a:pt x="276" y="117"/>
                    <a:pt x="296" y="144"/>
                    <a:pt x="348" y="211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3" name="Freeform 60"/>
            <p:cNvSpPr/>
            <p:nvPr/>
          </p:nvSpPr>
          <p:spPr>
            <a:xfrm>
              <a:off x="3230280" y="4957920"/>
              <a:ext cx="77760" cy="304560"/>
            </a:xfrm>
            <a:custGeom>
              <a:avLst/>
              <a:gdLst/>
              <a:ahLst/>
              <a:cxnLst/>
              <a:rect l="0" t="0" r="r" b="b"/>
              <a:pathLst>
                <a:path w="216" h="846">
                  <a:moveTo>
                    <a:pt x="52" y="845"/>
                  </a:moveTo>
                  <a:cubicBezTo>
                    <a:pt x="79" y="820"/>
                    <a:pt x="136" y="768"/>
                    <a:pt x="175" y="665"/>
                  </a:cubicBezTo>
                  <a:cubicBezTo>
                    <a:pt x="209" y="574"/>
                    <a:pt x="215" y="484"/>
                    <a:pt x="215" y="423"/>
                  </a:cubicBezTo>
                  <a:cubicBezTo>
                    <a:pt x="215" y="150"/>
                    <a:pt x="92" y="37"/>
                    <a:pt x="52" y="0"/>
                  </a:cubicBezTo>
                  <a:lnTo>
                    <a:pt x="0" y="0"/>
                  </a:lnTo>
                  <a:cubicBezTo>
                    <a:pt x="40" y="40"/>
                    <a:pt x="150" y="150"/>
                    <a:pt x="150" y="423"/>
                  </a:cubicBezTo>
                  <a:cubicBezTo>
                    <a:pt x="150" y="471"/>
                    <a:pt x="146" y="569"/>
                    <a:pt x="111" y="669"/>
                  </a:cubicBezTo>
                  <a:cubicBezTo>
                    <a:pt x="77" y="766"/>
                    <a:pt x="29" y="818"/>
                    <a:pt x="0" y="845"/>
                  </a:cubicBezTo>
                  <a:lnTo>
                    <a:pt x="52" y="845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4" name="Freeform 61"/>
            <p:cNvSpPr/>
            <p:nvPr/>
          </p:nvSpPr>
          <p:spPr>
            <a:xfrm>
              <a:off x="3432240" y="5030640"/>
              <a:ext cx="270720" cy="159480"/>
            </a:xfrm>
            <a:custGeom>
              <a:avLst/>
              <a:gdLst/>
              <a:ahLst/>
              <a:cxnLst/>
              <a:rect l="0" t="0" r="r" b="b"/>
              <a:pathLst>
                <a:path w="752" h="443">
                  <a:moveTo>
                    <a:pt x="659" y="238"/>
                  </a:moveTo>
                  <a:cubicBezTo>
                    <a:pt x="612" y="275"/>
                    <a:pt x="589" y="309"/>
                    <a:pt x="582" y="319"/>
                  </a:cubicBezTo>
                  <a:cubicBezTo>
                    <a:pt x="545" y="378"/>
                    <a:pt x="538" y="432"/>
                    <a:pt x="538" y="432"/>
                  </a:cubicBezTo>
                  <a:cubicBezTo>
                    <a:pt x="538" y="442"/>
                    <a:pt x="547" y="442"/>
                    <a:pt x="555" y="442"/>
                  </a:cubicBezTo>
                  <a:cubicBezTo>
                    <a:pt x="568" y="442"/>
                    <a:pt x="570" y="440"/>
                    <a:pt x="574" y="426"/>
                  </a:cubicBezTo>
                  <a:cubicBezTo>
                    <a:pt x="593" y="342"/>
                    <a:pt x="643" y="271"/>
                    <a:pt x="739" y="232"/>
                  </a:cubicBezTo>
                  <a:cubicBezTo>
                    <a:pt x="749" y="229"/>
                    <a:pt x="751" y="227"/>
                    <a:pt x="751" y="221"/>
                  </a:cubicBezTo>
                  <a:cubicBezTo>
                    <a:pt x="751" y="215"/>
                    <a:pt x="745" y="213"/>
                    <a:pt x="745" y="211"/>
                  </a:cubicBezTo>
                  <a:cubicBezTo>
                    <a:pt x="707" y="198"/>
                    <a:pt x="605" y="156"/>
                    <a:pt x="572" y="13"/>
                  </a:cubicBezTo>
                  <a:cubicBezTo>
                    <a:pt x="570" y="2"/>
                    <a:pt x="568" y="0"/>
                    <a:pt x="555" y="0"/>
                  </a:cubicBezTo>
                  <a:cubicBezTo>
                    <a:pt x="547" y="0"/>
                    <a:pt x="538" y="0"/>
                    <a:pt x="538" y="10"/>
                  </a:cubicBezTo>
                  <a:cubicBezTo>
                    <a:pt x="538" y="12"/>
                    <a:pt x="545" y="65"/>
                    <a:pt x="582" y="123"/>
                  </a:cubicBezTo>
                  <a:cubicBezTo>
                    <a:pt x="597" y="148"/>
                    <a:pt x="622" y="177"/>
                    <a:pt x="659" y="204"/>
                  </a:cubicBezTo>
                  <a:lnTo>
                    <a:pt x="31" y="204"/>
                  </a:lnTo>
                  <a:cubicBezTo>
                    <a:pt x="15" y="204"/>
                    <a:pt x="0" y="204"/>
                    <a:pt x="0" y="221"/>
                  </a:cubicBezTo>
                  <a:cubicBezTo>
                    <a:pt x="0" y="238"/>
                    <a:pt x="15" y="238"/>
                    <a:pt x="31" y="238"/>
                  </a:cubicBezTo>
                  <a:lnTo>
                    <a:pt x="659" y="23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5" name="Freeform 62"/>
            <p:cNvSpPr/>
            <p:nvPr/>
          </p:nvSpPr>
          <p:spPr>
            <a:xfrm>
              <a:off x="3855240" y="4975200"/>
              <a:ext cx="106200" cy="51480"/>
            </a:xfrm>
            <a:custGeom>
              <a:avLst/>
              <a:gdLst/>
              <a:ahLst/>
              <a:cxnLst/>
              <a:rect l="0" t="0" r="r" b="b"/>
              <a:pathLst>
                <a:path w="295" h="143">
                  <a:moveTo>
                    <a:pt x="173" y="0"/>
                  </a:moveTo>
                  <a:lnTo>
                    <a:pt x="119" y="0"/>
                  </a:lnTo>
                  <a:lnTo>
                    <a:pt x="0" y="142"/>
                  </a:lnTo>
                  <a:lnTo>
                    <a:pt x="52" y="142"/>
                  </a:lnTo>
                  <a:lnTo>
                    <a:pt x="146" y="38"/>
                  </a:lnTo>
                  <a:lnTo>
                    <a:pt x="242" y="142"/>
                  </a:lnTo>
                  <a:lnTo>
                    <a:pt x="294" y="142"/>
                  </a:lnTo>
                  <a:lnTo>
                    <a:pt x="17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6" name="Freeform 63"/>
            <p:cNvSpPr/>
            <p:nvPr/>
          </p:nvSpPr>
          <p:spPr>
            <a:xfrm>
              <a:off x="3812400" y="5051160"/>
              <a:ext cx="144000" cy="200880"/>
            </a:xfrm>
            <a:custGeom>
              <a:avLst/>
              <a:gdLst/>
              <a:ahLst/>
              <a:cxnLst/>
              <a:rect l="0" t="0" r="r" b="b"/>
              <a:pathLst>
                <a:path w="400" h="558">
                  <a:moveTo>
                    <a:pt x="2" y="521"/>
                  </a:moveTo>
                  <a:cubicBezTo>
                    <a:pt x="0" y="530"/>
                    <a:pt x="0" y="532"/>
                    <a:pt x="0" y="534"/>
                  </a:cubicBezTo>
                  <a:cubicBezTo>
                    <a:pt x="0" y="547"/>
                    <a:pt x="10" y="557"/>
                    <a:pt x="23" y="557"/>
                  </a:cubicBezTo>
                  <a:cubicBezTo>
                    <a:pt x="42" y="557"/>
                    <a:pt x="52" y="542"/>
                    <a:pt x="54" y="540"/>
                  </a:cubicBezTo>
                  <a:cubicBezTo>
                    <a:pt x="58" y="532"/>
                    <a:pt x="84" y="419"/>
                    <a:pt x="108" y="327"/>
                  </a:cubicBezTo>
                  <a:cubicBezTo>
                    <a:pt x="125" y="361"/>
                    <a:pt x="152" y="384"/>
                    <a:pt x="192" y="384"/>
                  </a:cubicBezTo>
                  <a:cubicBezTo>
                    <a:pt x="290" y="384"/>
                    <a:pt x="399" y="265"/>
                    <a:pt x="399" y="138"/>
                  </a:cubicBezTo>
                  <a:cubicBezTo>
                    <a:pt x="399" y="48"/>
                    <a:pt x="344" y="0"/>
                    <a:pt x="282" y="0"/>
                  </a:cubicBezTo>
                  <a:cubicBezTo>
                    <a:pt x="200" y="0"/>
                    <a:pt x="111" y="85"/>
                    <a:pt x="86" y="188"/>
                  </a:cubicBezTo>
                  <a:lnTo>
                    <a:pt x="2" y="521"/>
                  </a:lnTo>
                  <a:moveTo>
                    <a:pt x="190" y="365"/>
                  </a:moveTo>
                  <a:cubicBezTo>
                    <a:pt x="131" y="365"/>
                    <a:pt x="117" y="298"/>
                    <a:pt x="117" y="290"/>
                  </a:cubicBezTo>
                  <a:cubicBezTo>
                    <a:pt x="117" y="286"/>
                    <a:pt x="123" y="269"/>
                    <a:pt x="125" y="257"/>
                  </a:cubicBezTo>
                  <a:cubicBezTo>
                    <a:pt x="148" y="163"/>
                    <a:pt x="157" y="133"/>
                    <a:pt x="175" y="100"/>
                  </a:cubicBezTo>
                  <a:cubicBezTo>
                    <a:pt x="211" y="37"/>
                    <a:pt x="253" y="19"/>
                    <a:pt x="280" y="19"/>
                  </a:cubicBezTo>
                  <a:cubicBezTo>
                    <a:pt x="311" y="19"/>
                    <a:pt x="340" y="42"/>
                    <a:pt x="340" y="102"/>
                  </a:cubicBezTo>
                  <a:cubicBezTo>
                    <a:pt x="340" y="148"/>
                    <a:pt x="315" y="244"/>
                    <a:pt x="292" y="284"/>
                  </a:cubicBezTo>
                  <a:cubicBezTo>
                    <a:pt x="263" y="338"/>
                    <a:pt x="223" y="365"/>
                    <a:pt x="190" y="365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7" name="Freeform 64"/>
            <p:cNvSpPr/>
            <p:nvPr/>
          </p:nvSpPr>
          <p:spPr>
            <a:xfrm>
              <a:off x="3969720" y="5081760"/>
              <a:ext cx="126360" cy="191880"/>
            </a:xfrm>
            <a:custGeom>
              <a:avLst/>
              <a:gdLst/>
              <a:ahLst/>
              <a:cxnLst/>
              <a:rect l="0" t="0" r="r" b="b"/>
              <a:pathLst>
                <a:path w="351" h="533">
                  <a:moveTo>
                    <a:pt x="350" y="83"/>
                  </a:moveTo>
                  <a:cubicBezTo>
                    <a:pt x="350" y="31"/>
                    <a:pt x="304" y="0"/>
                    <a:pt x="252" y="0"/>
                  </a:cubicBezTo>
                  <a:cubicBezTo>
                    <a:pt x="171" y="0"/>
                    <a:pt x="110" y="92"/>
                    <a:pt x="96" y="152"/>
                  </a:cubicBezTo>
                  <a:lnTo>
                    <a:pt x="2" y="526"/>
                  </a:lnTo>
                  <a:cubicBezTo>
                    <a:pt x="0" y="530"/>
                    <a:pt x="8" y="532"/>
                    <a:pt x="10" y="532"/>
                  </a:cubicBezTo>
                  <a:cubicBezTo>
                    <a:pt x="16" y="532"/>
                    <a:pt x="22" y="532"/>
                    <a:pt x="22" y="528"/>
                  </a:cubicBezTo>
                  <a:lnTo>
                    <a:pt x="62" y="371"/>
                  </a:lnTo>
                  <a:cubicBezTo>
                    <a:pt x="73" y="398"/>
                    <a:pt x="102" y="423"/>
                    <a:pt x="150" y="423"/>
                  </a:cubicBezTo>
                  <a:cubicBezTo>
                    <a:pt x="235" y="423"/>
                    <a:pt x="329" y="363"/>
                    <a:pt x="329" y="273"/>
                  </a:cubicBezTo>
                  <a:cubicBezTo>
                    <a:pt x="329" y="238"/>
                    <a:pt x="311" y="202"/>
                    <a:pt x="281" y="183"/>
                  </a:cubicBezTo>
                  <a:cubicBezTo>
                    <a:pt x="311" y="163"/>
                    <a:pt x="350" y="131"/>
                    <a:pt x="350" y="83"/>
                  </a:cubicBezTo>
                  <a:moveTo>
                    <a:pt x="231" y="183"/>
                  </a:moveTo>
                  <a:cubicBezTo>
                    <a:pt x="223" y="184"/>
                    <a:pt x="219" y="186"/>
                    <a:pt x="202" y="186"/>
                  </a:cubicBezTo>
                  <a:cubicBezTo>
                    <a:pt x="192" y="186"/>
                    <a:pt x="177" y="186"/>
                    <a:pt x="173" y="183"/>
                  </a:cubicBezTo>
                  <a:cubicBezTo>
                    <a:pt x="179" y="181"/>
                    <a:pt x="196" y="179"/>
                    <a:pt x="202" y="179"/>
                  </a:cubicBezTo>
                  <a:cubicBezTo>
                    <a:pt x="210" y="179"/>
                    <a:pt x="223" y="181"/>
                    <a:pt x="231" y="183"/>
                  </a:cubicBezTo>
                  <a:moveTo>
                    <a:pt x="309" y="71"/>
                  </a:moveTo>
                  <a:cubicBezTo>
                    <a:pt x="309" y="104"/>
                    <a:pt x="294" y="150"/>
                    <a:pt x="258" y="171"/>
                  </a:cubicBezTo>
                  <a:cubicBezTo>
                    <a:pt x="246" y="167"/>
                    <a:pt x="235" y="163"/>
                    <a:pt x="202" y="163"/>
                  </a:cubicBezTo>
                  <a:cubicBezTo>
                    <a:pt x="181" y="163"/>
                    <a:pt x="152" y="163"/>
                    <a:pt x="152" y="184"/>
                  </a:cubicBezTo>
                  <a:cubicBezTo>
                    <a:pt x="152" y="200"/>
                    <a:pt x="169" y="202"/>
                    <a:pt x="200" y="202"/>
                  </a:cubicBezTo>
                  <a:cubicBezTo>
                    <a:pt x="221" y="202"/>
                    <a:pt x="238" y="200"/>
                    <a:pt x="256" y="194"/>
                  </a:cubicBezTo>
                  <a:cubicBezTo>
                    <a:pt x="275" y="206"/>
                    <a:pt x="285" y="231"/>
                    <a:pt x="285" y="257"/>
                  </a:cubicBezTo>
                  <a:cubicBezTo>
                    <a:pt x="285" y="342"/>
                    <a:pt x="225" y="407"/>
                    <a:pt x="152" y="407"/>
                  </a:cubicBezTo>
                  <a:cubicBezTo>
                    <a:pt x="108" y="407"/>
                    <a:pt x="73" y="378"/>
                    <a:pt x="73" y="332"/>
                  </a:cubicBezTo>
                  <a:cubicBezTo>
                    <a:pt x="73" y="327"/>
                    <a:pt x="75" y="321"/>
                    <a:pt x="75" y="315"/>
                  </a:cubicBezTo>
                  <a:lnTo>
                    <a:pt x="116" y="158"/>
                  </a:lnTo>
                  <a:cubicBezTo>
                    <a:pt x="129" y="100"/>
                    <a:pt x="181" y="17"/>
                    <a:pt x="250" y="17"/>
                  </a:cubicBezTo>
                  <a:cubicBezTo>
                    <a:pt x="286" y="17"/>
                    <a:pt x="309" y="36"/>
                    <a:pt x="309" y="71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8" name="Freeform 65"/>
            <p:cNvSpPr/>
            <p:nvPr/>
          </p:nvSpPr>
          <p:spPr>
            <a:xfrm>
              <a:off x="4225680" y="5073480"/>
              <a:ext cx="203040" cy="73800"/>
            </a:xfrm>
            <a:custGeom>
              <a:avLst/>
              <a:gdLst/>
              <a:ahLst/>
              <a:cxnLst/>
              <a:rect l="0" t="0" r="r" b="b"/>
              <a:pathLst>
                <a:path w="564" h="205">
                  <a:moveTo>
                    <a:pt x="534" y="35"/>
                  </a:moveTo>
                  <a:cubicBezTo>
                    <a:pt x="547" y="35"/>
                    <a:pt x="563" y="35"/>
                    <a:pt x="563" y="17"/>
                  </a:cubicBezTo>
                  <a:cubicBezTo>
                    <a:pt x="563" y="0"/>
                    <a:pt x="547" y="0"/>
                    <a:pt x="536" y="0"/>
                  </a:cubicBezTo>
                  <a:lnTo>
                    <a:pt x="29" y="0"/>
                  </a:lnTo>
                  <a:cubicBezTo>
                    <a:pt x="15" y="0"/>
                    <a:pt x="0" y="0"/>
                    <a:pt x="0" y="17"/>
                  </a:cubicBezTo>
                  <a:cubicBezTo>
                    <a:pt x="0" y="35"/>
                    <a:pt x="15" y="35"/>
                    <a:pt x="29" y="35"/>
                  </a:cubicBezTo>
                  <a:lnTo>
                    <a:pt x="534" y="35"/>
                  </a:lnTo>
                  <a:moveTo>
                    <a:pt x="536" y="204"/>
                  </a:moveTo>
                  <a:cubicBezTo>
                    <a:pt x="547" y="204"/>
                    <a:pt x="563" y="204"/>
                    <a:pt x="563" y="188"/>
                  </a:cubicBezTo>
                  <a:cubicBezTo>
                    <a:pt x="563" y="171"/>
                    <a:pt x="547" y="171"/>
                    <a:pt x="534" y="171"/>
                  </a:cubicBezTo>
                  <a:lnTo>
                    <a:pt x="29" y="171"/>
                  </a:lnTo>
                  <a:cubicBezTo>
                    <a:pt x="15" y="171"/>
                    <a:pt x="0" y="171"/>
                    <a:pt x="0" y="188"/>
                  </a:cubicBezTo>
                  <a:cubicBezTo>
                    <a:pt x="0" y="204"/>
                    <a:pt x="15" y="204"/>
                    <a:pt x="29" y="204"/>
                  </a:cubicBezTo>
                  <a:lnTo>
                    <a:pt x="536" y="204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9" name="Freeform 66"/>
            <p:cNvSpPr/>
            <p:nvPr/>
          </p:nvSpPr>
          <p:spPr>
            <a:xfrm>
              <a:off x="4539960" y="5045760"/>
              <a:ext cx="116640" cy="144360"/>
            </a:xfrm>
            <a:custGeom>
              <a:avLst/>
              <a:gdLst/>
              <a:ahLst/>
              <a:cxnLst/>
              <a:rect l="0" t="0" r="r" b="b"/>
              <a:pathLst>
                <a:path w="324" h="401">
                  <a:moveTo>
                    <a:pt x="323" y="206"/>
                  </a:moveTo>
                  <a:cubicBezTo>
                    <a:pt x="323" y="177"/>
                    <a:pt x="321" y="113"/>
                    <a:pt x="288" y="61"/>
                  </a:cubicBezTo>
                  <a:cubicBezTo>
                    <a:pt x="253" y="10"/>
                    <a:pt x="202" y="0"/>
                    <a:pt x="171" y="0"/>
                  </a:cubicBezTo>
                  <a:cubicBezTo>
                    <a:pt x="77" y="0"/>
                    <a:pt x="0" y="90"/>
                    <a:pt x="0" y="200"/>
                  </a:cubicBezTo>
                  <a:cubicBezTo>
                    <a:pt x="0" y="311"/>
                    <a:pt x="81" y="400"/>
                    <a:pt x="182" y="400"/>
                  </a:cubicBezTo>
                  <a:cubicBezTo>
                    <a:pt x="236" y="400"/>
                    <a:pt x="284" y="380"/>
                    <a:pt x="319" y="355"/>
                  </a:cubicBezTo>
                  <a:lnTo>
                    <a:pt x="313" y="302"/>
                  </a:lnTo>
                  <a:cubicBezTo>
                    <a:pt x="259" y="346"/>
                    <a:pt x="204" y="348"/>
                    <a:pt x="184" y="348"/>
                  </a:cubicBezTo>
                  <a:cubicBezTo>
                    <a:pt x="117" y="348"/>
                    <a:pt x="61" y="288"/>
                    <a:pt x="60" y="206"/>
                  </a:cubicBezTo>
                  <a:lnTo>
                    <a:pt x="323" y="206"/>
                  </a:lnTo>
                  <a:moveTo>
                    <a:pt x="63" y="159"/>
                  </a:moveTo>
                  <a:cubicBezTo>
                    <a:pt x="77" y="94"/>
                    <a:pt x="123" y="52"/>
                    <a:pt x="171" y="52"/>
                  </a:cubicBezTo>
                  <a:cubicBezTo>
                    <a:pt x="215" y="52"/>
                    <a:pt x="263" y="81"/>
                    <a:pt x="273" y="159"/>
                  </a:cubicBezTo>
                  <a:lnTo>
                    <a:pt x="63" y="159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70" name="Freeform 67"/>
            <p:cNvSpPr/>
            <p:nvPr/>
          </p:nvSpPr>
          <p:spPr>
            <a:xfrm>
              <a:off x="4663800" y="5050440"/>
              <a:ext cx="140760" cy="136080"/>
            </a:xfrm>
            <a:custGeom>
              <a:avLst/>
              <a:gdLst/>
              <a:ahLst/>
              <a:cxnLst/>
              <a:rect l="0" t="0" r="r" b="b"/>
              <a:pathLst>
                <a:path w="391" h="378">
                  <a:moveTo>
                    <a:pt x="221" y="183"/>
                  </a:moveTo>
                  <a:lnTo>
                    <a:pt x="376" y="0"/>
                  </a:lnTo>
                  <a:lnTo>
                    <a:pt x="305" y="0"/>
                  </a:lnTo>
                  <a:lnTo>
                    <a:pt x="192" y="140"/>
                  </a:lnTo>
                  <a:lnTo>
                    <a:pt x="75" y="0"/>
                  </a:lnTo>
                  <a:lnTo>
                    <a:pt x="6" y="0"/>
                  </a:lnTo>
                  <a:lnTo>
                    <a:pt x="165" y="183"/>
                  </a:lnTo>
                  <a:lnTo>
                    <a:pt x="0" y="377"/>
                  </a:lnTo>
                  <a:lnTo>
                    <a:pt x="69" y="377"/>
                  </a:lnTo>
                  <a:lnTo>
                    <a:pt x="192" y="217"/>
                  </a:lnTo>
                  <a:lnTo>
                    <a:pt x="319" y="377"/>
                  </a:lnTo>
                  <a:lnTo>
                    <a:pt x="390" y="377"/>
                  </a:lnTo>
                  <a:lnTo>
                    <a:pt x="221" y="18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71" name="Freeform 68"/>
            <p:cNvSpPr/>
            <p:nvPr/>
          </p:nvSpPr>
          <p:spPr>
            <a:xfrm>
              <a:off x="4829040" y="5047920"/>
              <a:ext cx="122040" cy="198000"/>
            </a:xfrm>
            <a:custGeom>
              <a:avLst/>
              <a:gdLst/>
              <a:ahLst/>
              <a:cxnLst/>
              <a:rect l="0" t="0" r="r" b="b"/>
              <a:pathLst>
                <a:path w="339" h="550">
                  <a:moveTo>
                    <a:pt x="65" y="346"/>
                  </a:moveTo>
                  <a:cubicBezTo>
                    <a:pt x="92" y="371"/>
                    <a:pt x="131" y="394"/>
                    <a:pt x="180" y="394"/>
                  </a:cubicBezTo>
                  <a:cubicBezTo>
                    <a:pt x="263" y="394"/>
                    <a:pt x="338" y="311"/>
                    <a:pt x="338" y="196"/>
                  </a:cubicBezTo>
                  <a:cubicBezTo>
                    <a:pt x="338" y="94"/>
                    <a:pt x="284" y="0"/>
                    <a:pt x="204" y="0"/>
                  </a:cubicBezTo>
                  <a:cubicBezTo>
                    <a:pt x="152" y="0"/>
                    <a:pt x="102" y="17"/>
                    <a:pt x="63" y="50"/>
                  </a:cubicBezTo>
                  <a:lnTo>
                    <a:pt x="63" y="10"/>
                  </a:lnTo>
                  <a:lnTo>
                    <a:pt x="0" y="10"/>
                  </a:lnTo>
                  <a:lnTo>
                    <a:pt x="0" y="549"/>
                  </a:lnTo>
                  <a:lnTo>
                    <a:pt x="65" y="549"/>
                  </a:lnTo>
                  <a:lnTo>
                    <a:pt x="65" y="346"/>
                  </a:lnTo>
                  <a:moveTo>
                    <a:pt x="65" y="104"/>
                  </a:moveTo>
                  <a:cubicBezTo>
                    <a:pt x="86" y="73"/>
                    <a:pt x="119" y="54"/>
                    <a:pt x="156" y="54"/>
                  </a:cubicBezTo>
                  <a:cubicBezTo>
                    <a:pt x="221" y="54"/>
                    <a:pt x="271" y="119"/>
                    <a:pt x="271" y="196"/>
                  </a:cubicBezTo>
                  <a:cubicBezTo>
                    <a:pt x="271" y="284"/>
                    <a:pt x="211" y="344"/>
                    <a:pt x="148" y="344"/>
                  </a:cubicBezTo>
                  <a:cubicBezTo>
                    <a:pt x="115" y="344"/>
                    <a:pt x="92" y="327"/>
                    <a:pt x="75" y="304"/>
                  </a:cubicBezTo>
                  <a:cubicBezTo>
                    <a:pt x="65" y="290"/>
                    <a:pt x="65" y="288"/>
                    <a:pt x="65" y="273"/>
                  </a:cubicBezTo>
                  <a:lnTo>
                    <a:pt x="65" y="104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72" name="Freeform 69"/>
            <p:cNvSpPr/>
            <p:nvPr/>
          </p:nvSpPr>
          <p:spPr>
            <a:xfrm>
              <a:off x="4985280" y="4957920"/>
              <a:ext cx="77760" cy="304560"/>
            </a:xfrm>
            <a:custGeom>
              <a:avLst/>
              <a:gdLst/>
              <a:ahLst/>
              <a:cxnLst/>
              <a:rect l="0" t="0" r="r" b="b"/>
              <a:pathLst>
                <a:path w="216" h="846">
                  <a:moveTo>
                    <a:pt x="163" y="0"/>
                  </a:moveTo>
                  <a:cubicBezTo>
                    <a:pt x="136" y="25"/>
                    <a:pt x="79" y="77"/>
                    <a:pt x="40" y="181"/>
                  </a:cubicBezTo>
                  <a:cubicBezTo>
                    <a:pt x="6" y="271"/>
                    <a:pt x="0" y="361"/>
                    <a:pt x="0" y="423"/>
                  </a:cubicBezTo>
                  <a:cubicBezTo>
                    <a:pt x="0" y="695"/>
                    <a:pt x="123" y="809"/>
                    <a:pt x="163" y="845"/>
                  </a:cubicBezTo>
                  <a:lnTo>
                    <a:pt x="215" y="845"/>
                  </a:lnTo>
                  <a:cubicBezTo>
                    <a:pt x="175" y="805"/>
                    <a:pt x="67" y="695"/>
                    <a:pt x="67" y="423"/>
                  </a:cubicBezTo>
                  <a:cubicBezTo>
                    <a:pt x="67" y="377"/>
                    <a:pt x="69" y="277"/>
                    <a:pt x="104" y="177"/>
                  </a:cubicBezTo>
                  <a:cubicBezTo>
                    <a:pt x="138" y="79"/>
                    <a:pt x="188" y="29"/>
                    <a:pt x="215" y="0"/>
                  </a:cubicBezTo>
                  <a:lnTo>
                    <a:pt x="16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73" name="Freeform 70"/>
            <p:cNvSpPr/>
            <p:nvPr/>
          </p:nvSpPr>
          <p:spPr>
            <a:xfrm>
              <a:off x="5104080" y="5103720"/>
              <a:ext cx="186120" cy="13680"/>
            </a:xfrm>
            <a:custGeom>
              <a:avLst/>
              <a:gdLst/>
              <a:ahLst/>
              <a:cxnLst/>
              <a:rect l="0" t="0" r="r" b="b"/>
              <a:pathLst>
                <a:path w="517" h="38">
                  <a:moveTo>
                    <a:pt x="488" y="37"/>
                  </a:moveTo>
                  <a:cubicBezTo>
                    <a:pt x="501" y="37"/>
                    <a:pt x="516" y="37"/>
                    <a:pt x="516" y="17"/>
                  </a:cubicBezTo>
                  <a:cubicBezTo>
                    <a:pt x="516" y="0"/>
                    <a:pt x="501" y="0"/>
                    <a:pt x="488" y="0"/>
                  </a:cubicBezTo>
                  <a:lnTo>
                    <a:pt x="29" y="0"/>
                  </a:lnTo>
                  <a:cubicBezTo>
                    <a:pt x="15" y="0"/>
                    <a:pt x="0" y="0"/>
                    <a:pt x="0" y="17"/>
                  </a:cubicBezTo>
                  <a:cubicBezTo>
                    <a:pt x="0" y="37"/>
                    <a:pt x="15" y="37"/>
                    <a:pt x="29" y="37"/>
                  </a:cubicBezTo>
                  <a:lnTo>
                    <a:pt x="488" y="37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74" name="Freeform 71"/>
            <p:cNvSpPr/>
            <p:nvPr/>
          </p:nvSpPr>
          <p:spPr>
            <a:xfrm>
              <a:off x="5324760" y="4971240"/>
              <a:ext cx="166320" cy="274320"/>
            </a:xfrm>
            <a:custGeom>
              <a:avLst/>
              <a:gdLst/>
              <a:ahLst/>
              <a:cxnLst/>
              <a:rect l="0" t="0" r="r" b="b"/>
              <a:pathLst>
                <a:path w="462" h="762">
                  <a:moveTo>
                    <a:pt x="461" y="115"/>
                  </a:moveTo>
                  <a:cubicBezTo>
                    <a:pt x="461" y="52"/>
                    <a:pt x="415" y="0"/>
                    <a:pt x="346" y="0"/>
                  </a:cubicBezTo>
                  <a:cubicBezTo>
                    <a:pt x="298" y="0"/>
                    <a:pt x="275" y="13"/>
                    <a:pt x="244" y="35"/>
                  </a:cubicBezTo>
                  <a:cubicBezTo>
                    <a:pt x="198" y="69"/>
                    <a:pt x="152" y="152"/>
                    <a:pt x="134" y="215"/>
                  </a:cubicBezTo>
                  <a:lnTo>
                    <a:pt x="0" y="753"/>
                  </a:lnTo>
                  <a:cubicBezTo>
                    <a:pt x="0" y="757"/>
                    <a:pt x="4" y="761"/>
                    <a:pt x="10" y="761"/>
                  </a:cubicBezTo>
                  <a:cubicBezTo>
                    <a:pt x="17" y="761"/>
                    <a:pt x="19" y="761"/>
                    <a:pt x="21" y="757"/>
                  </a:cubicBezTo>
                  <a:lnTo>
                    <a:pt x="81" y="524"/>
                  </a:lnTo>
                  <a:cubicBezTo>
                    <a:pt x="96" y="574"/>
                    <a:pt x="132" y="605"/>
                    <a:pt x="196" y="605"/>
                  </a:cubicBezTo>
                  <a:cubicBezTo>
                    <a:pt x="257" y="605"/>
                    <a:pt x="321" y="576"/>
                    <a:pt x="359" y="540"/>
                  </a:cubicBezTo>
                  <a:cubicBezTo>
                    <a:pt x="399" y="499"/>
                    <a:pt x="426" y="446"/>
                    <a:pt x="426" y="384"/>
                  </a:cubicBezTo>
                  <a:cubicBezTo>
                    <a:pt x="426" y="323"/>
                    <a:pt x="396" y="279"/>
                    <a:pt x="365" y="257"/>
                  </a:cubicBezTo>
                  <a:cubicBezTo>
                    <a:pt x="413" y="229"/>
                    <a:pt x="461" y="177"/>
                    <a:pt x="461" y="115"/>
                  </a:cubicBezTo>
                  <a:moveTo>
                    <a:pt x="309" y="255"/>
                  </a:moveTo>
                  <a:cubicBezTo>
                    <a:pt x="298" y="261"/>
                    <a:pt x="288" y="263"/>
                    <a:pt x="269" y="263"/>
                  </a:cubicBezTo>
                  <a:cubicBezTo>
                    <a:pt x="257" y="263"/>
                    <a:pt x="240" y="263"/>
                    <a:pt x="230" y="259"/>
                  </a:cubicBezTo>
                  <a:cubicBezTo>
                    <a:pt x="232" y="250"/>
                    <a:pt x="263" y="252"/>
                    <a:pt x="273" y="252"/>
                  </a:cubicBezTo>
                  <a:cubicBezTo>
                    <a:pt x="290" y="252"/>
                    <a:pt x="298" y="252"/>
                    <a:pt x="309" y="255"/>
                  </a:cubicBezTo>
                  <a:moveTo>
                    <a:pt x="415" y="96"/>
                  </a:moveTo>
                  <a:cubicBezTo>
                    <a:pt x="415" y="156"/>
                    <a:pt x="382" y="217"/>
                    <a:pt x="338" y="242"/>
                  </a:cubicBezTo>
                  <a:cubicBezTo>
                    <a:pt x="315" y="234"/>
                    <a:pt x="298" y="232"/>
                    <a:pt x="273" y="232"/>
                  </a:cubicBezTo>
                  <a:cubicBezTo>
                    <a:pt x="255" y="232"/>
                    <a:pt x="207" y="232"/>
                    <a:pt x="207" y="259"/>
                  </a:cubicBezTo>
                  <a:cubicBezTo>
                    <a:pt x="207" y="284"/>
                    <a:pt x="252" y="280"/>
                    <a:pt x="267" y="280"/>
                  </a:cubicBezTo>
                  <a:cubicBezTo>
                    <a:pt x="298" y="280"/>
                    <a:pt x="311" y="280"/>
                    <a:pt x="336" y="269"/>
                  </a:cubicBezTo>
                  <a:cubicBezTo>
                    <a:pt x="369" y="300"/>
                    <a:pt x="372" y="327"/>
                    <a:pt x="372" y="365"/>
                  </a:cubicBezTo>
                  <a:cubicBezTo>
                    <a:pt x="374" y="415"/>
                    <a:pt x="353" y="478"/>
                    <a:pt x="330" y="511"/>
                  </a:cubicBezTo>
                  <a:cubicBezTo>
                    <a:pt x="298" y="557"/>
                    <a:pt x="240" y="588"/>
                    <a:pt x="192" y="588"/>
                  </a:cubicBezTo>
                  <a:cubicBezTo>
                    <a:pt x="129" y="588"/>
                    <a:pt x="96" y="538"/>
                    <a:pt x="96" y="478"/>
                  </a:cubicBezTo>
                  <a:cubicBezTo>
                    <a:pt x="96" y="469"/>
                    <a:pt x="96" y="457"/>
                    <a:pt x="100" y="440"/>
                  </a:cubicBezTo>
                  <a:lnTo>
                    <a:pt x="154" y="227"/>
                  </a:lnTo>
                  <a:cubicBezTo>
                    <a:pt x="173" y="154"/>
                    <a:pt x="234" y="19"/>
                    <a:pt x="336" y="19"/>
                  </a:cubicBezTo>
                  <a:cubicBezTo>
                    <a:pt x="384" y="19"/>
                    <a:pt x="415" y="46"/>
                    <a:pt x="415" y="96"/>
                  </a:cubicBezTo>
                </a:path>
              </a:pathLst>
            </a:custGeom>
            <a:solidFill>
              <a:srgbClr val="3B653D"/>
            </a:solidFill>
            <a:ln w="15840">
              <a:noFill/>
            </a:ln>
          </p:spPr>
        </p:sp>
        <p:sp>
          <p:nvSpPr>
            <p:cNvPr id="375" name="Freeform 72"/>
            <p:cNvSpPr/>
            <p:nvPr/>
          </p:nvSpPr>
          <p:spPr>
            <a:xfrm>
              <a:off x="5531760" y="4975200"/>
              <a:ext cx="203400" cy="212040"/>
            </a:xfrm>
            <a:custGeom>
              <a:avLst/>
              <a:gdLst/>
              <a:ahLst/>
              <a:cxnLst/>
              <a:rect l="0" t="0" r="r" b="b"/>
              <a:pathLst>
                <a:path w="565" h="589">
                  <a:moveTo>
                    <a:pt x="564" y="0"/>
                  </a:moveTo>
                  <a:lnTo>
                    <a:pt x="490" y="0"/>
                  </a:lnTo>
                  <a:lnTo>
                    <a:pt x="434" y="257"/>
                  </a:lnTo>
                  <a:lnTo>
                    <a:pt x="146" y="257"/>
                  </a:lnTo>
                  <a:lnTo>
                    <a:pt x="200" y="0"/>
                  </a:lnTo>
                  <a:lnTo>
                    <a:pt x="125" y="0"/>
                  </a:lnTo>
                  <a:lnTo>
                    <a:pt x="0" y="588"/>
                  </a:lnTo>
                  <a:lnTo>
                    <a:pt x="75" y="588"/>
                  </a:lnTo>
                  <a:lnTo>
                    <a:pt x="134" y="307"/>
                  </a:lnTo>
                  <a:lnTo>
                    <a:pt x="422" y="307"/>
                  </a:lnTo>
                  <a:lnTo>
                    <a:pt x="365" y="588"/>
                  </a:lnTo>
                  <a:lnTo>
                    <a:pt x="440" y="588"/>
                  </a:lnTo>
                  <a:lnTo>
                    <a:pt x="564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76" name="Freeform 73"/>
            <p:cNvSpPr/>
            <p:nvPr/>
          </p:nvSpPr>
          <p:spPr>
            <a:xfrm>
              <a:off x="5760000" y="4957920"/>
              <a:ext cx="77760" cy="304560"/>
            </a:xfrm>
            <a:custGeom>
              <a:avLst/>
              <a:gdLst/>
              <a:ahLst/>
              <a:cxnLst/>
              <a:rect l="0" t="0" r="r" b="b"/>
              <a:pathLst>
                <a:path w="216" h="846">
                  <a:moveTo>
                    <a:pt x="52" y="845"/>
                  </a:moveTo>
                  <a:cubicBezTo>
                    <a:pt x="79" y="820"/>
                    <a:pt x="136" y="768"/>
                    <a:pt x="175" y="665"/>
                  </a:cubicBezTo>
                  <a:cubicBezTo>
                    <a:pt x="209" y="574"/>
                    <a:pt x="215" y="484"/>
                    <a:pt x="215" y="423"/>
                  </a:cubicBezTo>
                  <a:cubicBezTo>
                    <a:pt x="215" y="150"/>
                    <a:pt x="92" y="37"/>
                    <a:pt x="52" y="0"/>
                  </a:cubicBezTo>
                  <a:lnTo>
                    <a:pt x="0" y="0"/>
                  </a:lnTo>
                  <a:cubicBezTo>
                    <a:pt x="40" y="40"/>
                    <a:pt x="150" y="150"/>
                    <a:pt x="150" y="423"/>
                  </a:cubicBezTo>
                  <a:cubicBezTo>
                    <a:pt x="150" y="471"/>
                    <a:pt x="146" y="569"/>
                    <a:pt x="111" y="669"/>
                  </a:cubicBezTo>
                  <a:cubicBezTo>
                    <a:pt x="77" y="766"/>
                    <a:pt x="29" y="818"/>
                    <a:pt x="0" y="845"/>
                  </a:cubicBezTo>
                  <a:lnTo>
                    <a:pt x="52" y="845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77" name="Freeform 74"/>
            <p:cNvSpPr/>
            <p:nvPr/>
          </p:nvSpPr>
          <p:spPr>
            <a:xfrm>
              <a:off x="5877360" y="4957920"/>
              <a:ext cx="119160" cy="304560"/>
            </a:xfrm>
            <a:custGeom>
              <a:avLst/>
              <a:gdLst/>
              <a:ahLst/>
              <a:cxnLst/>
              <a:rect l="0" t="0" r="r" b="b"/>
              <a:pathLst>
                <a:path w="331" h="846">
                  <a:moveTo>
                    <a:pt x="326" y="33"/>
                  </a:moveTo>
                  <a:cubicBezTo>
                    <a:pt x="330" y="21"/>
                    <a:pt x="330" y="17"/>
                    <a:pt x="330" y="17"/>
                  </a:cubicBezTo>
                  <a:cubicBezTo>
                    <a:pt x="330" y="8"/>
                    <a:pt x="323" y="0"/>
                    <a:pt x="313" y="0"/>
                  </a:cubicBezTo>
                  <a:cubicBezTo>
                    <a:pt x="307" y="0"/>
                    <a:pt x="301" y="2"/>
                    <a:pt x="300" y="8"/>
                  </a:cubicBezTo>
                  <a:lnTo>
                    <a:pt x="4" y="815"/>
                  </a:lnTo>
                  <a:cubicBezTo>
                    <a:pt x="0" y="824"/>
                    <a:pt x="0" y="828"/>
                    <a:pt x="0" y="830"/>
                  </a:cubicBezTo>
                  <a:cubicBezTo>
                    <a:pt x="0" y="838"/>
                    <a:pt x="8" y="845"/>
                    <a:pt x="17" y="845"/>
                  </a:cubicBezTo>
                  <a:cubicBezTo>
                    <a:pt x="29" y="845"/>
                    <a:pt x="31" y="840"/>
                    <a:pt x="36" y="826"/>
                  </a:cubicBezTo>
                  <a:lnTo>
                    <a:pt x="326" y="3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78" name="Freeform 75"/>
            <p:cNvSpPr/>
            <p:nvPr/>
          </p:nvSpPr>
          <p:spPr>
            <a:xfrm>
              <a:off x="6029640" y="4975200"/>
              <a:ext cx="196560" cy="212040"/>
            </a:xfrm>
            <a:custGeom>
              <a:avLst/>
              <a:gdLst/>
              <a:ahLst/>
              <a:cxnLst/>
              <a:rect l="0" t="0" r="r" b="b"/>
              <a:pathLst>
                <a:path w="546" h="589">
                  <a:moveTo>
                    <a:pt x="532" y="42"/>
                  </a:moveTo>
                  <a:cubicBezTo>
                    <a:pt x="540" y="37"/>
                    <a:pt x="540" y="35"/>
                    <a:pt x="541" y="23"/>
                  </a:cubicBezTo>
                  <a:cubicBezTo>
                    <a:pt x="541" y="21"/>
                    <a:pt x="545" y="4"/>
                    <a:pt x="545" y="0"/>
                  </a:cubicBezTo>
                  <a:lnTo>
                    <a:pt x="136" y="0"/>
                  </a:lnTo>
                  <a:lnTo>
                    <a:pt x="125" y="52"/>
                  </a:lnTo>
                  <a:lnTo>
                    <a:pt x="294" y="52"/>
                  </a:lnTo>
                  <a:cubicBezTo>
                    <a:pt x="303" y="52"/>
                    <a:pt x="315" y="52"/>
                    <a:pt x="324" y="52"/>
                  </a:cubicBezTo>
                  <a:lnTo>
                    <a:pt x="440" y="52"/>
                  </a:lnTo>
                  <a:lnTo>
                    <a:pt x="15" y="544"/>
                  </a:lnTo>
                  <a:cubicBezTo>
                    <a:pt x="8" y="549"/>
                    <a:pt x="8" y="551"/>
                    <a:pt x="6" y="563"/>
                  </a:cubicBezTo>
                  <a:cubicBezTo>
                    <a:pt x="6" y="565"/>
                    <a:pt x="0" y="584"/>
                    <a:pt x="0" y="588"/>
                  </a:cubicBezTo>
                  <a:lnTo>
                    <a:pt x="426" y="588"/>
                  </a:lnTo>
                  <a:lnTo>
                    <a:pt x="438" y="532"/>
                  </a:lnTo>
                  <a:lnTo>
                    <a:pt x="357" y="532"/>
                  </a:lnTo>
                  <a:cubicBezTo>
                    <a:pt x="284" y="532"/>
                    <a:pt x="207" y="534"/>
                    <a:pt x="134" y="534"/>
                  </a:cubicBezTo>
                  <a:lnTo>
                    <a:pt x="108" y="534"/>
                  </a:lnTo>
                  <a:lnTo>
                    <a:pt x="532" y="42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</p:grpSp>
      <p:sp>
        <p:nvSpPr>
          <p:cNvPr id="379" name="TextShape 76"/>
          <p:cNvSpPr txBox="1"/>
          <p:nvPr/>
        </p:nvSpPr>
        <p:spPr>
          <a:xfrm>
            <a:off x="118440" y="5941080"/>
            <a:ext cx="3259800" cy="15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r>
              <a:rPr lang="en-GB" sz="1200" b="0" strike="noStrike" spc="-1">
                <a:solidFill>
                  <a:srgbClr val="808080"/>
                </a:solidFill>
                <a:latin typeface="Calibri"/>
              </a:rPr>
              <a:t>Langen et al., Science 348, 207 (2015)</a:t>
            </a: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218183" y="850320"/>
            <a:ext cx="3338378" cy="720000"/>
          </a:xfrm>
          <a:prstGeom prst="rect">
            <a:avLst/>
          </a:prstGeom>
          <a:ln>
            <a:noFill/>
          </a:ln>
          <a:effectLst>
            <a:glow rad="127000">
              <a:schemeClr val="accent1"/>
            </a:glow>
          </a:effectLst>
        </p:spPr>
      </p:pic>
      <p:sp>
        <p:nvSpPr>
          <p:cNvPr id="81" name="Rounded Rectangle 80"/>
          <p:cNvSpPr/>
          <p:nvPr/>
        </p:nvSpPr>
        <p:spPr>
          <a:xfrm>
            <a:off x="160228" y="4151623"/>
            <a:ext cx="8458172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2" name="Picture 81"/>
          <p:cNvPicPr/>
          <p:nvPr/>
        </p:nvPicPr>
        <p:blipFill>
          <a:blip r:embed="rId5"/>
          <a:stretch/>
        </p:blipFill>
        <p:spPr>
          <a:xfrm rot="10800000">
            <a:off x="216000" y="2613834"/>
            <a:ext cx="930960" cy="2031840"/>
          </a:xfrm>
          <a:prstGeom prst="rect">
            <a:avLst/>
          </a:prstGeom>
          <a:ln>
            <a:noFill/>
          </a:ln>
        </p:spPr>
      </p:pic>
      <p:grpSp>
        <p:nvGrpSpPr>
          <p:cNvPr id="3" name="Group 2"/>
          <p:cNvGrpSpPr/>
          <p:nvPr/>
        </p:nvGrpSpPr>
        <p:grpSpPr>
          <a:xfrm>
            <a:off x="7170689" y="4988263"/>
            <a:ext cx="792472" cy="960808"/>
            <a:chOff x="6909431" y="4988263"/>
            <a:chExt cx="792472" cy="960808"/>
          </a:xfrm>
        </p:grpSpPr>
        <p:sp>
          <p:nvSpPr>
            <p:cNvPr id="84" name="TextShape 7"/>
            <p:cNvSpPr txBox="1">
              <a:spLocks noChangeAspect="1"/>
            </p:cNvSpPr>
            <p:nvPr/>
          </p:nvSpPr>
          <p:spPr>
            <a:xfrm>
              <a:off x="6914156" y="4988263"/>
              <a:ext cx="783023" cy="720000"/>
            </a:xfrm>
            <a:prstGeom prst="rect">
              <a:avLst/>
            </a:prstGeom>
            <a:blipFill rotWithShape="0">
              <a:blip r:embed="rId6"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 anchorCtr="1">
              <a:spAutoFit/>
            </a:bodyPr>
            <a:lstStyle/>
            <a:p>
              <a:pPr algn="ctr"/>
              <a:endParaRPr lang="en-US" sz="1000" b="0" strike="noStrike" spc="-1" dirty="0">
                <a:latin typeface="Times New Roman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6909431" y="5672072"/>
              <a:ext cx="7924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12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(BRINO)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Picture 301"/>
          <p:cNvPicPr/>
          <p:nvPr/>
        </p:nvPicPr>
        <p:blipFill>
          <a:blip r:embed="rId3"/>
          <a:stretch/>
        </p:blipFill>
        <p:spPr>
          <a:xfrm>
            <a:off x="248400" y="1528794"/>
            <a:ext cx="8370000" cy="2952000"/>
          </a:xfrm>
          <a:prstGeom prst="rect">
            <a:avLst/>
          </a:prstGeom>
          <a:ln>
            <a:noFill/>
          </a:ln>
        </p:spPr>
      </p:pic>
      <p:sp>
        <p:nvSpPr>
          <p:cNvPr id="303" name="TextShape 1"/>
          <p:cNvSpPr txBox="1"/>
          <p:nvPr/>
        </p:nvSpPr>
        <p:spPr>
          <a:xfrm>
            <a:off x="10800" y="1844874"/>
            <a:ext cx="925200" cy="21679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200" b="0" strike="noStrike" spc="-1">
                <a:solidFill>
                  <a:srgbClr val="44687D"/>
                </a:solidFill>
                <a:latin typeface="Calibri"/>
              </a:rPr>
              <a:t>‘slow split’ </a:t>
            </a:r>
            <a:endParaRPr lang="en-GB" sz="2200" b="0" strike="noStrike" spc="-1">
              <a:latin typeface="Calibri"/>
            </a:endParaRPr>
          </a:p>
          <a:p>
            <a:endParaRPr lang="en-GB" sz="2200" b="0" strike="noStrike" spc="-1">
              <a:latin typeface="Calibri"/>
            </a:endParaRPr>
          </a:p>
          <a:p>
            <a:endParaRPr lang="en-GB" sz="2200" b="0" strike="noStrike" spc="-1">
              <a:latin typeface="Calibri"/>
            </a:endParaRPr>
          </a:p>
          <a:p>
            <a:r>
              <a:rPr lang="en-GB" sz="2200" b="0" strike="noStrike" spc="-1">
                <a:solidFill>
                  <a:srgbClr val="2323DC"/>
                </a:solidFill>
                <a:latin typeface="Calibri"/>
              </a:rPr>
              <a:t>‘fast split’ </a:t>
            </a:r>
            <a:endParaRPr lang="en-GB" sz="2200" b="0" strike="noStrike" spc="-1">
              <a:latin typeface="Calibri"/>
            </a:endParaRPr>
          </a:p>
        </p:txBody>
      </p:sp>
      <p:sp>
        <p:nvSpPr>
          <p:cNvPr id="304" name="CustomShape 2"/>
          <p:cNvSpPr/>
          <p:nvPr/>
        </p:nvSpPr>
        <p:spPr>
          <a:xfrm>
            <a:off x="0" y="1844154"/>
            <a:ext cx="8496000" cy="1080000"/>
          </a:xfrm>
          <a:prstGeom prst="rect">
            <a:avLst/>
          </a:prstGeom>
          <a:solidFill>
            <a:srgbClr val="5F9BAF">
              <a:alpha val="20000"/>
            </a:srgbClr>
          </a:solidFill>
          <a:ln w="72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CustomShape 3"/>
          <p:cNvSpPr/>
          <p:nvPr/>
        </p:nvSpPr>
        <p:spPr>
          <a:xfrm>
            <a:off x="0" y="2932794"/>
            <a:ext cx="8492400" cy="1026000"/>
          </a:xfrm>
          <a:prstGeom prst="rect">
            <a:avLst/>
          </a:prstGeom>
          <a:solidFill>
            <a:srgbClr val="0000FF">
              <a:alpha val="20000"/>
            </a:srgbClr>
          </a:solidFill>
          <a:ln w="72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08" name="Group 5"/>
          <p:cNvGrpSpPr/>
          <p:nvPr/>
        </p:nvGrpSpPr>
        <p:grpSpPr>
          <a:xfrm>
            <a:off x="3862627" y="1034860"/>
            <a:ext cx="4565880" cy="284400"/>
            <a:chOff x="3962520" y="876600"/>
            <a:chExt cx="4565880" cy="284400"/>
          </a:xfrm>
        </p:grpSpPr>
        <p:sp>
          <p:nvSpPr>
            <p:cNvPr id="309" name="Freeform 6"/>
            <p:cNvSpPr/>
            <p:nvPr/>
          </p:nvSpPr>
          <p:spPr>
            <a:xfrm>
              <a:off x="3962520" y="878040"/>
              <a:ext cx="4566240" cy="283320"/>
            </a:xfrm>
            <a:custGeom>
              <a:avLst/>
              <a:gdLst/>
              <a:ahLst/>
              <a:cxnLst/>
              <a:rect l="0" t="0" r="r" b="b"/>
              <a:pathLst>
                <a:path w="12684" h="787">
                  <a:moveTo>
                    <a:pt x="6342" y="786"/>
                  </a:moveTo>
                  <a:lnTo>
                    <a:pt x="0" y="786"/>
                  </a:lnTo>
                  <a:lnTo>
                    <a:pt x="0" y="0"/>
                  </a:lnTo>
                  <a:lnTo>
                    <a:pt x="12683" y="0"/>
                  </a:lnTo>
                  <a:lnTo>
                    <a:pt x="12683" y="786"/>
                  </a:lnTo>
                  <a:lnTo>
                    <a:pt x="6342" y="786"/>
                  </a:lnTo>
                </a:path>
              </a:pathLst>
            </a:custGeom>
            <a:noFill/>
            <a:ln w="15840">
              <a:noFill/>
            </a:ln>
          </p:spPr>
        </p:sp>
        <p:sp>
          <p:nvSpPr>
            <p:cNvPr id="310" name="Freeform 7"/>
            <p:cNvSpPr/>
            <p:nvPr/>
          </p:nvSpPr>
          <p:spPr>
            <a:xfrm>
              <a:off x="3992760" y="937800"/>
              <a:ext cx="135000" cy="164160"/>
            </a:xfrm>
            <a:custGeom>
              <a:avLst/>
              <a:gdLst/>
              <a:ahLst/>
              <a:cxnLst/>
              <a:rect l="0" t="0" r="r" b="b"/>
              <a:pathLst>
                <a:path w="375" h="456">
                  <a:moveTo>
                    <a:pt x="374" y="22"/>
                  </a:moveTo>
                  <a:cubicBezTo>
                    <a:pt x="336" y="4"/>
                    <a:pt x="301" y="0"/>
                    <a:pt x="261" y="0"/>
                  </a:cubicBezTo>
                  <a:cubicBezTo>
                    <a:pt x="122" y="0"/>
                    <a:pt x="0" y="140"/>
                    <a:pt x="0" y="281"/>
                  </a:cubicBezTo>
                  <a:cubicBezTo>
                    <a:pt x="0" y="374"/>
                    <a:pt x="63" y="455"/>
                    <a:pt x="161" y="455"/>
                  </a:cubicBezTo>
                  <a:cubicBezTo>
                    <a:pt x="220" y="455"/>
                    <a:pt x="245" y="448"/>
                    <a:pt x="297" y="419"/>
                  </a:cubicBezTo>
                  <a:lnTo>
                    <a:pt x="301" y="374"/>
                  </a:lnTo>
                  <a:cubicBezTo>
                    <a:pt x="252" y="404"/>
                    <a:pt x="223" y="413"/>
                    <a:pt x="176" y="413"/>
                  </a:cubicBezTo>
                  <a:cubicBezTo>
                    <a:pt x="95" y="413"/>
                    <a:pt x="58" y="348"/>
                    <a:pt x="58" y="276"/>
                  </a:cubicBezTo>
                  <a:cubicBezTo>
                    <a:pt x="58" y="157"/>
                    <a:pt x="150" y="40"/>
                    <a:pt x="252" y="40"/>
                  </a:cubicBezTo>
                  <a:cubicBezTo>
                    <a:pt x="294" y="40"/>
                    <a:pt x="320" y="50"/>
                    <a:pt x="354" y="73"/>
                  </a:cubicBezTo>
                  <a:lnTo>
                    <a:pt x="374" y="22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1" name="Freeform 8"/>
            <p:cNvSpPr/>
            <p:nvPr/>
          </p:nvSpPr>
          <p:spPr>
            <a:xfrm>
              <a:off x="415332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122" y="0"/>
                  </a:moveTo>
                  <a:cubicBezTo>
                    <a:pt x="102" y="19"/>
                    <a:pt x="59" y="58"/>
                    <a:pt x="30" y="135"/>
                  </a:cubicBezTo>
                  <a:cubicBezTo>
                    <a:pt x="4" y="203"/>
                    <a:pt x="0" y="271"/>
                    <a:pt x="0" y="317"/>
                  </a:cubicBezTo>
                  <a:cubicBezTo>
                    <a:pt x="0" y="521"/>
                    <a:pt x="92" y="606"/>
                    <a:pt x="122" y="633"/>
                  </a:cubicBezTo>
                  <a:lnTo>
                    <a:pt x="161" y="633"/>
                  </a:lnTo>
                  <a:cubicBezTo>
                    <a:pt x="131" y="603"/>
                    <a:pt x="50" y="521"/>
                    <a:pt x="50" y="317"/>
                  </a:cubicBezTo>
                  <a:cubicBezTo>
                    <a:pt x="50" y="282"/>
                    <a:pt x="52" y="207"/>
                    <a:pt x="78" y="132"/>
                  </a:cubicBezTo>
                  <a:cubicBezTo>
                    <a:pt x="104" y="59"/>
                    <a:pt x="141" y="22"/>
                    <a:pt x="161" y="0"/>
                  </a:cubicBezTo>
                  <a:lnTo>
                    <a:pt x="12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2" name="Freeform 9"/>
            <p:cNvSpPr/>
            <p:nvPr/>
          </p:nvSpPr>
          <p:spPr>
            <a:xfrm>
              <a:off x="423000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3" name="Freeform 10"/>
            <p:cNvSpPr/>
            <p:nvPr/>
          </p:nvSpPr>
          <p:spPr>
            <a:xfrm>
              <a:off x="4337280" y="1024200"/>
              <a:ext cx="58320" cy="108720"/>
            </a:xfrm>
            <a:custGeom>
              <a:avLst/>
              <a:gdLst/>
              <a:ahLst/>
              <a:cxnLst/>
              <a:rect l="0" t="0" r="r" b="b"/>
              <a:pathLst>
                <a:path w="162" h="302">
                  <a:moveTo>
                    <a:pt x="102" y="0"/>
                  </a:moveTo>
                  <a:lnTo>
                    <a:pt x="92" y="0"/>
                  </a:lnTo>
                  <a:cubicBezTo>
                    <a:pt x="63" y="27"/>
                    <a:pt x="27" y="29"/>
                    <a:pt x="0" y="29"/>
                  </a:cubicBezTo>
                  <a:lnTo>
                    <a:pt x="0" y="58"/>
                  </a:lnTo>
                  <a:cubicBezTo>
                    <a:pt x="17" y="58"/>
                    <a:pt x="40" y="56"/>
                    <a:pt x="62" y="47"/>
                  </a:cubicBezTo>
                  <a:lnTo>
                    <a:pt x="62" y="273"/>
                  </a:lnTo>
                  <a:lnTo>
                    <a:pt x="3" y="273"/>
                  </a:lnTo>
                  <a:lnTo>
                    <a:pt x="3" y="301"/>
                  </a:lnTo>
                  <a:lnTo>
                    <a:pt x="161" y="301"/>
                  </a:lnTo>
                  <a:lnTo>
                    <a:pt x="161" y="273"/>
                  </a:lnTo>
                  <a:lnTo>
                    <a:pt x="102" y="273"/>
                  </a:lnTo>
                  <a:lnTo>
                    <a:pt x="10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4" name="Freeform 11"/>
            <p:cNvSpPr/>
            <p:nvPr/>
          </p:nvSpPr>
          <p:spPr>
            <a:xfrm>
              <a:off x="4440960" y="1079280"/>
              <a:ext cx="19440" cy="47880"/>
            </a:xfrm>
            <a:custGeom>
              <a:avLst/>
              <a:gdLst/>
              <a:ahLst/>
              <a:cxnLst/>
              <a:rect l="0" t="0" r="r" b="b"/>
              <a:pathLst>
                <a:path w="54" h="133">
                  <a:moveTo>
                    <a:pt x="53" y="52"/>
                  </a:moveTo>
                  <a:lnTo>
                    <a:pt x="53" y="0"/>
                  </a:lnTo>
                  <a:lnTo>
                    <a:pt x="0" y="0"/>
                  </a:lnTo>
                  <a:lnTo>
                    <a:pt x="0" y="53"/>
                  </a:lnTo>
                  <a:lnTo>
                    <a:pt x="16" y="53"/>
                  </a:lnTo>
                  <a:lnTo>
                    <a:pt x="0" y="132"/>
                  </a:lnTo>
                  <a:lnTo>
                    <a:pt x="27" y="132"/>
                  </a:lnTo>
                  <a:lnTo>
                    <a:pt x="53" y="52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5" name="Freeform 12"/>
            <p:cNvSpPr/>
            <p:nvPr/>
          </p:nvSpPr>
          <p:spPr>
            <a:xfrm>
              <a:off x="454212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6" name="Freeform 13"/>
            <p:cNvSpPr/>
            <p:nvPr/>
          </p:nvSpPr>
          <p:spPr>
            <a:xfrm>
              <a:off x="460548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7" name="Freeform 14"/>
            <p:cNvSpPr/>
            <p:nvPr/>
          </p:nvSpPr>
          <p:spPr>
            <a:xfrm>
              <a:off x="466848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8" name="Freeform 15"/>
            <p:cNvSpPr/>
            <p:nvPr/>
          </p:nvSpPr>
          <p:spPr>
            <a:xfrm>
              <a:off x="4770000" y="1079280"/>
              <a:ext cx="19440" cy="47880"/>
            </a:xfrm>
            <a:custGeom>
              <a:avLst/>
              <a:gdLst/>
              <a:ahLst/>
              <a:cxnLst/>
              <a:rect l="0" t="0" r="r" b="b"/>
              <a:pathLst>
                <a:path w="54" h="133">
                  <a:moveTo>
                    <a:pt x="53" y="52"/>
                  </a:moveTo>
                  <a:lnTo>
                    <a:pt x="53" y="0"/>
                  </a:lnTo>
                  <a:lnTo>
                    <a:pt x="0" y="0"/>
                  </a:lnTo>
                  <a:lnTo>
                    <a:pt x="0" y="53"/>
                  </a:lnTo>
                  <a:lnTo>
                    <a:pt x="16" y="53"/>
                  </a:lnTo>
                  <a:lnTo>
                    <a:pt x="0" y="132"/>
                  </a:lnTo>
                  <a:lnTo>
                    <a:pt x="27" y="132"/>
                  </a:lnTo>
                  <a:lnTo>
                    <a:pt x="53" y="52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19" name="Freeform 16"/>
            <p:cNvSpPr/>
            <p:nvPr/>
          </p:nvSpPr>
          <p:spPr>
            <a:xfrm>
              <a:off x="485568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0" name="Freeform 17"/>
            <p:cNvSpPr/>
            <p:nvPr/>
          </p:nvSpPr>
          <p:spPr>
            <a:xfrm>
              <a:off x="4964040" y="1021680"/>
              <a:ext cx="111960" cy="111240"/>
            </a:xfrm>
            <a:custGeom>
              <a:avLst/>
              <a:gdLst/>
              <a:ahLst/>
              <a:cxnLst/>
              <a:rect l="0" t="0" r="r" b="b"/>
              <a:pathLst>
                <a:path w="311" h="309">
                  <a:moveTo>
                    <a:pt x="310" y="0"/>
                  </a:moveTo>
                  <a:lnTo>
                    <a:pt x="272" y="0"/>
                  </a:lnTo>
                  <a:lnTo>
                    <a:pt x="215" y="273"/>
                  </a:lnTo>
                  <a:lnTo>
                    <a:pt x="213" y="273"/>
                  </a:lnTo>
                  <a:lnTo>
                    <a:pt x="127" y="0"/>
                  </a:lnTo>
                  <a:lnTo>
                    <a:pt x="66" y="0"/>
                  </a:lnTo>
                  <a:lnTo>
                    <a:pt x="0" y="308"/>
                  </a:lnTo>
                  <a:lnTo>
                    <a:pt x="37" y="308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184" y="308"/>
                  </a:lnTo>
                  <a:lnTo>
                    <a:pt x="245" y="308"/>
                  </a:lnTo>
                  <a:lnTo>
                    <a:pt x="310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1" name="Freeform 18"/>
            <p:cNvSpPr/>
            <p:nvPr/>
          </p:nvSpPr>
          <p:spPr>
            <a:xfrm>
              <a:off x="510444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39" y="633"/>
                  </a:moveTo>
                  <a:cubicBezTo>
                    <a:pt x="59" y="614"/>
                    <a:pt x="102" y="576"/>
                    <a:pt x="131" y="498"/>
                  </a:cubicBezTo>
                  <a:cubicBezTo>
                    <a:pt x="157" y="430"/>
                    <a:pt x="161" y="363"/>
                    <a:pt x="161" y="317"/>
                  </a:cubicBezTo>
                  <a:cubicBezTo>
                    <a:pt x="161" y="112"/>
                    <a:pt x="69" y="27"/>
                    <a:pt x="39" y="0"/>
                  </a:cubicBezTo>
                  <a:lnTo>
                    <a:pt x="0" y="0"/>
                  </a:lnTo>
                  <a:cubicBezTo>
                    <a:pt x="30" y="30"/>
                    <a:pt x="112" y="112"/>
                    <a:pt x="112" y="317"/>
                  </a:cubicBezTo>
                  <a:cubicBezTo>
                    <a:pt x="112" y="353"/>
                    <a:pt x="109" y="426"/>
                    <a:pt x="84" y="501"/>
                  </a:cubicBezTo>
                  <a:cubicBezTo>
                    <a:pt x="58" y="574"/>
                    <a:pt x="22" y="613"/>
                    <a:pt x="0" y="633"/>
                  </a:cubicBezTo>
                  <a:lnTo>
                    <a:pt x="39" y="63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2" name="Freeform 19"/>
            <p:cNvSpPr/>
            <p:nvPr/>
          </p:nvSpPr>
          <p:spPr>
            <a:xfrm>
              <a:off x="5256360" y="1013760"/>
              <a:ext cx="152280" cy="55440"/>
            </a:xfrm>
            <a:custGeom>
              <a:avLst/>
              <a:gdLst/>
              <a:ahLst/>
              <a:cxnLst/>
              <a:rect l="0" t="0" r="r" b="b"/>
              <a:pathLst>
                <a:path w="423" h="154">
                  <a:moveTo>
                    <a:pt x="400" y="26"/>
                  </a:moveTo>
                  <a:cubicBezTo>
                    <a:pt x="410" y="26"/>
                    <a:pt x="422" y="26"/>
                    <a:pt x="422" y="13"/>
                  </a:cubicBezTo>
                  <a:cubicBezTo>
                    <a:pt x="422" y="0"/>
                    <a:pt x="410" y="0"/>
                    <a:pt x="402" y="0"/>
                  </a:cubicBezTo>
                  <a:lnTo>
                    <a:pt x="22" y="0"/>
                  </a:lnTo>
                  <a:cubicBezTo>
                    <a:pt x="12" y="0"/>
                    <a:pt x="0" y="0"/>
                    <a:pt x="0" y="13"/>
                  </a:cubicBezTo>
                  <a:cubicBezTo>
                    <a:pt x="0" y="26"/>
                    <a:pt x="12" y="26"/>
                    <a:pt x="22" y="26"/>
                  </a:cubicBezTo>
                  <a:lnTo>
                    <a:pt x="400" y="26"/>
                  </a:lnTo>
                  <a:moveTo>
                    <a:pt x="402" y="153"/>
                  </a:moveTo>
                  <a:cubicBezTo>
                    <a:pt x="410" y="153"/>
                    <a:pt x="422" y="153"/>
                    <a:pt x="422" y="141"/>
                  </a:cubicBezTo>
                  <a:cubicBezTo>
                    <a:pt x="422" y="128"/>
                    <a:pt x="410" y="128"/>
                    <a:pt x="400" y="128"/>
                  </a:cubicBezTo>
                  <a:lnTo>
                    <a:pt x="22" y="128"/>
                  </a:lnTo>
                  <a:cubicBezTo>
                    <a:pt x="12" y="128"/>
                    <a:pt x="0" y="128"/>
                    <a:pt x="0" y="141"/>
                  </a:cubicBezTo>
                  <a:cubicBezTo>
                    <a:pt x="0" y="153"/>
                    <a:pt x="12" y="153"/>
                    <a:pt x="22" y="153"/>
                  </a:cubicBezTo>
                  <a:lnTo>
                    <a:pt x="402" y="15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3" name="Freeform 20"/>
            <p:cNvSpPr/>
            <p:nvPr/>
          </p:nvSpPr>
          <p:spPr>
            <a:xfrm>
              <a:off x="5508720" y="927360"/>
              <a:ext cx="51840" cy="228240"/>
            </a:xfrm>
            <a:custGeom>
              <a:avLst/>
              <a:gdLst/>
              <a:ahLst/>
              <a:cxnLst/>
              <a:rect l="0" t="0" r="r" b="b"/>
              <a:pathLst>
                <a:path w="144" h="634">
                  <a:moveTo>
                    <a:pt x="140" y="24"/>
                  </a:moveTo>
                  <a:cubicBezTo>
                    <a:pt x="143" y="17"/>
                    <a:pt x="143" y="16"/>
                    <a:pt x="143" y="13"/>
                  </a:cubicBezTo>
                  <a:cubicBezTo>
                    <a:pt x="143" y="6"/>
                    <a:pt x="137" y="0"/>
                    <a:pt x="130" y="0"/>
                  </a:cubicBezTo>
                  <a:cubicBezTo>
                    <a:pt x="124" y="0"/>
                    <a:pt x="120" y="3"/>
                    <a:pt x="115" y="14"/>
                  </a:cubicBezTo>
                  <a:lnTo>
                    <a:pt x="3" y="305"/>
                  </a:lnTo>
                  <a:cubicBezTo>
                    <a:pt x="1" y="309"/>
                    <a:pt x="0" y="314"/>
                    <a:pt x="0" y="317"/>
                  </a:cubicBezTo>
                  <a:cubicBezTo>
                    <a:pt x="0" y="318"/>
                    <a:pt x="0" y="319"/>
                    <a:pt x="3" y="328"/>
                  </a:cubicBezTo>
                  <a:lnTo>
                    <a:pt x="115" y="619"/>
                  </a:lnTo>
                  <a:cubicBezTo>
                    <a:pt x="118" y="626"/>
                    <a:pt x="121" y="633"/>
                    <a:pt x="130" y="633"/>
                  </a:cubicBezTo>
                  <a:cubicBezTo>
                    <a:pt x="137" y="633"/>
                    <a:pt x="143" y="627"/>
                    <a:pt x="143" y="622"/>
                  </a:cubicBezTo>
                  <a:cubicBezTo>
                    <a:pt x="143" y="619"/>
                    <a:pt x="143" y="617"/>
                    <a:pt x="140" y="610"/>
                  </a:cubicBezTo>
                  <a:lnTo>
                    <a:pt x="26" y="317"/>
                  </a:lnTo>
                  <a:lnTo>
                    <a:pt x="140" y="24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4" name="Freeform 21"/>
            <p:cNvSpPr/>
            <p:nvPr/>
          </p:nvSpPr>
          <p:spPr>
            <a:xfrm>
              <a:off x="5585400" y="940320"/>
              <a:ext cx="152280" cy="158760"/>
            </a:xfrm>
            <a:custGeom>
              <a:avLst/>
              <a:gdLst/>
              <a:ahLst/>
              <a:cxnLst/>
              <a:rect l="0" t="0" r="r" b="b"/>
              <a:pathLst>
                <a:path w="423" h="441">
                  <a:moveTo>
                    <a:pt x="236" y="0"/>
                  </a:moveTo>
                  <a:lnTo>
                    <a:pt x="183" y="0"/>
                  </a:lnTo>
                  <a:lnTo>
                    <a:pt x="183" y="332"/>
                  </a:lnTo>
                  <a:cubicBezTo>
                    <a:pt x="96" y="309"/>
                    <a:pt x="96" y="206"/>
                    <a:pt x="96" y="173"/>
                  </a:cubicBezTo>
                  <a:cubicBezTo>
                    <a:pt x="96" y="78"/>
                    <a:pt x="86" y="52"/>
                    <a:pt x="46" y="52"/>
                  </a:cubicBezTo>
                  <a:lnTo>
                    <a:pt x="0" y="52"/>
                  </a:lnTo>
                  <a:lnTo>
                    <a:pt x="0" y="91"/>
                  </a:lnTo>
                  <a:cubicBezTo>
                    <a:pt x="40" y="92"/>
                    <a:pt x="43" y="140"/>
                    <a:pt x="43" y="184"/>
                  </a:cubicBezTo>
                  <a:cubicBezTo>
                    <a:pt x="45" y="256"/>
                    <a:pt x="69" y="355"/>
                    <a:pt x="183" y="373"/>
                  </a:cubicBezTo>
                  <a:lnTo>
                    <a:pt x="183" y="440"/>
                  </a:lnTo>
                  <a:lnTo>
                    <a:pt x="236" y="440"/>
                  </a:lnTo>
                  <a:lnTo>
                    <a:pt x="236" y="373"/>
                  </a:lnTo>
                  <a:cubicBezTo>
                    <a:pt x="377" y="354"/>
                    <a:pt x="379" y="212"/>
                    <a:pt x="379" y="170"/>
                  </a:cubicBezTo>
                  <a:cubicBezTo>
                    <a:pt x="379" y="140"/>
                    <a:pt x="384" y="92"/>
                    <a:pt x="422" y="91"/>
                  </a:cubicBezTo>
                  <a:lnTo>
                    <a:pt x="422" y="52"/>
                  </a:lnTo>
                  <a:lnTo>
                    <a:pt x="376" y="52"/>
                  </a:lnTo>
                  <a:cubicBezTo>
                    <a:pt x="348" y="52"/>
                    <a:pt x="325" y="58"/>
                    <a:pt x="325" y="161"/>
                  </a:cubicBezTo>
                  <a:cubicBezTo>
                    <a:pt x="325" y="210"/>
                    <a:pt x="325" y="311"/>
                    <a:pt x="236" y="332"/>
                  </a:cubicBezTo>
                  <a:lnTo>
                    <a:pt x="236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5" name="Freeform 22"/>
            <p:cNvSpPr/>
            <p:nvPr/>
          </p:nvSpPr>
          <p:spPr>
            <a:xfrm>
              <a:off x="5764320" y="1024200"/>
              <a:ext cx="58320" cy="108720"/>
            </a:xfrm>
            <a:custGeom>
              <a:avLst/>
              <a:gdLst/>
              <a:ahLst/>
              <a:cxnLst/>
              <a:rect l="0" t="0" r="r" b="b"/>
              <a:pathLst>
                <a:path w="162" h="302">
                  <a:moveTo>
                    <a:pt x="102" y="0"/>
                  </a:moveTo>
                  <a:lnTo>
                    <a:pt x="92" y="0"/>
                  </a:lnTo>
                  <a:cubicBezTo>
                    <a:pt x="63" y="27"/>
                    <a:pt x="27" y="29"/>
                    <a:pt x="0" y="29"/>
                  </a:cubicBezTo>
                  <a:lnTo>
                    <a:pt x="0" y="58"/>
                  </a:lnTo>
                  <a:cubicBezTo>
                    <a:pt x="17" y="58"/>
                    <a:pt x="40" y="56"/>
                    <a:pt x="62" y="47"/>
                  </a:cubicBezTo>
                  <a:lnTo>
                    <a:pt x="62" y="273"/>
                  </a:lnTo>
                  <a:lnTo>
                    <a:pt x="3" y="273"/>
                  </a:lnTo>
                  <a:lnTo>
                    <a:pt x="3" y="301"/>
                  </a:lnTo>
                  <a:lnTo>
                    <a:pt x="161" y="301"/>
                  </a:lnTo>
                  <a:lnTo>
                    <a:pt x="161" y="273"/>
                  </a:lnTo>
                  <a:lnTo>
                    <a:pt x="102" y="273"/>
                  </a:lnTo>
                  <a:lnTo>
                    <a:pt x="10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6" name="Freeform 23"/>
            <p:cNvSpPr/>
            <p:nvPr/>
          </p:nvSpPr>
          <p:spPr>
            <a:xfrm>
              <a:off x="586404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122" y="0"/>
                  </a:moveTo>
                  <a:cubicBezTo>
                    <a:pt x="102" y="19"/>
                    <a:pt x="59" y="58"/>
                    <a:pt x="30" y="135"/>
                  </a:cubicBezTo>
                  <a:cubicBezTo>
                    <a:pt x="4" y="203"/>
                    <a:pt x="0" y="271"/>
                    <a:pt x="0" y="317"/>
                  </a:cubicBezTo>
                  <a:cubicBezTo>
                    <a:pt x="0" y="521"/>
                    <a:pt x="92" y="606"/>
                    <a:pt x="122" y="633"/>
                  </a:cubicBezTo>
                  <a:lnTo>
                    <a:pt x="161" y="633"/>
                  </a:lnTo>
                  <a:cubicBezTo>
                    <a:pt x="131" y="603"/>
                    <a:pt x="50" y="521"/>
                    <a:pt x="50" y="317"/>
                  </a:cubicBezTo>
                  <a:cubicBezTo>
                    <a:pt x="50" y="282"/>
                    <a:pt x="52" y="207"/>
                    <a:pt x="78" y="132"/>
                  </a:cubicBezTo>
                  <a:cubicBezTo>
                    <a:pt x="104" y="59"/>
                    <a:pt x="141" y="22"/>
                    <a:pt x="161" y="0"/>
                  </a:cubicBezTo>
                  <a:lnTo>
                    <a:pt x="12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7" name="Freeform 24"/>
            <p:cNvSpPr/>
            <p:nvPr/>
          </p:nvSpPr>
          <p:spPr>
            <a:xfrm>
              <a:off x="594072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8" name="Freeform 25"/>
            <p:cNvSpPr/>
            <p:nvPr/>
          </p:nvSpPr>
          <p:spPr>
            <a:xfrm>
              <a:off x="6048000" y="1024200"/>
              <a:ext cx="58320" cy="108720"/>
            </a:xfrm>
            <a:custGeom>
              <a:avLst/>
              <a:gdLst/>
              <a:ahLst/>
              <a:cxnLst/>
              <a:rect l="0" t="0" r="r" b="b"/>
              <a:pathLst>
                <a:path w="162" h="302">
                  <a:moveTo>
                    <a:pt x="102" y="0"/>
                  </a:moveTo>
                  <a:lnTo>
                    <a:pt x="92" y="0"/>
                  </a:lnTo>
                  <a:cubicBezTo>
                    <a:pt x="63" y="27"/>
                    <a:pt x="27" y="29"/>
                    <a:pt x="0" y="29"/>
                  </a:cubicBezTo>
                  <a:lnTo>
                    <a:pt x="0" y="58"/>
                  </a:lnTo>
                  <a:cubicBezTo>
                    <a:pt x="17" y="58"/>
                    <a:pt x="40" y="56"/>
                    <a:pt x="62" y="47"/>
                  </a:cubicBezTo>
                  <a:lnTo>
                    <a:pt x="62" y="273"/>
                  </a:lnTo>
                  <a:lnTo>
                    <a:pt x="3" y="273"/>
                  </a:lnTo>
                  <a:lnTo>
                    <a:pt x="3" y="301"/>
                  </a:lnTo>
                  <a:lnTo>
                    <a:pt x="161" y="301"/>
                  </a:lnTo>
                  <a:lnTo>
                    <a:pt x="161" y="273"/>
                  </a:lnTo>
                  <a:lnTo>
                    <a:pt x="102" y="273"/>
                  </a:lnTo>
                  <a:lnTo>
                    <a:pt x="10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9" name="Freeform 26"/>
            <p:cNvSpPr/>
            <p:nvPr/>
          </p:nvSpPr>
          <p:spPr>
            <a:xfrm>
              <a:off x="614232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39" y="633"/>
                  </a:moveTo>
                  <a:cubicBezTo>
                    <a:pt x="59" y="614"/>
                    <a:pt x="102" y="576"/>
                    <a:pt x="131" y="498"/>
                  </a:cubicBezTo>
                  <a:cubicBezTo>
                    <a:pt x="157" y="430"/>
                    <a:pt x="161" y="363"/>
                    <a:pt x="161" y="317"/>
                  </a:cubicBezTo>
                  <a:cubicBezTo>
                    <a:pt x="161" y="112"/>
                    <a:pt x="69" y="27"/>
                    <a:pt x="39" y="0"/>
                  </a:cubicBezTo>
                  <a:lnTo>
                    <a:pt x="0" y="0"/>
                  </a:lnTo>
                  <a:cubicBezTo>
                    <a:pt x="30" y="30"/>
                    <a:pt x="112" y="112"/>
                    <a:pt x="112" y="317"/>
                  </a:cubicBezTo>
                  <a:cubicBezTo>
                    <a:pt x="112" y="353"/>
                    <a:pt x="109" y="426"/>
                    <a:pt x="84" y="501"/>
                  </a:cubicBezTo>
                  <a:cubicBezTo>
                    <a:pt x="58" y="574"/>
                    <a:pt x="22" y="613"/>
                    <a:pt x="0" y="633"/>
                  </a:cubicBezTo>
                  <a:lnTo>
                    <a:pt x="39" y="63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0" name="Freeform 27"/>
            <p:cNvSpPr/>
            <p:nvPr/>
          </p:nvSpPr>
          <p:spPr>
            <a:xfrm>
              <a:off x="6230880" y="940320"/>
              <a:ext cx="152280" cy="158760"/>
            </a:xfrm>
            <a:custGeom>
              <a:avLst/>
              <a:gdLst/>
              <a:ahLst/>
              <a:cxnLst/>
              <a:rect l="0" t="0" r="r" b="b"/>
              <a:pathLst>
                <a:path w="423" h="441">
                  <a:moveTo>
                    <a:pt x="236" y="0"/>
                  </a:moveTo>
                  <a:lnTo>
                    <a:pt x="183" y="0"/>
                  </a:lnTo>
                  <a:lnTo>
                    <a:pt x="183" y="332"/>
                  </a:lnTo>
                  <a:cubicBezTo>
                    <a:pt x="96" y="309"/>
                    <a:pt x="96" y="206"/>
                    <a:pt x="96" y="173"/>
                  </a:cubicBezTo>
                  <a:cubicBezTo>
                    <a:pt x="96" y="78"/>
                    <a:pt x="86" y="52"/>
                    <a:pt x="46" y="52"/>
                  </a:cubicBezTo>
                  <a:lnTo>
                    <a:pt x="0" y="52"/>
                  </a:lnTo>
                  <a:lnTo>
                    <a:pt x="0" y="91"/>
                  </a:lnTo>
                  <a:cubicBezTo>
                    <a:pt x="40" y="92"/>
                    <a:pt x="43" y="140"/>
                    <a:pt x="43" y="184"/>
                  </a:cubicBezTo>
                  <a:cubicBezTo>
                    <a:pt x="45" y="256"/>
                    <a:pt x="69" y="355"/>
                    <a:pt x="183" y="373"/>
                  </a:cubicBezTo>
                  <a:lnTo>
                    <a:pt x="183" y="440"/>
                  </a:lnTo>
                  <a:lnTo>
                    <a:pt x="236" y="440"/>
                  </a:lnTo>
                  <a:lnTo>
                    <a:pt x="236" y="373"/>
                  </a:lnTo>
                  <a:cubicBezTo>
                    <a:pt x="377" y="354"/>
                    <a:pt x="379" y="212"/>
                    <a:pt x="379" y="170"/>
                  </a:cubicBezTo>
                  <a:cubicBezTo>
                    <a:pt x="379" y="140"/>
                    <a:pt x="384" y="92"/>
                    <a:pt x="422" y="91"/>
                  </a:cubicBezTo>
                  <a:lnTo>
                    <a:pt x="422" y="52"/>
                  </a:lnTo>
                  <a:lnTo>
                    <a:pt x="376" y="52"/>
                  </a:lnTo>
                  <a:cubicBezTo>
                    <a:pt x="348" y="52"/>
                    <a:pt x="325" y="58"/>
                    <a:pt x="325" y="161"/>
                  </a:cubicBezTo>
                  <a:cubicBezTo>
                    <a:pt x="325" y="210"/>
                    <a:pt x="325" y="311"/>
                    <a:pt x="236" y="332"/>
                  </a:cubicBezTo>
                  <a:lnTo>
                    <a:pt x="236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1" name="Freeform 28"/>
            <p:cNvSpPr/>
            <p:nvPr/>
          </p:nvSpPr>
          <p:spPr>
            <a:xfrm>
              <a:off x="6407280" y="876600"/>
              <a:ext cx="60120" cy="146880"/>
            </a:xfrm>
            <a:custGeom>
              <a:avLst/>
              <a:gdLst/>
              <a:ahLst/>
              <a:cxnLst/>
              <a:rect l="0" t="0" r="r" b="b"/>
              <a:pathLst>
                <a:path w="167" h="408">
                  <a:moveTo>
                    <a:pt x="88" y="127"/>
                  </a:moveTo>
                  <a:cubicBezTo>
                    <a:pt x="95" y="128"/>
                    <a:pt x="99" y="128"/>
                    <a:pt x="112" y="132"/>
                  </a:cubicBezTo>
                  <a:cubicBezTo>
                    <a:pt x="127" y="135"/>
                    <a:pt x="138" y="138"/>
                    <a:pt x="145" y="138"/>
                  </a:cubicBezTo>
                  <a:cubicBezTo>
                    <a:pt x="164" y="138"/>
                    <a:pt x="166" y="125"/>
                    <a:pt x="166" y="121"/>
                  </a:cubicBezTo>
                  <a:cubicBezTo>
                    <a:pt x="166" y="118"/>
                    <a:pt x="164" y="104"/>
                    <a:pt x="145" y="104"/>
                  </a:cubicBezTo>
                  <a:cubicBezTo>
                    <a:pt x="138" y="104"/>
                    <a:pt x="127" y="106"/>
                    <a:pt x="112" y="111"/>
                  </a:cubicBezTo>
                  <a:cubicBezTo>
                    <a:pt x="99" y="114"/>
                    <a:pt x="95" y="115"/>
                    <a:pt x="88" y="115"/>
                  </a:cubicBezTo>
                  <a:cubicBezTo>
                    <a:pt x="89" y="99"/>
                    <a:pt x="92" y="81"/>
                    <a:pt x="94" y="68"/>
                  </a:cubicBezTo>
                  <a:cubicBezTo>
                    <a:pt x="96" y="59"/>
                    <a:pt x="99" y="36"/>
                    <a:pt x="99" y="20"/>
                  </a:cubicBezTo>
                  <a:cubicBezTo>
                    <a:pt x="99" y="7"/>
                    <a:pt x="94" y="0"/>
                    <a:pt x="82" y="0"/>
                  </a:cubicBezTo>
                  <a:cubicBezTo>
                    <a:pt x="73" y="0"/>
                    <a:pt x="65" y="4"/>
                    <a:pt x="65" y="20"/>
                  </a:cubicBezTo>
                  <a:cubicBezTo>
                    <a:pt x="65" y="35"/>
                    <a:pt x="69" y="58"/>
                    <a:pt x="72" y="72"/>
                  </a:cubicBezTo>
                  <a:cubicBezTo>
                    <a:pt x="72" y="78"/>
                    <a:pt x="76" y="99"/>
                    <a:pt x="78" y="115"/>
                  </a:cubicBezTo>
                  <a:cubicBezTo>
                    <a:pt x="71" y="115"/>
                    <a:pt x="66" y="114"/>
                    <a:pt x="53" y="111"/>
                  </a:cubicBezTo>
                  <a:cubicBezTo>
                    <a:pt x="39" y="106"/>
                    <a:pt x="27" y="104"/>
                    <a:pt x="19" y="104"/>
                  </a:cubicBezTo>
                  <a:cubicBezTo>
                    <a:pt x="1" y="104"/>
                    <a:pt x="0" y="117"/>
                    <a:pt x="0" y="121"/>
                  </a:cubicBezTo>
                  <a:cubicBezTo>
                    <a:pt x="0" y="125"/>
                    <a:pt x="1" y="138"/>
                    <a:pt x="19" y="138"/>
                  </a:cubicBezTo>
                  <a:cubicBezTo>
                    <a:pt x="27" y="138"/>
                    <a:pt x="39" y="135"/>
                    <a:pt x="53" y="132"/>
                  </a:cubicBezTo>
                  <a:cubicBezTo>
                    <a:pt x="66" y="128"/>
                    <a:pt x="71" y="128"/>
                    <a:pt x="78" y="127"/>
                  </a:cubicBezTo>
                  <a:cubicBezTo>
                    <a:pt x="76" y="138"/>
                    <a:pt x="73" y="153"/>
                    <a:pt x="71" y="161"/>
                  </a:cubicBezTo>
                  <a:cubicBezTo>
                    <a:pt x="65" y="189"/>
                    <a:pt x="65" y="193"/>
                    <a:pt x="65" y="216"/>
                  </a:cubicBezTo>
                  <a:cubicBezTo>
                    <a:pt x="65" y="301"/>
                    <a:pt x="73" y="393"/>
                    <a:pt x="75" y="401"/>
                  </a:cubicBezTo>
                  <a:cubicBezTo>
                    <a:pt x="75" y="404"/>
                    <a:pt x="76" y="407"/>
                    <a:pt x="82" y="407"/>
                  </a:cubicBezTo>
                  <a:cubicBezTo>
                    <a:pt x="89" y="407"/>
                    <a:pt x="89" y="404"/>
                    <a:pt x="91" y="399"/>
                  </a:cubicBezTo>
                  <a:cubicBezTo>
                    <a:pt x="91" y="399"/>
                    <a:pt x="94" y="360"/>
                    <a:pt x="96" y="332"/>
                  </a:cubicBezTo>
                  <a:cubicBezTo>
                    <a:pt x="98" y="294"/>
                    <a:pt x="99" y="255"/>
                    <a:pt x="99" y="216"/>
                  </a:cubicBezTo>
                  <a:cubicBezTo>
                    <a:pt x="99" y="193"/>
                    <a:pt x="99" y="189"/>
                    <a:pt x="94" y="161"/>
                  </a:cubicBezTo>
                  <a:cubicBezTo>
                    <a:pt x="94" y="155"/>
                    <a:pt x="89" y="138"/>
                    <a:pt x="88" y="127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2" name="Freeform 29"/>
            <p:cNvSpPr/>
            <p:nvPr/>
          </p:nvSpPr>
          <p:spPr>
            <a:xfrm>
              <a:off x="6401880" y="1052640"/>
              <a:ext cx="69840" cy="108720"/>
            </a:xfrm>
            <a:custGeom>
              <a:avLst/>
              <a:gdLst/>
              <a:ahLst/>
              <a:cxnLst/>
              <a:rect l="0" t="0" r="r" b="b"/>
              <a:pathLst>
                <a:path w="194" h="302">
                  <a:moveTo>
                    <a:pt x="107" y="266"/>
                  </a:moveTo>
                  <a:cubicBezTo>
                    <a:pt x="101" y="266"/>
                    <a:pt x="96" y="268"/>
                    <a:pt x="91" y="268"/>
                  </a:cubicBezTo>
                  <a:lnTo>
                    <a:pt x="40" y="268"/>
                  </a:lnTo>
                  <a:lnTo>
                    <a:pt x="109" y="206"/>
                  </a:lnTo>
                  <a:cubicBezTo>
                    <a:pt x="117" y="199"/>
                    <a:pt x="138" y="183"/>
                    <a:pt x="147" y="176"/>
                  </a:cubicBezTo>
                  <a:cubicBezTo>
                    <a:pt x="167" y="158"/>
                    <a:pt x="193" y="135"/>
                    <a:pt x="193" y="96"/>
                  </a:cubicBezTo>
                  <a:cubicBezTo>
                    <a:pt x="193" y="46"/>
                    <a:pt x="156" y="0"/>
                    <a:pt x="92" y="0"/>
                  </a:cubicBezTo>
                  <a:cubicBezTo>
                    <a:pt x="45" y="0"/>
                    <a:pt x="16" y="26"/>
                    <a:pt x="0" y="71"/>
                  </a:cubicBezTo>
                  <a:lnTo>
                    <a:pt x="22" y="96"/>
                  </a:lnTo>
                  <a:cubicBezTo>
                    <a:pt x="32" y="59"/>
                    <a:pt x="48" y="30"/>
                    <a:pt x="85" y="30"/>
                  </a:cubicBezTo>
                  <a:cubicBezTo>
                    <a:pt x="124" y="30"/>
                    <a:pt x="151" y="58"/>
                    <a:pt x="151" y="96"/>
                  </a:cubicBezTo>
                  <a:cubicBezTo>
                    <a:pt x="151" y="134"/>
                    <a:pt x="130" y="155"/>
                    <a:pt x="104" y="180"/>
                  </a:cubicBezTo>
                  <a:cubicBezTo>
                    <a:pt x="94" y="189"/>
                    <a:pt x="71" y="209"/>
                    <a:pt x="60" y="217"/>
                  </a:cubicBezTo>
                  <a:cubicBezTo>
                    <a:pt x="48" y="229"/>
                    <a:pt x="17" y="259"/>
                    <a:pt x="4" y="271"/>
                  </a:cubicBezTo>
                  <a:lnTo>
                    <a:pt x="4" y="301"/>
                  </a:lnTo>
                  <a:lnTo>
                    <a:pt x="193" y="301"/>
                  </a:lnTo>
                  <a:lnTo>
                    <a:pt x="193" y="266"/>
                  </a:lnTo>
                  <a:lnTo>
                    <a:pt x="107" y="266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3" name="Freeform 30"/>
            <p:cNvSpPr/>
            <p:nvPr/>
          </p:nvSpPr>
          <p:spPr>
            <a:xfrm>
              <a:off x="650916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122" y="0"/>
                  </a:moveTo>
                  <a:cubicBezTo>
                    <a:pt x="102" y="19"/>
                    <a:pt x="59" y="58"/>
                    <a:pt x="30" y="135"/>
                  </a:cubicBezTo>
                  <a:cubicBezTo>
                    <a:pt x="4" y="203"/>
                    <a:pt x="0" y="271"/>
                    <a:pt x="0" y="317"/>
                  </a:cubicBezTo>
                  <a:cubicBezTo>
                    <a:pt x="0" y="521"/>
                    <a:pt x="92" y="606"/>
                    <a:pt x="122" y="633"/>
                  </a:cubicBezTo>
                  <a:lnTo>
                    <a:pt x="161" y="633"/>
                  </a:lnTo>
                  <a:cubicBezTo>
                    <a:pt x="131" y="603"/>
                    <a:pt x="50" y="521"/>
                    <a:pt x="50" y="317"/>
                  </a:cubicBezTo>
                  <a:cubicBezTo>
                    <a:pt x="50" y="282"/>
                    <a:pt x="52" y="207"/>
                    <a:pt x="78" y="132"/>
                  </a:cubicBezTo>
                  <a:cubicBezTo>
                    <a:pt x="104" y="59"/>
                    <a:pt x="141" y="22"/>
                    <a:pt x="161" y="0"/>
                  </a:cubicBezTo>
                  <a:lnTo>
                    <a:pt x="12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4" name="Freeform 31"/>
            <p:cNvSpPr/>
            <p:nvPr/>
          </p:nvSpPr>
          <p:spPr>
            <a:xfrm>
              <a:off x="658620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5" name="Freeform 32"/>
            <p:cNvSpPr/>
            <p:nvPr/>
          </p:nvSpPr>
          <p:spPr>
            <a:xfrm>
              <a:off x="6693480" y="1024200"/>
              <a:ext cx="58320" cy="108720"/>
            </a:xfrm>
            <a:custGeom>
              <a:avLst/>
              <a:gdLst/>
              <a:ahLst/>
              <a:cxnLst/>
              <a:rect l="0" t="0" r="r" b="b"/>
              <a:pathLst>
                <a:path w="162" h="302">
                  <a:moveTo>
                    <a:pt x="102" y="0"/>
                  </a:moveTo>
                  <a:lnTo>
                    <a:pt x="92" y="0"/>
                  </a:lnTo>
                  <a:cubicBezTo>
                    <a:pt x="63" y="27"/>
                    <a:pt x="27" y="29"/>
                    <a:pt x="0" y="29"/>
                  </a:cubicBezTo>
                  <a:lnTo>
                    <a:pt x="0" y="58"/>
                  </a:lnTo>
                  <a:cubicBezTo>
                    <a:pt x="17" y="58"/>
                    <a:pt x="40" y="56"/>
                    <a:pt x="62" y="47"/>
                  </a:cubicBezTo>
                  <a:lnTo>
                    <a:pt x="62" y="273"/>
                  </a:lnTo>
                  <a:lnTo>
                    <a:pt x="3" y="273"/>
                  </a:lnTo>
                  <a:lnTo>
                    <a:pt x="3" y="301"/>
                  </a:lnTo>
                  <a:lnTo>
                    <a:pt x="161" y="301"/>
                  </a:lnTo>
                  <a:lnTo>
                    <a:pt x="161" y="273"/>
                  </a:lnTo>
                  <a:lnTo>
                    <a:pt x="102" y="273"/>
                  </a:lnTo>
                  <a:lnTo>
                    <a:pt x="10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6" name="Freeform 33"/>
            <p:cNvSpPr/>
            <p:nvPr/>
          </p:nvSpPr>
          <p:spPr>
            <a:xfrm>
              <a:off x="678780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39" y="633"/>
                  </a:moveTo>
                  <a:cubicBezTo>
                    <a:pt x="59" y="614"/>
                    <a:pt x="102" y="576"/>
                    <a:pt x="131" y="498"/>
                  </a:cubicBezTo>
                  <a:cubicBezTo>
                    <a:pt x="157" y="430"/>
                    <a:pt x="161" y="363"/>
                    <a:pt x="161" y="317"/>
                  </a:cubicBezTo>
                  <a:cubicBezTo>
                    <a:pt x="161" y="112"/>
                    <a:pt x="69" y="27"/>
                    <a:pt x="39" y="0"/>
                  </a:cubicBezTo>
                  <a:lnTo>
                    <a:pt x="0" y="0"/>
                  </a:lnTo>
                  <a:cubicBezTo>
                    <a:pt x="30" y="30"/>
                    <a:pt x="112" y="112"/>
                    <a:pt x="112" y="317"/>
                  </a:cubicBezTo>
                  <a:cubicBezTo>
                    <a:pt x="112" y="353"/>
                    <a:pt x="109" y="426"/>
                    <a:pt x="84" y="501"/>
                  </a:cubicBezTo>
                  <a:cubicBezTo>
                    <a:pt x="58" y="574"/>
                    <a:pt x="22" y="613"/>
                    <a:pt x="0" y="633"/>
                  </a:cubicBezTo>
                  <a:lnTo>
                    <a:pt x="39" y="63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7" name="Freeform 34"/>
            <p:cNvSpPr/>
            <p:nvPr/>
          </p:nvSpPr>
          <p:spPr>
            <a:xfrm>
              <a:off x="688572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8" name="Freeform 35"/>
            <p:cNvSpPr/>
            <p:nvPr/>
          </p:nvSpPr>
          <p:spPr>
            <a:xfrm>
              <a:off x="694872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39" name="Freeform 36"/>
            <p:cNvSpPr/>
            <p:nvPr/>
          </p:nvSpPr>
          <p:spPr>
            <a:xfrm>
              <a:off x="7012080" y="1079280"/>
              <a:ext cx="19440" cy="19440"/>
            </a:xfrm>
            <a:custGeom>
              <a:avLst/>
              <a:gdLst/>
              <a:ahLst/>
              <a:cxnLst/>
              <a:rect l="0" t="0" r="r" b="b"/>
              <a:pathLst>
                <a:path w="54" h="54">
                  <a:moveTo>
                    <a:pt x="53" y="0"/>
                  </a:moveTo>
                  <a:lnTo>
                    <a:pt x="0" y="0"/>
                  </a:lnTo>
                  <a:lnTo>
                    <a:pt x="0" y="53"/>
                  </a:lnTo>
                  <a:lnTo>
                    <a:pt x="53" y="53"/>
                  </a:lnTo>
                  <a:lnTo>
                    <a:pt x="53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0" name="Freeform 37"/>
            <p:cNvSpPr/>
            <p:nvPr/>
          </p:nvSpPr>
          <p:spPr>
            <a:xfrm>
              <a:off x="7066080" y="940320"/>
              <a:ext cx="152280" cy="158760"/>
            </a:xfrm>
            <a:custGeom>
              <a:avLst/>
              <a:gdLst/>
              <a:ahLst/>
              <a:cxnLst/>
              <a:rect l="0" t="0" r="r" b="b"/>
              <a:pathLst>
                <a:path w="423" h="441">
                  <a:moveTo>
                    <a:pt x="236" y="0"/>
                  </a:moveTo>
                  <a:lnTo>
                    <a:pt x="183" y="0"/>
                  </a:lnTo>
                  <a:lnTo>
                    <a:pt x="183" y="332"/>
                  </a:lnTo>
                  <a:cubicBezTo>
                    <a:pt x="96" y="309"/>
                    <a:pt x="96" y="206"/>
                    <a:pt x="96" y="173"/>
                  </a:cubicBezTo>
                  <a:cubicBezTo>
                    <a:pt x="96" y="78"/>
                    <a:pt x="86" y="52"/>
                    <a:pt x="46" y="52"/>
                  </a:cubicBezTo>
                  <a:lnTo>
                    <a:pt x="0" y="52"/>
                  </a:lnTo>
                  <a:lnTo>
                    <a:pt x="0" y="91"/>
                  </a:lnTo>
                  <a:cubicBezTo>
                    <a:pt x="40" y="92"/>
                    <a:pt x="43" y="140"/>
                    <a:pt x="43" y="184"/>
                  </a:cubicBezTo>
                  <a:cubicBezTo>
                    <a:pt x="45" y="256"/>
                    <a:pt x="69" y="355"/>
                    <a:pt x="183" y="373"/>
                  </a:cubicBezTo>
                  <a:lnTo>
                    <a:pt x="183" y="440"/>
                  </a:lnTo>
                  <a:lnTo>
                    <a:pt x="236" y="440"/>
                  </a:lnTo>
                  <a:lnTo>
                    <a:pt x="236" y="373"/>
                  </a:lnTo>
                  <a:cubicBezTo>
                    <a:pt x="377" y="354"/>
                    <a:pt x="379" y="212"/>
                    <a:pt x="379" y="170"/>
                  </a:cubicBezTo>
                  <a:cubicBezTo>
                    <a:pt x="379" y="140"/>
                    <a:pt x="384" y="92"/>
                    <a:pt x="422" y="91"/>
                  </a:cubicBezTo>
                  <a:lnTo>
                    <a:pt x="422" y="52"/>
                  </a:lnTo>
                  <a:lnTo>
                    <a:pt x="376" y="52"/>
                  </a:lnTo>
                  <a:cubicBezTo>
                    <a:pt x="348" y="52"/>
                    <a:pt x="325" y="58"/>
                    <a:pt x="325" y="161"/>
                  </a:cubicBezTo>
                  <a:cubicBezTo>
                    <a:pt x="325" y="210"/>
                    <a:pt x="325" y="311"/>
                    <a:pt x="236" y="332"/>
                  </a:cubicBezTo>
                  <a:lnTo>
                    <a:pt x="236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1" name="Freeform 38"/>
            <p:cNvSpPr/>
            <p:nvPr/>
          </p:nvSpPr>
          <p:spPr>
            <a:xfrm>
              <a:off x="7242840" y="876600"/>
              <a:ext cx="60120" cy="146880"/>
            </a:xfrm>
            <a:custGeom>
              <a:avLst/>
              <a:gdLst/>
              <a:ahLst/>
              <a:cxnLst/>
              <a:rect l="0" t="0" r="r" b="b"/>
              <a:pathLst>
                <a:path w="167" h="408">
                  <a:moveTo>
                    <a:pt x="88" y="127"/>
                  </a:moveTo>
                  <a:cubicBezTo>
                    <a:pt x="95" y="128"/>
                    <a:pt x="99" y="128"/>
                    <a:pt x="112" y="132"/>
                  </a:cubicBezTo>
                  <a:cubicBezTo>
                    <a:pt x="127" y="135"/>
                    <a:pt x="138" y="138"/>
                    <a:pt x="145" y="138"/>
                  </a:cubicBezTo>
                  <a:cubicBezTo>
                    <a:pt x="164" y="138"/>
                    <a:pt x="166" y="125"/>
                    <a:pt x="166" y="121"/>
                  </a:cubicBezTo>
                  <a:cubicBezTo>
                    <a:pt x="166" y="118"/>
                    <a:pt x="164" y="104"/>
                    <a:pt x="145" y="104"/>
                  </a:cubicBezTo>
                  <a:cubicBezTo>
                    <a:pt x="138" y="104"/>
                    <a:pt x="127" y="106"/>
                    <a:pt x="112" y="111"/>
                  </a:cubicBezTo>
                  <a:cubicBezTo>
                    <a:pt x="99" y="114"/>
                    <a:pt x="95" y="115"/>
                    <a:pt x="88" y="115"/>
                  </a:cubicBezTo>
                  <a:cubicBezTo>
                    <a:pt x="89" y="99"/>
                    <a:pt x="92" y="81"/>
                    <a:pt x="94" y="68"/>
                  </a:cubicBezTo>
                  <a:cubicBezTo>
                    <a:pt x="96" y="59"/>
                    <a:pt x="99" y="36"/>
                    <a:pt x="99" y="20"/>
                  </a:cubicBezTo>
                  <a:cubicBezTo>
                    <a:pt x="99" y="7"/>
                    <a:pt x="94" y="0"/>
                    <a:pt x="82" y="0"/>
                  </a:cubicBezTo>
                  <a:cubicBezTo>
                    <a:pt x="73" y="0"/>
                    <a:pt x="65" y="4"/>
                    <a:pt x="65" y="20"/>
                  </a:cubicBezTo>
                  <a:cubicBezTo>
                    <a:pt x="65" y="35"/>
                    <a:pt x="69" y="58"/>
                    <a:pt x="72" y="72"/>
                  </a:cubicBezTo>
                  <a:cubicBezTo>
                    <a:pt x="72" y="78"/>
                    <a:pt x="76" y="99"/>
                    <a:pt x="78" y="115"/>
                  </a:cubicBezTo>
                  <a:cubicBezTo>
                    <a:pt x="71" y="115"/>
                    <a:pt x="66" y="114"/>
                    <a:pt x="53" y="111"/>
                  </a:cubicBezTo>
                  <a:cubicBezTo>
                    <a:pt x="39" y="106"/>
                    <a:pt x="27" y="104"/>
                    <a:pt x="19" y="104"/>
                  </a:cubicBezTo>
                  <a:cubicBezTo>
                    <a:pt x="1" y="104"/>
                    <a:pt x="0" y="117"/>
                    <a:pt x="0" y="121"/>
                  </a:cubicBezTo>
                  <a:cubicBezTo>
                    <a:pt x="0" y="125"/>
                    <a:pt x="1" y="138"/>
                    <a:pt x="19" y="138"/>
                  </a:cubicBezTo>
                  <a:cubicBezTo>
                    <a:pt x="27" y="138"/>
                    <a:pt x="39" y="135"/>
                    <a:pt x="53" y="132"/>
                  </a:cubicBezTo>
                  <a:cubicBezTo>
                    <a:pt x="66" y="128"/>
                    <a:pt x="71" y="128"/>
                    <a:pt x="78" y="127"/>
                  </a:cubicBezTo>
                  <a:cubicBezTo>
                    <a:pt x="76" y="138"/>
                    <a:pt x="73" y="153"/>
                    <a:pt x="71" y="161"/>
                  </a:cubicBezTo>
                  <a:cubicBezTo>
                    <a:pt x="65" y="189"/>
                    <a:pt x="65" y="193"/>
                    <a:pt x="65" y="216"/>
                  </a:cubicBezTo>
                  <a:cubicBezTo>
                    <a:pt x="65" y="301"/>
                    <a:pt x="73" y="393"/>
                    <a:pt x="75" y="401"/>
                  </a:cubicBezTo>
                  <a:cubicBezTo>
                    <a:pt x="75" y="404"/>
                    <a:pt x="76" y="407"/>
                    <a:pt x="82" y="407"/>
                  </a:cubicBezTo>
                  <a:cubicBezTo>
                    <a:pt x="89" y="407"/>
                    <a:pt x="89" y="404"/>
                    <a:pt x="91" y="399"/>
                  </a:cubicBezTo>
                  <a:cubicBezTo>
                    <a:pt x="91" y="399"/>
                    <a:pt x="94" y="360"/>
                    <a:pt x="96" y="332"/>
                  </a:cubicBezTo>
                  <a:cubicBezTo>
                    <a:pt x="98" y="294"/>
                    <a:pt x="99" y="255"/>
                    <a:pt x="99" y="216"/>
                  </a:cubicBezTo>
                  <a:cubicBezTo>
                    <a:pt x="99" y="193"/>
                    <a:pt x="99" y="189"/>
                    <a:pt x="94" y="161"/>
                  </a:cubicBezTo>
                  <a:cubicBezTo>
                    <a:pt x="94" y="155"/>
                    <a:pt x="89" y="138"/>
                    <a:pt x="88" y="127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2" name="Freeform 39"/>
            <p:cNvSpPr/>
            <p:nvPr/>
          </p:nvSpPr>
          <p:spPr>
            <a:xfrm>
              <a:off x="7245000" y="1052640"/>
              <a:ext cx="58320" cy="108720"/>
            </a:xfrm>
            <a:custGeom>
              <a:avLst/>
              <a:gdLst/>
              <a:ahLst/>
              <a:cxnLst/>
              <a:rect l="0" t="0" r="r" b="b"/>
              <a:pathLst>
                <a:path w="162" h="302">
                  <a:moveTo>
                    <a:pt x="102" y="0"/>
                  </a:moveTo>
                  <a:lnTo>
                    <a:pt x="92" y="0"/>
                  </a:lnTo>
                  <a:cubicBezTo>
                    <a:pt x="63" y="27"/>
                    <a:pt x="27" y="29"/>
                    <a:pt x="0" y="29"/>
                  </a:cubicBezTo>
                  <a:lnTo>
                    <a:pt x="0" y="58"/>
                  </a:lnTo>
                  <a:cubicBezTo>
                    <a:pt x="17" y="58"/>
                    <a:pt x="40" y="56"/>
                    <a:pt x="62" y="47"/>
                  </a:cubicBezTo>
                  <a:lnTo>
                    <a:pt x="62" y="273"/>
                  </a:lnTo>
                  <a:lnTo>
                    <a:pt x="3" y="273"/>
                  </a:lnTo>
                  <a:lnTo>
                    <a:pt x="3" y="301"/>
                  </a:lnTo>
                  <a:lnTo>
                    <a:pt x="161" y="301"/>
                  </a:lnTo>
                  <a:lnTo>
                    <a:pt x="161" y="273"/>
                  </a:lnTo>
                  <a:lnTo>
                    <a:pt x="102" y="273"/>
                  </a:lnTo>
                  <a:lnTo>
                    <a:pt x="10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3" name="Freeform 40"/>
            <p:cNvSpPr/>
            <p:nvPr/>
          </p:nvSpPr>
          <p:spPr>
            <a:xfrm>
              <a:off x="734436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122" y="0"/>
                  </a:moveTo>
                  <a:cubicBezTo>
                    <a:pt x="102" y="19"/>
                    <a:pt x="59" y="58"/>
                    <a:pt x="30" y="135"/>
                  </a:cubicBezTo>
                  <a:cubicBezTo>
                    <a:pt x="4" y="203"/>
                    <a:pt x="0" y="271"/>
                    <a:pt x="0" y="317"/>
                  </a:cubicBezTo>
                  <a:cubicBezTo>
                    <a:pt x="0" y="521"/>
                    <a:pt x="92" y="606"/>
                    <a:pt x="122" y="633"/>
                  </a:cubicBezTo>
                  <a:lnTo>
                    <a:pt x="161" y="633"/>
                  </a:lnTo>
                  <a:cubicBezTo>
                    <a:pt x="131" y="603"/>
                    <a:pt x="50" y="521"/>
                    <a:pt x="50" y="317"/>
                  </a:cubicBezTo>
                  <a:cubicBezTo>
                    <a:pt x="50" y="282"/>
                    <a:pt x="52" y="207"/>
                    <a:pt x="78" y="132"/>
                  </a:cubicBezTo>
                  <a:cubicBezTo>
                    <a:pt x="104" y="59"/>
                    <a:pt x="141" y="22"/>
                    <a:pt x="161" y="0"/>
                  </a:cubicBezTo>
                  <a:lnTo>
                    <a:pt x="12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4" name="Freeform 41"/>
            <p:cNvSpPr/>
            <p:nvPr/>
          </p:nvSpPr>
          <p:spPr>
            <a:xfrm>
              <a:off x="742104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5" name="Freeform 42"/>
            <p:cNvSpPr/>
            <p:nvPr/>
          </p:nvSpPr>
          <p:spPr>
            <a:xfrm>
              <a:off x="7530120" y="1021680"/>
              <a:ext cx="111960" cy="111240"/>
            </a:xfrm>
            <a:custGeom>
              <a:avLst/>
              <a:gdLst/>
              <a:ahLst/>
              <a:cxnLst/>
              <a:rect l="0" t="0" r="r" b="b"/>
              <a:pathLst>
                <a:path w="311" h="309">
                  <a:moveTo>
                    <a:pt x="310" y="0"/>
                  </a:moveTo>
                  <a:lnTo>
                    <a:pt x="272" y="0"/>
                  </a:lnTo>
                  <a:lnTo>
                    <a:pt x="215" y="273"/>
                  </a:lnTo>
                  <a:lnTo>
                    <a:pt x="213" y="273"/>
                  </a:lnTo>
                  <a:lnTo>
                    <a:pt x="127" y="0"/>
                  </a:lnTo>
                  <a:lnTo>
                    <a:pt x="66" y="0"/>
                  </a:lnTo>
                  <a:lnTo>
                    <a:pt x="0" y="308"/>
                  </a:lnTo>
                  <a:lnTo>
                    <a:pt x="37" y="308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184" y="308"/>
                  </a:lnTo>
                  <a:lnTo>
                    <a:pt x="245" y="308"/>
                  </a:lnTo>
                  <a:lnTo>
                    <a:pt x="310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6" name="Freeform 43"/>
            <p:cNvSpPr/>
            <p:nvPr/>
          </p:nvSpPr>
          <p:spPr>
            <a:xfrm>
              <a:off x="767052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39" y="633"/>
                  </a:moveTo>
                  <a:cubicBezTo>
                    <a:pt x="59" y="614"/>
                    <a:pt x="102" y="576"/>
                    <a:pt x="131" y="498"/>
                  </a:cubicBezTo>
                  <a:cubicBezTo>
                    <a:pt x="157" y="430"/>
                    <a:pt x="161" y="363"/>
                    <a:pt x="161" y="317"/>
                  </a:cubicBezTo>
                  <a:cubicBezTo>
                    <a:pt x="161" y="112"/>
                    <a:pt x="69" y="27"/>
                    <a:pt x="39" y="0"/>
                  </a:cubicBezTo>
                  <a:lnTo>
                    <a:pt x="0" y="0"/>
                  </a:lnTo>
                  <a:cubicBezTo>
                    <a:pt x="30" y="30"/>
                    <a:pt x="112" y="112"/>
                    <a:pt x="112" y="317"/>
                  </a:cubicBezTo>
                  <a:cubicBezTo>
                    <a:pt x="112" y="353"/>
                    <a:pt x="109" y="426"/>
                    <a:pt x="84" y="501"/>
                  </a:cubicBezTo>
                  <a:cubicBezTo>
                    <a:pt x="58" y="574"/>
                    <a:pt x="22" y="613"/>
                    <a:pt x="0" y="633"/>
                  </a:cubicBezTo>
                  <a:lnTo>
                    <a:pt x="39" y="63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7" name="Freeform 44"/>
            <p:cNvSpPr/>
            <p:nvPr/>
          </p:nvSpPr>
          <p:spPr>
            <a:xfrm>
              <a:off x="7759080" y="940320"/>
              <a:ext cx="152280" cy="158760"/>
            </a:xfrm>
            <a:custGeom>
              <a:avLst/>
              <a:gdLst/>
              <a:ahLst/>
              <a:cxnLst/>
              <a:rect l="0" t="0" r="r" b="b"/>
              <a:pathLst>
                <a:path w="423" h="441">
                  <a:moveTo>
                    <a:pt x="236" y="0"/>
                  </a:moveTo>
                  <a:lnTo>
                    <a:pt x="183" y="0"/>
                  </a:lnTo>
                  <a:lnTo>
                    <a:pt x="183" y="332"/>
                  </a:lnTo>
                  <a:cubicBezTo>
                    <a:pt x="96" y="309"/>
                    <a:pt x="96" y="206"/>
                    <a:pt x="96" y="173"/>
                  </a:cubicBezTo>
                  <a:cubicBezTo>
                    <a:pt x="96" y="78"/>
                    <a:pt x="86" y="52"/>
                    <a:pt x="46" y="52"/>
                  </a:cubicBezTo>
                  <a:lnTo>
                    <a:pt x="0" y="52"/>
                  </a:lnTo>
                  <a:lnTo>
                    <a:pt x="0" y="91"/>
                  </a:lnTo>
                  <a:cubicBezTo>
                    <a:pt x="40" y="92"/>
                    <a:pt x="43" y="140"/>
                    <a:pt x="43" y="184"/>
                  </a:cubicBezTo>
                  <a:cubicBezTo>
                    <a:pt x="45" y="256"/>
                    <a:pt x="69" y="355"/>
                    <a:pt x="183" y="373"/>
                  </a:cubicBezTo>
                  <a:lnTo>
                    <a:pt x="183" y="440"/>
                  </a:lnTo>
                  <a:lnTo>
                    <a:pt x="236" y="440"/>
                  </a:lnTo>
                  <a:lnTo>
                    <a:pt x="236" y="373"/>
                  </a:lnTo>
                  <a:cubicBezTo>
                    <a:pt x="377" y="354"/>
                    <a:pt x="379" y="212"/>
                    <a:pt x="379" y="170"/>
                  </a:cubicBezTo>
                  <a:cubicBezTo>
                    <a:pt x="379" y="140"/>
                    <a:pt x="384" y="92"/>
                    <a:pt x="422" y="91"/>
                  </a:cubicBezTo>
                  <a:lnTo>
                    <a:pt x="422" y="52"/>
                  </a:lnTo>
                  <a:lnTo>
                    <a:pt x="376" y="52"/>
                  </a:lnTo>
                  <a:cubicBezTo>
                    <a:pt x="348" y="52"/>
                    <a:pt x="325" y="58"/>
                    <a:pt x="325" y="161"/>
                  </a:cubicBezTo>
                  <a:cubicBezTo>
                    <a:pt x="325" y="210"/>
                    <a:pt x="325" y="311"/>
                    <a:pt x="236" y="332"/>
                  </a:cubicBezTo>
                  <a:lnTo>
                    <a:pt x="236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8" name="Freeform 45"/>
            <p:cNvSpPr/>
            <p:nvPr/>
          </p:nvSpPr>
          <p:spPr>
            <a:xfrm>
              <a:off x="7930080" y="1024200"/>
              <a:ext cx="69840" cy="108720"/>
            </a:xfrm>
            <a:custGeom>
              <a:avLst/>
              <a:gdLst/>
              <a:ahLst/>
              <a:cxnLst/>
              <a:rect l="0" t="0" r="r" b="b"/>
              <a:pathLst>
                <a:path w="194" h="302">
                  <a:moveTo>
                    <a:pt x="107" y="266"/>
                  </a:moveTo>
                  <a:cubicBezTo>
                    <a:pt x="101" y="266"/>
                    <a:pt x="96" y="268"/>
                    <a:pt x="91" y="268"/>
                  </a:cubicBezTo>
                  <a:lnTo>
                    <a:pt x="40" y="268"/>
                  </a:lnTo>
                  <a:lnTo>
                    <a:pt x="109" y="206"/>
                  </a:lnTo>
                  <a:cubicBezTo>
                    <a:pt x="117" y="199"/>
                    <a:pt x="138" y="183"/>
                    <a:pt x="147" y="176"/>
                  </a:cubicBezTo>
                  <a:cubicBezTo>
                    <a:pt x="167" y="158"/>
                    <a:pt x="193" y="135"/>
                    <a:pt x="193" y="96"/>
                  </a:cubicBezTo>
                  <a:cubicBezTo>
                    <a:pt x="193" y="46"/>
                    <a:pt x="156" y="0"/>
                    <a:pt x="92" y="0"/>
                  </a:cubicBezTo>
                  <a:cubicBezTo>
                    <a:pt x="45" y="0"/>
                    <a:pt x="16" y="26"/>
                    <a:pt x="0" y="71"/>
                  </a:cubicBezTo>
                  <a:lnTo>
                    <a:pt x="22" y="96"/>
                  </a:lnTo>
                  <a:cubicBezTo>
                    <a:pt x="32" y="59"/>
                    <a:pt x="48" y="30"/>
                    <a:pt x="85" y="30"/>
                  </a:cubicBezTo>
                  <a:cubicBezTo>
                    <a:pt x="124" y="30"/>
                    <a:pt x="151" y="58"/>
                    <a:pt x="151" y="96"/>
                  </a:cubicBezTo>
                  <a:cubicBezTo>
                    <a:pt x="151" y="134"/>
                    <a:pt x="130" y="155"/>
                    <a:pt x="104" y="180"/>
                  </a:cubicBezTo>
                  <a:cubicBezTo>
                    <a:pt x="94" y="189"/>
                    <a:pt x="71" y="209"/>
                    <a:pt x="60" y="217"/>
                  </a:cubicBezTo>
                  <a:cubicBezTo>
                    <a:pt x="48" y="229"/>
                    <a:pt x="17" y="259"/>
                    <a:pt x="4" y="271"/>
                  </a:cubicBezTo>
                  <a:lnTo>
                    <a:pt x="4" y="301"/>
                  </a:lnTo>
                  <a:lnTo>
                    <a:pt x="193" y="301"/>
                  </a:lnTo>
                  <a:lnTo>
                    <a:pt x="193" y="266"/>
                  </a:lnTo>
                  <a:lnTo>
                    <a:pt x="107" y="266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49" name="Freeform 46"/>
            <p:cNvSpPr/>
            <p:nvPr/>
          </p:nvSpPr>
          <p:spPr>
            <a:xfrm>
              <a:off x="803736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122" y="0"/>
                  </a:moveTo>
                  <a:cubicBezTo>
                    <a:pt x="102" y="19"/>
                    <a:pt x="59" y="58"/>
                    <a:pt x="30" y="135"/>
                  </a:cubicBezTo>
                  <a:cubicBezTo>
                    <a:pt x="4" y="203"/>
                    <a:pt x="0" y="271"/>
                    <a:pt x="0" y="317"/>
                  </a:cubicBezTo>
                  <a:cubicBezTo>
                    <a:pt x="0" y="521"/>
                    <a:pt x="92" y="606"/>
                    <a:pt x="122" y="633"/>
                  </a:cubicBezTo>
                  <a:lnTo>
                    <a:pt x="161" y="633"/>
                  </a:lnTo>
                  <a:cubicBezTo>
                    <a:pt x="131" y="603"/>
                    <a:pt x="50" y="521"/>
                    <a:pt x="50" y="317"/>
                  </a:cubicBezTo>
                  <a:cubicBezTo>
                    <a:pt x="50" y="282"/>
                    <a:pt x="52" y="207"/>
                    <a:pt x="78" y="132"/>
                  </a:cubicBezTo>
                  <a:cubicBezTo>
                    <a:pt x="104" y="59"/>
                    <a:pt x="141" y="22"/>
                    <a:pt x="161" y="0"/>
                  </a:cubicBezTo>
                  <a:lnTo>
                    <a:pt x="122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0" name="Freeform 47"/>
            <p:cNvSpPr/>
            <p:nvPr/>
          </p:nvSpPr>
          <p:spPr>
            <a:xfrm>
              <a:off x="8114040" y="997200"/>
              <a:ext cx="107280" cy="101880"/>
            </a:xfrm>
            <a:custGeom>
              <a:avLst/>
              <a:gdLst/>
              <a:ahLst/>
              <a:cxnLst/>
              <a:rect l="0" t="0" r="r" b="b"/>
              <a:pathLst>
                <a:path w="298" h="283">
                  <a:moveTo>
                    <a:pt x="285" y="30"/>
                  </a:moveTo>
                  <a:cubicBezTo>
                    <a:pt x="291" y="24"/>
                    <a:pt x="291" y="24"/>
                    <a:pt x="294" y="17"/>
                  </a:cubicBezTo>
                  <a:lnTo>
                    <a:pt x="297" y="0"/>
                  </a:lnTo>
                  <a:lnTo>
                    <a:pt x="69" y="0"/>
                  </a:lnTo>
                  <a:lnTo>
                    <a:pt x="60" y="37"/>
                  </a:lnTo>
                  <a:lnTo>
                    <a:pt x="150" y="37"/>
                  </a:lnTo>
                  <a:cubicBezTo>
                    <a:pt x="157" y="37"/>
                    <a:pt x="166" y="37"/>
                    <a:pt x="173" y="37"/>
                  </a:cubicBezTo>
                  <a:lnTo>
                    <a:pt x="226" y="37"/>
                  </a:lnTo>
                  <a:lnTo>
                    <a:pt x="13" y="249"/>
                  </a:lnTo>
                  <a:cubicBezTo>
                    <a:pt x="6" y="256"/>
                    <a:pt x="6" y="256"/>
                    <a:pt x="4" y="262"/>
                  </a:cubicBezTo>
                  <a:cubicBezTo>
                    <a:pt x="3" y="266"/>
                    <a:pt x="0" y="278"/>
                    <a:pt x="0" y="282"/>
                  </a:cubicBezTo>
                  <a:lnTo>
                    <a:pt x="238" y="282"/>
                  </a:lnTo>
                  <a:lnTo>
                    <a:pt x="246" y="243"/>
                  </a:lnTo>
                  <a:lnTo>
                    <a:pt x="153" y="243"/>
                  </a:lnTo>
                  <a:cubicBezTo>
                    <a:pt x="144" y="243"/>
                    <a:pt x="137" y="243"/>
                    <a:pt x="130" y="243"/>
                  </a:cubicBezTo>
                  <a:lnTo>
                    <a:pt x="71" y="243"/>
                  </a:lnTo>
                  <a:lnTo>
                    <a:pt x="285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1" name="Freeform 48"/>
            <p:cNvSpPr/>
            <p:nvPr/>
          </p:nvSpPr>
          <p:spPr>
            <a:xfrm>
              <a:off x="8223120" y="1021680"/>
              <a:ext cx="111960" cy="111240"/>
            </a:xfrm>
            <a:custGeom>
              <a:avLst/>
              <a:gdLst/>
              <a:ahLst/>
              <a:cxnLst/>
              <a:rect l="0" t="0" r="r" b="b"/>
              <a:pathLst>
                <a:path w="311" h="309">
                  <a:moveTo>
                    <a:pt x="310" y="0"/>
                  </a:moveTo>
                  <a:lnTo>
                    <a:pt x="272" y="0"/>
                  </a:lnTo>
                  <a:lnTo>
                    <a:pt x="215" y="273"/>
                  </a:lnTo>
                  <a:lnTo>
                    <a:pt x="213" y="273"/>
                  </a:lnTo>
                  <a:lnTo>
                    <a:pt x="127" y="0"/>
                  </a:lnTo>
                  <a:lnTo>
                    <a:pt x="66" y="0"/>
                  </a:lnTo>
                  <a:lnTo>
                    <a:pt x="0" y="308"/>
                  </a:lnTo>
                  <a:lnTo>
                    <a:pt x="37" y="308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184" y="308"/>
                  </a:lnTo>
                  <a:lnTo>
                    <a:pt x="245" y="308"/>
                  </a:lnTo>
                  <a:lnTo>
                    <a:pt x="310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2" name="Freeform 49"/>
            <p:cNvSpPr/>
            <p:nvPr/>
          </p:nvSpPr>
          <p:spPr>
            <a:xfrm>
              <a:off x="8363520" y="927360"/>
              <a:ext cx="58320" cy="228240"/>
            </a:xfrm>
            <a:custGeom>
              <a:avLst/>
              <a:gdLst/>
              <a:ahLst/>
              <a:cxnLst/>
              <a:rect l="0" t="0" r="r" b="b"/>
              <a:pathLst>
                <a:path w="162" h="634">
                  <a:moveTo>
                    <a:pt x="39" y="633"/>
                  </a:moveTo>
                  <a:cubicBezTo>
                    <a:pt x="59" y="614"/>
                    <a:pt x="102" y="576"/>
                    <a:pt x="131" y="498"/>
                  </a:cubicBezTo>
                  <a:cubicBezTo>
                    <a:pt x="157" y="430"/>
                    <a:pt x="161" y="363"/>
                    <a:pt x="161" y="317"/>
                  </a:cubicBezTo>
                  <a:cubicBezTo>
                    <a:pt x="161" y="112"/>
                    <a:pt x="69" y="27"/>
                    <a:pt x="39" y="0"/>
                  </a:cubicBezTo>
                  <a:lnTo>
                    <a:pt x="0" y="0"/>
                  </a:lnTo>
                  <a:cubicBezTo>
                    <a:pt x="30" y="30"/>
                    <a:pt x="112" y="112"/>
                    <a:pt x="112" y="317"/>
                  </a:cubicBezTo>
                  <a:cubicBezTo>
                    <a:pt x="112" y="353"/>
                    <a:pt x="109" y="426"/>
                    <a:pt x="84" y="501"/>
                  </a:cubicBezTo>
                  <a:cubicBezTo>
                    <a:pt x="58" y="574"/>
                    <a:pt x="22" y="613"/>
                    <a:pt x="0" y="633"/>
                  </a:cubicBezTo>
                  <a:lnTo>
                    <a:pt x="39" y="63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3" name="Freeform 50"/>
            <p:cNvSpPr/>
            <p:nvPr/>
          </p:nvSpPr>
          <p:spPr>
            <a:xfrm>
              <a:off x="8451720" y="927360"/>
              <a:ext cx="51840" cy="228240"/>
            </a:xfrm>
            <a:custGeom>
              <a:avLst/>
              <a:gdLst/>
              <a:ahLst/>
              <a:cxnLst/>
              <a:rect l="0" t="0" r="r" b="b"/>
              <a:pathLst>
                <a:path w="144" h="634">
                  <a:moveTo>
                    <a:pt x="140" y="328"/>
                  </a:moveTo>
                  <a:cubicBezTo>
                    <a:pt x="143" y="319"/>
                    <a:pt x="143" y="318"/>
                    <a:pt x="143" y="317"/>
                  </a:cubicBezTo>
                  <a:cubicBezTo>
                    <a:pt x="143" y="315"/>
                    <a:pt x="143" y="314"/>
                    <a:pt x="140" y="307"/>
                  </a:cubicBezTo>
                  <a:lnTo>
                    <a:pt x="27" y="14"/>
                  </a:lnTo>
                  <a:cubicBezTo>
                    <a:pt x="23" y="4"/>
                    <a:pt x="20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"/>
                    <a:pt x="0" y="16"/>
                    <a:pt x="3" y="23"/>
                  </a:cubicBezTo>
                  <a:lnTo>
                    <a:pt x="117" y="317"/>
                  </a:lnTo>
                  <a:lnTo>
                    <a:pt x="3" y="610"/>
                  </a:lnTo>
                  <a:cubicBezTo>
                    <a:pt x="0" y="616"/>
                    <a:pt x="0" y="617"/>
                    <a:pt x="0" y="622"/>
                  </a:cubicBezTo>
                  <a:cubicBezTo>
                    <a:pt x="0" y="627"/>
                    <a:pt x="6" y="633"/>
                    <a:pt x="13" y="633"/>
                  </a:cubicBezTo>
                  <a:cubicBezTo>
                    <a:pt x="22" y="633"/>
                    <a:pt x="23" y="627"/>
                    <a:pt x="26" y="622"/>
                  </a:cubicBezTo>
                  <a:lnTo>
                    <a:pt x="140" y="32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</p:grpSp>
      <p:sp>
        <p:nvSpPr>
          <p:cNvPr id="354" name="TextShape 51"/>
          <p:cNvSpPr txBox="1"/>
          <p:nvPr/>
        </p:nvSpPr>
        <p:spPr>
          <a:xfrm>
            <a:off x="251999" y="108000"/>
            <a:ext cx="8273913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Relaxation in an </a:t>
            </a:r>
            <a:r>
              <a:rPr lang="en-US" sz="4400" b="1" strike="noStrike" spc="-1" dirty="0" err="1">
                <a:solidFill>
                  <a:srgbClr val="F3BC19"/>
                </a:solidFill>
                <a:latin typeface="Calibri"/>
              </a:rPr>
              <a:t>integrable</a:t>
            </a:r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 system</a:t>
            </a:r>
          </a:p>
        </p:txBody>
      </p:sp>
      <p:sp>
        <p:nvSpPr>
          <p:cNvPr id="379" name="TextShape 76"/>
          <p:cNvSpPr txBox="1"/>
          <p:nvPr/>
        </p:nvSpPr>
        <p:spPr>
          <a:xfrm>
            <a:off x="118440" y="5941080"/>
            <a:ext cx="3259800" cy="15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r>
              <a:rPr lang="en-GB" sz="1200" b="0" strike="noStrike" spc="-1">
                <a:solidFill>
                  <a:srgbClr val="808080"/>
                </a:solidFill>
                <a:latin typeface="Calibri"/>
              </a:rPr>
              <a:t>Langen et al., Science 348, 207 (2015)</a:t>
            </a: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218183" y="850320"/>
            <a:ext cx="3338378" cy="720000"/>
          </a:xfrm>
          <a:prstGeom prst="rect">
            <a:avLst/>
          </a:prstGeom>
          <a:ln>
            <a:noFill/>
          </a:ln>
          <a:effectLst>
            <a:glow rad="127000">
              <a:schemeClr val="accent1"/>
            </a:glow>
          </a:effectLst>
        </p:spPr>
      </p:pic>
      <p:sp>
        <p:nvSpPr>
          <p:cNvPr id="81" name="Rounded Rectangle 80"/>
          <p:cNvSpPr/>
          <p:nvPr/>
        </p:nvSpPr>
        <p:spPr>
          <a:xfrm>
            <a:off x="160228" y="4151623"/>
            <a:ext cx="8458172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2" name="Picture 81"/>
          <p:cNvPicPr/>
          <p:nvPr/>
        </p:nvPicPr>
        <p:blipFill>
          <a:blip r:embed="rId5"/>
          <a:stretch/>
        </p:blipFill>
        <p:spPr>
          <a:xfrm rot="10800000">
            <a:off x="216000" y="3628570"/>
            <a:ext cx="930960" cy="1017103"/>
          </a:xfrm>
          <a:prstGeom prst="rect">
            <a:avLst/>
          </a:prstGeom>
          <a:ln>
            <a:noFill/>
          </a:ln>
        </p:spPr>
      </p:pic>
      <p:sp>
        <p:nvSpPr>
          <p:cNvPr id="86" name="TextShape 4"/>
          <p:cNvSpPr txBox="1"/>
          <p:nvPr/>
        </p:nvSpPr>
        <p:spPr>
          <a:xfrm>
            <a:off x="466783" y="4320362"/>
            <a:ext cx="6326640" cy="42943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r>
              <a:rPr lang="en-GB" sz="2200" b="0" strike="noStrike" spc="-1">
                <a:solidFill>
                  <a:srgbClr val="0000FF"/>
                </a:solidFill>
                <a:latin typeface="Calibri"/>
              </a:rPr>
              <a:t>Fast split:</a:t>
            </a:r>
            <a:r>
              <a:rPr lang="en-GB" sz="2200" b="0" strike="noStrike" spc="-1">
                <a:latin typeface="Calibri"/>
              </a:rPr>
              <a:t> Up to 10 different ‘</a:t>
            </a:r>
            <a:r>
              <a:rPr lang="en-GB" sz="2200" b="0" strike="noStrike" spc="-1">
                <a:solidFill>
                  <a:srgbClr val="0000FF"/>
                </a:solidFill>
                <a:latin typeface="Calibri"/>
              </a:rPr>
              <a:t>temperatures</a:t>
            </a:r>
            <a:r>
              <a:rPr lang="en-GB" sz="2200" b="0" strike="noStrike" spc="-1">
                <a:latin typeface="Calibri"/>
              </a:rPr>
              <a:t>’ to match!</a:t>
            </a:r>
          </a:p>
        </p:txBody>
      </p:sp>
      <p:grpSp>
        <p:nvGrpSpPr>
          <p:cNvPr id="87" name="Group 6"/>
          <p:cNvGrpSpPr/>
          <p:nvPr/>
        </p:nvGrpSpPr>
        <p:grpSpPr>
          <a:xfrm>
            <a:off x="999360" y="4807802"/>
            <a:ext cx="6640560" cy="719640"/>
            <a:chOff x="999360" y="4807800"/>
            <a:chExt cx="6640560" cy="719640"/>
          </a:xfrm>
        </p:grpSpPr>
        <p:grpSp>
          <p:nvGrpSpPr>
            <p:cNvPr id="88" name="Group 7"/>
            <p:cNvGrpSpPr/>
            <p:nvPr/>
          </p:nvGrpSpPr>
          <p:grpSpPr>
            <a:xfrm>
              <a:off x="999360" y="4860360"/>
              <a:ext cx="6640560" cy="648000"/>
              <a:chOff x="999360" y="4860360"/>
              <a:chExt cx="6640560" cy="648000"/>
            </a:xfrm>
          </p:grpSpPr>
          <p:sp>
            <p:nvSpPr>
              <p:cNvPr id="90" name="Freeform 8"/>
              <p:cNvSpPr/>
              <p:nvPr/>
            </p:nvSpPr>
            <p:spPr>
              <a:xfrm>
                <a:off x="999360" y="4866120"/>
                <a:ext cx="6640920" cy="642600"/>
              </a:xfrm>
              <a:custGeom>
                <a:avLst/>
                <a:gdLst/>
                <a:ahLst/>
                <a:cxnLst/>
                <a:rect l="0" t="0" r="r" b="b"/>
                <a:pathLst>
                  <a:path w="18447" h="1785">
                    <a:moveTo>
                      <a:pt x="9224" y="1784"/>
                    </a:moveTo>
                    <a:lnTo>
                      <a:pt x="0" y="1784"/>
                    </a:lnTo>
                    <a:lnTo>
                      <a:pt x="0" y="0"/>
                    </a:lnTo>
                    <a:lnTo>
                      <a:pt x="18446" y="0"/>
                    </a:lnTo>
                    <a:lnTo>
                      <a:pt x="18446" y="1784"/>
                    </a:lnTo>
                    <a:lnTo>
                      <a:pt x="9224" y="1784"/>
                    </a:lnTo>
                  </a:path>
                </a:pathLst>
              </a:custGeom>
              <a:solidFill>
                <a:srgbClr val="FFFFFF"/>
              </a:solidFill>
              <a:ln w="15840">
                <a:noFill/>
              </a:ln>
            </p:spPr>
          </p:sp>
          <p:sp>
            <p:nvSpPr>
              <p:cNvPr id="91" name="Freeform 9"/>
              <p:cNvSpPr/>
              <p:nvPr/>
            </p:nvSpPr>
            <p:spPr>
              <a:xfrm>
                <a:off x="1041840" y="502740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92" name="Freeform 10"/>
              <p:cNvSpPr/>
              <p:nvPr/>
            </p:nvSpPr>
            <p:spPr>
              <a:xfrm>
                <a:off x="1006920" y="5091480"/>
                <a:ext cx="120240" cy="167400"/>
              </a:xfrm>
              <a:custGeom>
                <a:avLst/>
                <a:gdLst/>
                <a:ahLst/>
                <a:cxnLst/>
                <a:rect l="0" t="0" r="r" b="b"/>
                <a:pathLst>
                  <a:path w="334" h="465">
                    <a:moveTo>
                      <a:pt x="2" y="434"/>
                    </a:moveTo>
                    <a:cubicBezTo>
                      <a:pt x="0" y="442"/>
                      <a:pt x="0" y="443"/>
                      <a:pt x="0" y="445"/>
                    </a:cubicBezTo>
                    <a:cubicBezTo>
                      <a:pt x="0" y="456"/>
                      <a:pt x="8" y="464"/>
                      <a:pt x="19" y="464"/>
                    </a:cubicBezTo>
                    <a:cubicBezTo>
                      <a:pt x="35" y="464"/>
                      <a:pt x="43" y="451"/>
                      <a:pt x="45" y="450"/>
                    </a:cubicBezTo>
                    <a:cubicBezTo>
                      <a:pt x="48" y="443"/>
                      <a:pt x="70" y="349"/>
                      <a:pt x="90" y="272"/>
                    </a:cubicBezTo>
                    <a:cubicBezTo>
                      <a:pt x="104" y="301"/>
                      <a:pt x="126" y="320"/>
                      <a:pt x="160" y="320"/>
                    </a:cubicBezTo>
                    <a:cubicBezTo>
                      <a:pt x="242" y="320"/>
                      <a:pt x="333" y="221"/>
                      <a:pt x="333" y="115"/>
                    </a:cubicBezTo>
                    <a:cubicBezTo>
                      <a:pt x="333" y="40"/>
                      <a:pt x="286" y="0"/>
                      <a:pt x="235" y="0"/>
                    </a:cubicBezTo>
                    <a:cubicBezTo>
                      <a:pt x="166" y="0"/>
                      <a:pt x="93" y="70"/>
                      <a:pt x="72" y="157"/>
                    </a:cubicBezTo>
                    <a:lnTo>
                      <a:pt x="2" y="434"/>
                    </a:lnTo>
                    <a:moveTo>
                      <a:pt x="158" y="304"/>
                    </a:moveTo>
                    <a:cubicBezTo>
                      <a:pt x="109" y="304"/>
                      <a:pt x="98" y="248"/>
                      <a:pt x="98" y="242"/>
                    </a:cubicBezTo>
                    <a:cubicBezTo>
                      <a:pt x="98" y="238"/>
                      <a:pt x="102" y="224"/>
                      <a:pt x="104" y="214"/>
                    </a:cubicBezTo>
                    <a:cubicBezTo>
                      <a:pt x="123" y="136"/>
                      <a:pt x="131" y="110"/>
                      <a:pt x="146" y="83"/>
                    </a:cubicBezTo>
                    <a:cubicBezTo>
                      <a:pt x="176" y="30"/>
                      <a:pt x="211" y="16"/>
                      <a:pt x="234" y="16"/>
                    </a:cubicBezTo>
                    <a:cubicBezTo>
                      <a:pt x="259" y="16"/>
                      <a:pt x="283" y="35"/>
                      <a:pt x="283" y="85"/>
                    </a:cubicBezTo>
                    <a:cubicBezTo>
                      <a:pt x="283" y="123"/>
                      <a:pt x="262" y="203"/>
                      <a:pt x="243" y="237"/>
                    </a:cubicBezTo>
                    <a:cubicBezTo>
                      <a:pt x="219" y="282"/>
                      <a:pt x="186" y="304"/>
                      <a:pt x="158" y="304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93" name="Freeform 11"/>
              <p:cNvSpPr/>
              <p:nvPr/>
            </p:nvSpPr>
            <p:spPr>
              <a:xfrm>
                <a:off x="1150200" y="5013720"/>
                <a:ext cx="6480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0" h="705">
                    <a:moveTo>
                      <a:pt x="136" y="0"/>
                    </a:moveTo>
                    <a:cubicBezTo>
                      <a:pt x="114" y="21"/>
                      <a:pt x="66" y="64"/>
                      <a:pt x="34" y="150"/>
                    </a:cubicBezTo>
                    <a:cubicBezTo>
                      <a:pt x="5" y="226"/>
                      <a:pt x="0" y="301"/>
                      <a:pt x="0" y="352"/>
                    </a:cubicBezTo>
                    <a:cubicBezTo>
                      <a:pt x="0" y="579"/>
                      <a:pt x="102" y="674"/>
                      <a:pt x="136" y="704"/>
                    </a:cubicBezTo>
                    <a:lnTo>
                      <a:pt x="179" y="704"/>
                    </a:lnTo>
                    <a:cubicBezTo>
                      <a:pt x="146" y="670"/>
                      <a:pt x="56" y="579"/>
                      <a:pt x="56" y="352"/>
                    </a:cubicBezTo>
                    <a:cubicBezTo>
                      <a:pt x="56" y="314"/>
                      <a:pt x="58" y="230"/>
                      <a:pt x="86" y="147"/>
                    </a:cubicBezTo>
                    <a:cubicBezTo>
                      <a:pt x="115" y="66"/>
                      <a:pt x="157" y="24"/>
                      <a:pt x="179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94" name="Freeform 12"/>
              <p:cNvSpPr/>
              <p:nvPr/>
            </p:nvSpPr>
            <p:spPr>
              <a:xfrm>
                <a:off x="1253880" y="5058360"/>
                <a:ext cx="79200" cy="148320"/>
              </a:xfrm>
              <a:custGeom>
                <a:avLst/>
                <a:gdLst/>
                <a:ahLst/>
                <a:cxnLst/>
                <a:rect l="0" t="0" r="r" b="b"/>
                <a:pathLst>
                  <a:path w="220" h="412">
                    <a:moveTo>
                      <a:pt x="110" y="131"/>
                    </a:moveTo>
                    <a:lnTo>
                      <a:pt x="210" y="131"/>
                    </a:lnTo>
                    <a:lnTo>
                      <a:pt x="219" y="90"/>
                    </a:lnTo>
                    <a:lnTo>
                      <a:pt x="118" y="90"/>
                    </a:lnTo>
                    <a:lnTo>
                      <a:pt x="138" y="0"/>
                    </a:lnTo>
                    <a:lnTo>
                      <a:pt x="90" y="0"/>
                    </a:lnTo>
                    <a:lnTo>
                      <a:pt x="70" y="90"/>
                    </a:lnTo>
                    <a:lnTo>
                      <a:pt x="8" y="90"/>
                    </a:lnTo>
                    <a:lnTo>
                      <a:pt x="0" y="131"/>
                    </a:lnTo>
                    <a:lnTo>
                      <a:pt x="59" y="131"/>
                    </a:lnTo>
                    <a:cubicBezTo>
                      <a:pt x="50" y="171"/>
                      <a:pt x="14" y="330"/>
                      <a:pt x="14" y="357"/>
                    </a:cubicBezTo>
                    <a:cubicBezTo>
                      <a:pt x="14" y="397"/>
                      <a:pt x="32" y="411"/>
                      <a:pt x="59" y="411"/>
                    </a:cubicBezTo>
                    <a:cubicBezTo>
                      <a:pt x="96" y="411"/>
                      <a:pt x="133" y="400"/>
                      <a:pt x="168" y="384"/>
                    </a:cubicBezTo>
                    <a:lnTo>
                      <a:pt x="165" y="342"/>
                    </a:lnTo>
                    <a:cubicBezTo>
                      <a:pt x="139" y="360"/>
                      <a:pt x="115" y="365"/>
                      <a:pt x="96" y="365"/>
                    </a:cubicBezTo>
                    <a:cubicBezTo>
                      <a:pt x="88" y="365"/>
                      <a:pt x="69" y="365"/>
                      <a:pt x="69" y="333"/>
                    </a:cubicBezTo>
                    <a:cubicBezTo>
                      <a:pt x="69" y="325"/>
                      <a:pt x="70" y="320"/>
                      <a:pt x="72" y="315"/>
                    </a:cubicBezTo>
                    <a:lnTo>
                      <a:pt x="110" y="131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95" name="Freeform 13"/>
              <p:cNvSpPr/>
              <p:nvPr/>
            </p:nvSpPr>
            <p:spPr>
              <a:xfrm>
                <a:off x="1422720" y="5074200"/>
                <a:ext cx="225720" cy="132840"/>
              </a:xfrm>
              <a:custGeom>
                <a:avLst/>
                <a:gdLst/>
                <a:ahLst/>
                <a:cxnLst/>
                <a:rect l="0" t="0" r="r" b="b"/>
                <a:pathLst>
                  <a:path w="627" h="369">
                    <a:moveTo>
                      <a:pt x="549" y="198"/>
                    </a:moveTo>
                    <a:cubicBezTo>
                      <a:pt x="510" y="229"/>
                      <a:pt x="491" y="258"/>
                      <a:pt x="485" y="266"/>
                    </a:cubicBezTo>
                    <a:cubicBezTo>
                      <a:pt x="454" y="315"/>
                      <a:pt x="448" y="360"/>
                      <a:pt x="448" y="360"/>
                    </a:cubicBezTo>
                    <a:cubicBezTo>
                      <a:pt x="448" y="368"/>
                      <a:pt x="456" y="368"/>
                      <a:pt x="462" y="368"/>
                    </a:cubicBezTo>
                    <a:cubicBezTo>
                      <a:pt x="474" y="368"/>
                      <a:pt x="475" y="366"/>
                      <a:pt x="478" y="355"/>
                    </a:cubicBezTo>
                    <a:cubicBezTo>
                      <a:pt x="494" y="285"/>
                      <a:pt x="536" y="226"/>
                      <a:pt x="614" y="194"/>
                    </a:cubicBezTo>
                    <a:cubicBezTo>
                      <a:pt x="624" y="190"/>
                      <a:pt x="626" y="189"/>
                      <a:pt x="626" y="184"/>
                    </a:cubicBezTo>
                    <a:cubicBezTo>
                      <a:pt x="626" y="179"/>
                      <a:pt x="621" y="178"/>
                      <a:pt x="621" y="176"/>
                    </a:cubicBezTo>
                    <a:cubicBezTo>
                      <a:pt x="589" y="165"/>
                      <a:pt x="504" y="130"/>
                      <a:pt x="477" y="11"/>
                    </a:cubicBezTo>
                    <a:cubicBezTo>
                      <a:pt x="475" y="2"/>
                      <a:pt x="474" y="0"/>
                      <a:pt x="462" y="0"/>
                    </a:cubicBezTo>
                    <a:cubicBezTo>
                      <a:pt x="456" y="0"/>
                      <a:pt x="448" y="0"/>
                      <a:pt x="448" y="8"/>
                    </a:cubicBezTo>
                    <a:cubicBezTo>
                      <a:pt x="448" y="10"/>
                      <a:pt x="454" y="54"/>
                      <a:pt x="485" y="102"/>
                    </a:cubicBezTo>
                    <a:cubicBezTo>
                      <a:pt x="498" y="123"/>
                      <a:pt x="518" y="147"/>
                      <a:pt x="549" y="170"/>
                    </a:cubicBezTo>
                    <a:lnTo>
                      <a:pt x="26" y="170"/>
                    </a:lnTo>
                    <a:cubicBezTo>
                      <a:pt x="13" y="170"/>
                      <a:pt x="0" y="170"/>
                      <a:pt x="0" y="184"/>
                    </a:cubicBezTo>
                    <a:cubicBezTo>
                      <a:pt x="0" y="198"/>
                      <a:pt x="13" y="198"/>
                      <a:pt x="26" y="198"/>
                    </a:cubicBezTo>
                    <a:lnTo>
                      <a:pt x="549" y="198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96" name="Freeform 14"/>
              <p:cNvSpPr/>
              <p:nvPr/>
            </p:nvSpPr>
            <p:spPr>
              <a:xfrm>
                <a:off x="1746000" y="5091480"/>
                <a:ext cx="226080" cy="115560"/>
              </a:xfrm>
              <a:custGeom>
                <a:avLst/>
                <a:gdLst/>
                <a:ahLst/>
                <a:cxnLst/>
                <a:rect l="0" t="0" r="r" b="b"/>
                <a:pathLst>
                  <a:path w="628" h="321">
                    <a:moveTo>
                      <a:pt x="320" y="122"/>
                    </a:moveTo>
                    <a:cubicBezTo>
                      <a:pt x="282" y="72"/>
                      <a:pt x="272" y="62"/>
                      <a:pt x="251" y="45"/>
                    </a:cubicBezTo>
                    <a:cubicBezTo>
                      <a:pt x="211" y="13"/>
                      <a:pt x="171" y="0"/>
                      <a:pt x="136" y="0"/>
                    </a:cubicBezTo>
                    <a:cubicBezTo>
                      <a:pt x="53" y="0"/>
                      <a:pt x="0" y="78"/>
                      <a:pt x="0" y="160"/>
                    </a:cubicBezTo>
                    <a:cubicBezTo>
                      <a:pt x="0" y="242"/>
                      <a:pt x="53" y="320"/>
                      <a:pt x="133" y="320"/>
                    </a:cubicBezTo>
                    <a:cubicBezTo>
                      <a:pt x="214" y="320"/>
                      <a:pt x="272" y="256"/>
                      <a:pt x="307" y="200"/>
                    </a:cubicBezTo>
                    <a:cubicBezTo>
                      <a:pt x="346" y="248"/>
                      <a:pt x="354" y="258"/>
                      <a:pt x="376" y="275"/>
                    </a:cubicBezTo>
                    <a:cubicBezTo>
                      <a:pt x="414" y="307"/>
                      <a:pt x="454" y="320"/>
                      <a:pt x="491" y="320"/>
                    </a:cubicBezTo>
                    <a:cubicBezTo>
                      <a:pt x="573" y="320"/>
                      <a:pt x="627" y="242"/>
                      <a:pt x="627" y="160"/>
                    </a:cubicBezTo>
                    <a:cubicBezTo>
                      <a:pt x="627" y="78"/>
                      <a:pt x="574" y="0"/>
                      <a:pt x="493" y="0"/>
                    </a:cubicBezTo>
                    <a:cubicBezTo>
                      <a:pt x="413" y="0"/>
                      <a:pt x="354" y="64"/>
                      <a:pt x="320" y="122"/>
                    </a:cubicBezTo>
                    <a:moveTo>
                      <a:pt x="338" y="146"/>
                    </a:moveTo>
                    <a:cubicBezTo>
                      <a:pt x="366" y="94"/>
                      <a:pt x="419" y="22"/>
                      <a:pt x="498" y="22"/>
                    </a:cubicBezTo>
                    <a:cubicBezTo>
                      <a:pt x="573" y="22"/>
                      <a:pt x="611" y="96"/>
                      <a:pt x="611" y="160"/>
                    </a:cubicBezTo>
                    <a:cubicBezTo>
                      <a:pt x="611" y="229"/>
                      <a:pt x="563" y="286"/>
                      <a:pt x="502" y="286"/>
                    </a:cubicBezTo>
                    <a:cubicBezTo>
                      <a:pt x="461" y="286"/>
                      <a:pt x="429" y="256"/>
                      <a:pt x="414" y="242"/>
                    </a:cubicBezTo>
                    <a:cubicBezTo>
                      <a:pt x="397" y="222"/>
                      <a:pt x="381" y="200"/>
                      <a:pt x="338" y="146"/>
                    </a:cubicBezTo>
                    <a:moveTo>
                      <a:pt x="290" y="176"/>
                    </a:moveTo>
                    <a:cubicBezTo>
                      <a:pt x="261" y="226"/>
                      <a:pt x="208" y="298"/>
                      <a:pt x="128" y="298"/>
                    </a:cubicBezTo>
                    <a:cubicBezTo>
                      <a:pt x="53" y="298"/>
                      <a:pt x="16" y="224"/>
                      <a:pt x="16" y="160"/>
                    </a:cubicBezTo>
                    <a:cubicBezTo>
                      <a:pt x="16" y="91"/>
                      <a:pt x="62" y="34"/>
                      <a:pt x="125" y="34"/>
                    </a:cubicBezTo>
                    <a:cubicBezTo>
                      <a:pt x="166" y="34"/>
                      <a:pt x="197" y="64"/>
                      <a:pt x="213" y="78"/>
                    </a:cubicBezTo>
                    <a:cubicBezTo>
                      <a:pt x="230" y="98"/>
                      <a:pt x="246" y="120"/>
                      <a:pt x="290" y="176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97" name="Freeform 15"/>
              <p:cNvSpPr/>
              <p:nvPr/>
            </p:nvSpPr>
            <p:spPr>
              <a:xfrm>
                <a:off x="1999440" y="5013720"/>
                <a:ext cx="6480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0" h="705">
                    <a:moveTo>
                      <a:pt x="43" y="704"/>
                    </a:moveTo>
                    <a:cubicBezTo>
                      <a:pt x="66" y="683"/>
                      <a:pt x="114" y="640"/>
                      <a:pt x="146" y="554"/>
                    </a:cubicBezTo>
                    <a:cubicBezTo>
                      <a:pt x="174" y="478"/>
                      <a:pt x="179" y="403"/>
                      <a:pt x="179" y="352"/>
                    </a:cubicBezTo>
                    <a:cubicBezTo>
                      <a:pt x="179" y="125"/>
                      <a:pt x="77" y="30"/>
                      <a:pt x="43" y="0"/>
                    </a:cubicBezTo>
                    <a:lnTo>
                      <a:pt x="0" y="0"/>
                    </a:lnTo>
                    <a:cubicBezTo>
                      <a:pt x="34" y="34"/>
                      <a:pt x="125" y="125"/>
                      <a:pt x="125" y="352"/>
                    </a:cubicBezTo>
                    <a:cubicBezTo>
                      <a:pt x="125" y="392"/>
                      <a:pt x="122" y="474"/>
                      <a:pt x="93" y="557"/>
                    </a:cubicBezTo>
                    <a:cubicBezTo>
                      <a:pt x="64" y="638"/>
                      <a:pt x="24" y="682"/>
                      <a:pt x="0" y="704"/>
                    </a:cubicBezTo>
                    <a:lnTo>
                      <a:pt x="43" y="704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98" name="Freeform 16"/>
              <p:cNvSpPr/>
              <p:nvPr/>
            </p:nvSpPr>
            <p:spPr>
              <a:xfrm>
                <a:off x="2167560" y="5074200"/>
                <a:ext cx="225720" cy="132840"/>
              </a:xfrm>
              <a:custGeom>
                <a:avLst/>
                <a:gdLst/>
                <a:ahLst/>
                <a:cxnLst/>
                <a:rect l="0" t="0" r="r" b="b"/>
                <a:pathLst>
                  <a:path w="627" h="369">
                    <a:moveTo>
                      <a:pt x="549" y="198"/>
                    </a:moveTo>
                    <a:cubicBezTo>
                      <a:pt x="510" y="229"/>
                      <a:pt x="491" y="258"/>
                      <a:pt x="485" y="266"/>
                    </a:cubicBezTo>
                    <a:cubicBezTo>
                      <a:pt x="454" y="315"/>
                      <a:pt x="448" y="360"/>
                      <a:pt x="448" y="360"/>
                    </a:cubicBezTo>
                    <a:cubicBezTo>
                      <a:pt x="448" y="368"/>
                      <a:pt x="456" y="368"/>
                      <a:pt x="462" y="368"/>
                    </a:cubicBezTo>
                    <a:cubicBezTo>
                      <a:pt x="474" y="368"/>
                      <a:pt x="475" y="366"/>
                      <a:pt x="478" y="355"/>
                    </a:cubicBezTo>
                    <a:cubicBezTo>
                      <a:pt x="494" y="285"/>
                      <a:pt x="536" y="226"/>
                      <a:pt x="616" y="194"/>
                    </a:cubicBezTo>
                    <a:cubicBezTo>
                      <a:pt x="624" y="190"/>
                      <a:pt x="626" y="189"/>
                      <a:pt x="626" y="184"/>
                    </a:cubicBezTo>
                    <a:cubicBezTo>
                      <a:pt x="626" y="179"/>
                      <a:pt x="621" y="178"/>
                      <a:pt x="621" y="176"/>
                    </a:cubicBezTo>
                    <a:cubicBezTo>
                      <a:pt x="589" y="165"/>
                      <a:pt x="504" y="130"/>
                      <a:pt x="477" y="11"/>
                    </a:cubicBezTo>
                    <a:cubicBezTo>
                      <a:pt x="475" y="2"/>
                      <a:pt x="474" y="0"/>
                      <a:pt x="462" y="0"/>
                    </a:cubicBezTo>
                    <a:cubicBezTo>
                      <a:pt x="456" y="0"/>
                      <a:pt x="448" y="0"/>
                      <a:pt x="448" y="8"/>
                    </a:cubicBezTo>
                    <a:cubicBezTo>
                      <a:pt x="448" y="10"/>
                      <a:pt x="454" y="54"/>
                      <a:pt x="485" y="102"/>
                    </a:cubicBezTo>
                    <a:cubicBezTo>
                      <a:pt x="498" y="123"/>
                      <a:pt x="518" y="147"/>
                      <a:pt x="549" y="170"/>
                    </a:cubicBezTo>
                    <a:lnTo>
                      <a:pt x="26" y="170"/>
                    </a:lnTo>
                    <a:cubicBezTo>
                      <a:pt x="13" y="170"/>
                      <a:pt x="0" y="170"/>
                      <a:pt x="0" y="184"/>
                    </a:cubicBezTo>
                    <a:cubicBezTo>
                      <a:pt x="0" y="198"/>
                      <a:pt x="13" y="198"/>
                      <a:pt x="26" y="198"/>
                    </a:cubicBezTo>
                    <a:lnTo>
                      <a:pt x="549" y="198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99" name="Freeform 17"/>
              <p:cNvSpPr/>
              <p:nvPr/>
            </p:nvSpPr>
            <p:spPr>
              <a:xfrm>
                <a:off x="2520000" y="502740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00" name="Freeform 18"/>
              <p:cNvSpPr/>
              <p:nvPr/>
            </p:nvSpPr>
            <p:spPr>
              <a:xfrm>
                <a:off x="2484360" y="5091480"/>
                <a:ext cx="120240" cy="167400"/>
              </a:xfrm>
              <a:custGeom>
                <a:avLst/>
                <a:gdLst/>
                <a:ahLst/>
                <a:cxnLst/>
                <a:rect l="0" t="0" r="r" b="b"/>
                <a:pathLst>
                  <a:path w="334" h="465">
                    <a:moveTo>
                      <a:pt x="2" y="434"/>
                    </a:moveTo>
                    <a:cubicBezTo>
                      <a:pt x="0" y="442"/>
                      <a:pt x="0" y="443"/>
                      <a:pt x="0" y="445"/>
                    </a:cubicBezTo>
                    <a:cubicBezTo>
                      <a:pt x="0" y="456"/>
                      <a:pt x="8" y="464"/>
                      <a:pt x="19" y="464"/>
                    </a:cubicBezTo>
                    <a:cubicBezTo>
                      <a:pt x="35" y="464"/>
                      <a:pt x="43" y="451"/>
                      <a:pt x="45" y="450"/>
                    </a:cubicBezTo>
                    <a:cubicBezTo>
                      <a:pt x="48" y="443"/>
                      <a:pt x="70" y="349"/>
                      <a:pt x="90" y="272"/>
                    </a:cubicBezTo>
                    <a:cubicBezTo>
                      <a:pt x="104" y="301"/>
                      <a:pt x="126" y="320"/>
                      <a:pt x="160" y="320"/>
                    </a:cubicBezTo>
                    <a:cubicBezTo>
                      <a:pt x="242" y="320"/>
                      <a:pt x="333" y="221"/>
                      <a:pt x="333" y="115"/>
                    </a:cubicBezTo>
                    <a:cubicBezTo>
                      <a:pt x="333" y="40"/>
                      <a:pt x="286" y="0"/>
                      <a:pt x="235" y="0"/>
                    </a:cubicBezTo>
                    <a:cubicBezTo>
                      <a:pt x="166" y="0"/>
                      <a:pt x="93" y="70"/>
                      <a:pt x="72" y="157"/>
                    </a:cubicBezTo>
                    <a:lnTo>
                      <a:pt x="2" y="434"/>
                    </a:lnTo>
                    <a:moveTo>
                      <a:pt x="158" y="304"/>
                    </a:moveTo>
                    <a:cubicBezTo>
                      <a:pt x="109" y="304"/>
                      <a:pt x="98" y="248"/>
                      <a:pt x="98" y="242"/>
                    </a:cubicBezTo>
                    <a:cubicBezTo>
                      <a:pt x="98" y="238"/>
                      <a:pt x="102" y="224"/>
                      <a:pt x="104" y="214"/>
                    </a:cubicBezTo>
                    <a:cubicBezTo>
                      <a:pt x="123" y="136"/>
                      <a:pt x="131" y="110"/>
                      <a:pt x="146" y="83"/>
                    </a:cubicBezTo>
                    <a:cubicBezTo>
                      <a:pt x="176" y="30"/>
                      <a:pt x="211" y="16"/>
                      <a:pt x="234" y="16"/>
                    </a:cubicBezTo>
                    <a:cubicBezTo>
                      <a:pt x="259" y="16"/>
                      <a:pt x="283" y="35"/>
                      <a:pt x="283" y="85"/>
                    </a:cubicBezTo>
                    <a:cubicBezTo>
                      <a:pt x="283" y="123"/>
                      <a:pt x="262" y="203"/>
                      <a:pt x="243" y="237"/>
                    </a:cubicBezTo>
                    <a:cubicBezTo>
                      <a:pt x="219" y="282"/>
                      <a:pt x="186" y="304"/>
                      <a:pt x="158" y="304"/>
                    </a:cubicBez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01" name="Freeform 19"/>
              <p:cNvSpPr/>
              <p:nvPr/>
            </p:nvSpPr>
            <p:spPr>
              <a:xfrm>
                <a:off x="2619720" y="5115960"/>
                <a:ext cx="101880" cy="12780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355">
                    <a:moveTo>
                      <a:pt x="282" y="202"/>
                    </a:moveTo>
                    <a:lnTo>
                      <a:pt x="171" y="202"/>
                    </a:lnTo>
                    <a:lnTo>
                      <a:pt x="171" y="234"/>
                    </a:lnTo>
                    <a:lnTo>
                      <a:pt x="238" y="234"/>
                    </a:lnTo>
                    <a:lnTo>
                      <a:pt x="238" y="309"/>
                    </a:lnTo>
                    <a:cubicBezTo>
                      <a:pt x="216" y="315"/>
                      <a:pt x="195" y="320"/>
                      <a:pt x="173" y="320"/>
                    </a:cubicBezTo>
                    <a:cubicBezTo>
                      <a:pt x="96" y="320"/>
                      <a:pt x="50" y="248"/>
                      <a:pt x="50" y="178"/>
                    </a:cubicBezTo>
                    <a:cubicBezTo>
                      <a:pt x="50" y="109"/>
                      <a:pt x="96" y="35"/>
                      <a:pt x="170" y="35"/>
                    </a:cubicBezTo>
                    <a:cubicBezTo>
                      <a:pt x="216" y="35"/>
                      <a:pt x="245" y="48"/>
                      <a:pt x="269" y="69"/>
                    </a:cubicBezTo>
                    <a:lnTo>
                      <a:pt x="277" y="24"/>
                    </a:lnTo>
                    <a:cubicBezTo>
                      <a:pt x="243" y="8"/>
                      <a:pt x="213" y="0"/>
                      <a:pt x="174" y="0"/>
                    </a:cubicBezTo>
                    <a:cubicBezTo>
                      <a:pt x="75" y="0"/>
                      <a:pt x="0" y="78"/>
                      <a:pt x="0" y="178"/>
                    </a:cubicBezTo>
                    <a:cubicBezTo>
                      <a:pt x="0" y="274"/>
                      <a:pt x="75" y="354"/>
                      <a:pt x="173" y="354"/>
                    </a:cubicBezTo>
                    <a:cubicBezTo>
                      <a:pt x="208" y="354"/>
                      <a:pt x="250" y="346"/>
                      <a:pt x="282" y="330"/>
                    </a:cubicBezTo>
                    <a:lnTo>
                      <a:pt x="282" y="202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02" name="Freeform 20"/>
              <p:cNvSpPr/>
              <p:nvPr/>
            </p:nvSpPr>
            <p:spPr>
              <a:xfrm>
                <a:off x="2745000" y="5115960"/>
                <a:ext cx="101880" cy="12780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355">
                    <a:moveTo>
                      <a:pt x="282" y="202"/>
                    </a:moveTo>
                    <a:lnTo>
                      <a:pt x="171" y="202"/>
                    </a:lnTo>
                    <a:lnTo>
                      <a:pt x="171" y="234"/>
                    </a:lnTo>
                    <a:lnTo>
                      <a:pt x="238" y="234"/>
                    </a:lnTo>
                    <a:lnTo>
                      <a:pt x="238" y="309"/>
                    </a:lnTo>
                    <a:cubicBezTo>
                      <a:pt x="216" y="315"/>
                      <a:pt x="195" y="320"/>
                      <a:pt x="173" y="320"/>
                    </a:cubicBezTo>
                    <a:cubicBezTo>
                      <a:pt x="96" y="320"/>
                      <a:pt x="50" y="248"/>
                      <a:pt x="50" y="178"/>
                    </a:cubicBezTo>
                    <a:cubicBezTo>
                      <a:pt x="50" y="109"/>
                      <a:pt x="96" y="35"/>
                      <a:pt x="170" y="35"/>
                    </a:cubicBezTo>
                    <a:cubicBezTo>
                      <a:pt x="216" y="35"/>
                      <a:pt x="245" y="48"/>
                      <a:pt x="269" y="69"/>
                    </a:cubicBezTo>
                    <a:lnTo>
                      <a:pt x="277" y="24"/>
                    </a:lnTo>
                    <a:cubicBezTo>
                      <a:pt x="243" y="8"/>
                      <a:pt x="213" y="0"/>
                      <a:pt x="174" y="0"/>
                    </a:cubicBezTo>
                    <a:cubicBezTo>
                      <a:pt x="75" y="0"/>
                      <a:pt x="0" y="78"/>
                      <a:pt x="0" y="178"/>
                    </a:cubicBezTo>
                    <a:cubicBezTo>
                      <a:pt x="0" y="274"/>
                      <a:pt x="75" y="354"/>
                      <a:pt x="173" y="354"/>
                    </a:cubicBezTo>
                    <a:cubicBezTo>
                      <a:pt x="208" y="354"/>
                      <a:pt x="250" y="346"/>
                      <a:pt x="282" y="330"/>
                    </a:cubicBezTo>
                    <a:lnTo>
                      <a:pt x="282" y="202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03" name="Freeform 21"/>
              <p:cNvSpPr/>
              <p:nvPr/>
            </p:nvSpPr>
            <p:spPr>
              <a:xfrm>
                <a:off x="2876040" y="5118840"/>
                <a:ext cx="88560" cy="12312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342">
                    <a:moveTo>
                      <a:pt x="222" y="181"/>
                    </a:moveTo>
                    <a:lnTo>
                      <a:pt x="222" y="147"/>
                    </a:lnTo>
                    <a:lnTo>
                      <a:pt x="50" y="147"/>
                    </a:lnTo>
                    <a:lnTo>
                      <a:pt x="50" y="34"/>
                    </a:lnTo>
                    <a:lnTo>
                      <a:pt x="122" y="34"/>
                    </a:lnTo>
                    <a:cubicBezTo>
                      <a:pt x="128" y="34"/>
                      <a:pt x="134" y="35"/>
                      <a:pt x="141" y="35"/>
                    </a:cubicBezTo>
                    <a:lnTo>
                      <a:pt x="238" y="35"/>
                    </a:lnTo>
                    <a:lnTo>
                      <a:pt x="238" y="0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245" y="341"/>
                    </a:lnTo>
                    <a:lnTo>
                      <a:pt x="245" y="302"/>
                    </a:lnTo>
                    <a:lnTo>
                      <a:pt x="200" y="302"/>
                    </a:lnTo>
                    <a:cubicBezTo>
                      <a:pt x="158" y="302"/>
                      <a:pt x="117" y="304"/>
                      <a:pt x="75" y="304"/>
                    </a:cubicBezTo>
                    <a:lnTo>
                      <a:pt x="50" y="304"/>
                    </a:lnTo>
                    <a:lnTo>
                      <a:pt x="50" y="181"/>
                    </a:lnTo>
                    <a:lnTo>
                      <a:pt x="222" y="181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04" name="Freeform 22"/>
              <p:cNvSpPr/>
              <p:nvPr/>
            </p:nvSpPr>
            <p:spPr>
              <a:xfrm>
                <a:off x="3069000" y="5109840"/>
                <a:ext cx="169200" cy="61560"/>
              </a:xfrm>
              <a:custGeom>
                <a:avLst/>
                <a:gdLst/>
                <a:ahLst/>
                <a:cxnLst/>
                <a:rect l="0" t="0" r="r" b="b"/>
                <a:pathLst>
                  <a:path w="470" h="171">
                    <a:moveTo>
                      <a:pt x="445" y="29"/>
                    </a:moveTo>
                    <a:cubicBezTo>
                      <a:pt x="456" y="29"/>
                      <a:pt x="469" y="29"/>
                      <a:pt x="469" y="14"/>
                    </a:cubicBezTo>
                    <a:cubicBezTo>
                      <a:pt x="469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3" y="0"/>
                      <a:pt x="0" y="0"/>
                      <a:pt x="0" y="14"/>
                    </a:cubicBezTo>
                    <a:cubicBezTo>
                      <a:pt x="0" y="29"/>
                      <a:pt x="13" y="29"/>
                      <a:pt x="24" y="29"/>
                    </a:cubicBezTo>
                    <a:lnTo>
                      <a:pt x="445" y="29"/>
                    </a:lnTo>
                    <a:moveTo>
                      <a:pt x="446" y="170"/>
                    </a:moveTo>
                    <a:cubicBezTo>
                      <a:pt x="456" y="170"/>
                      <a:pt x="469" y="170"/>
                      <a:pt x="469" y="157"/>
                    </a:cubicBezTo>
                    <a:cubicBezTo>
                      <a:pt x="469" y="142"/>
                      <a:pt x="456" y="142"/>
                      <a:pt x="445" y="142"/>
                    </a:cubicBezTo>
                    <a:lnTo>
                      <a:pt x="24" y="142"/>
                    </a:lnTo>
                    <a:cubicBezTo>
                      <a:pt x="13" y="142"/>
                      <a:pt x="0" y="142"/>
                      <a:pt x="0" y="157"/>
                    </a:cubicBezTo>
                    <a:cubicBezTo>
                      <a:pt x="0" y="170"/>
                      <a:pt x="13" y="170"/>
                      <a:pt x="24" y="170"/>
                    </a:cubicBezTo>
                    <a:lnTo>
                      <a:pt x="446" y="17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05" name="Freeform 23"/>
              <p:cNvSpPr/>
              <p:nvPr/>
            </p:nvSpPr>
            <p:spPr>
              <a:xfrm>
                <a:off x="3403440" y="4860360"/>
                <a:ext cx="85680" cy="172440"/>
              </a:xfrm>
              <a:custGeom>
                <a:avLst/>
                <a:gdLst/>
                <a:ahLst/>
                <a:cxnLst/>
                <a:rect l="0" t="0" r="r" b="b"/>
                <a:pathLst>
                  <a:path w="238" h="479">
                    <a:moveTo>
                      <a:pt x="149" y="0"/>
                    </a:moveTo>
                    <a:lnTo>
                      <a:pt x="134" y="0"/>
                    </a:lnTo>
                    <a:cubicBezTo>
                      <a:pt x="93" y="43"/>
                      <a:pt x="34" y="45"/>
                      <a:pt x="0" y="46"/>
                    </a:cubicBezTo>
                    <a:lnTo>
                      <a:pt x="0" y="88"/>
                    </a:lnTo>
                    <a:cubicBezTo>
                      <a:pt x="24" y="86"/>
                      <a:pt x="58" y="85"/>
                      <a:pt x="93" y="70"/>
                    </a:cubicBezTo>
                    <a:lnTo>
                      <a:pt x="93" y="437"/>
                    </a:lnTo>
                    <a:lnTo>
                      <a:pt x="5" y="437"/>
                    </a:lnTo>
                    <a:lnTo>
                      <a:pt x="5" y="478"/>
                    </a:lnTo>
                    <a:lnTo>
                      <a:pt x="237" y="478"/>
                    </a:lnTo>
                    <a:lnTo>
                      <a:pt x="237" y="437"/>
                    </a:lnTo>
                    <a:lnTo>
                      <a:pt x="149" y="437"/>
                    </a:lnTo>
                    <a:lnTo>
                      <a:pt x="149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06" name="Freeform 24"/>
              <p:cNvSpPr/>
              <p:nvPr/>
            </p:nvSpPr>
            <p:spPr>
              <a:xfrm>
                <a:off x="3366000" y="5201280"/>
                <a:ext cx="16380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455" h="491">
                    <a:moveTo>
                      <a:pt x="443" y="35"/>
                    </a:moveTo>
                    <a:cubicBezTo>
                      <a:pt x="450" y="30"/>
                      <a:pt x="450" y="29"/>
                      <a:pt x="451" y="19"/>
                    </a:cubicBezTo>
                    <a:cubicBezTo>
                      <a:pt x="451" y="18"/>
                      <a:pt x="454" y="3"/>
                      <a:pt x="454" y="0"/>
                    </a:cubicBezTo>
                    <a:lnTo>
                      <a:pt x="114" y="0"/>
                    </a:lnTo>
                    <a:lnTo>
                      <a:pt x="104" y="43"/>
                    </a:lnTo>
                    <a:lnTo>
                      <a:pt x="245" y="43"/>
                    </a:lnTo>
                    <a:cubicBezTo>
                      <a:pt x="253" y="43"/>
                      <a:pt x="262" y="43"/>
                      <a:pt x="270" y="43"/>
                    </a:cubicBezTo>
                    <a:lnTo>
                      <a:pt x="366" y="43"/>
                    </a:lnTo>
                    <a:lnTo>
                      <a:pt x="13" y="453"/>
                    </a:lnTo>
                    <a:cubicBezTo>
                      <a:pt x="6" y="458"/>
                      <a:pt x="6" y="459"/>
                      <a:pt x="5" y="469"/>
                    </a:cubicBezTo>
                    <a:cubicBezTo>
                      <a:pt x="5" y="470"/>
                      <a:pt x="0" y="486"/>
                      <a:pt x="0" y="490"/>
                    </a:cubicBezTo>
                    <a:lnTo>
                      <a:pt x="355" y="490"/>
                    </a:lnTo>
                    <a:lnTo>
                      <a:pt x="365" y="443"/>
                    </a:lnTo>
                    <a:lnTo>
                      <a:pt x="298" y="443"/>
                    </a:lnTo>
                    <a:cubicBezTo>
                      <a:pt x="237" y="443"/>
                      <a:pt x="173" y="445"/>
                      <a:pt x="112" y="445"/>
                    </a:cubicBezTo>
                    <a:lnTo>
                      <a:pt x="90" y="445"/>
                    </a:lnTo>
                    <a:lnTo>
                      <a:pt x="443" y="35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07" name="Freeform 25"/>
              <p:cNvSpPr/>
              <p:nvPr/>
            </p:nvSpPr>
            <p:spPr>
              <a:xfrm>
                <a:off x="3618360" y="5086800"/>
                <a:ext cx="97200" cy="120240"/>
              </a:xfrm>
              <a:custGeom>
                <a:avLst/>
                <a:gdLst/>
                <a:ahLst/>
                <a:cxnLst/>
                <a:rect l="0" t="0" r="r" b="b"/>
                <a:pathLst>
                  <a:path w="270" h="334">
                    <a:moveTo>
                      <a:pt x="269" y="171"/>
                    </a:moveTo>
                    <a:cubicBezTo>
                      <a:pt x="269" y="147"/>
                      <a:pt x="267" y="94"/>
                      <a:pt x="240" y="51"/>
                    </a:cubicBezTo>
                    <a:cubicBezTo>
                      <a:pt x="211" y="8"/>
                      <a:pt x="168" y="0"/>
                      <a:pt x="142" y="0"/>
                    </a:cubicBezTo>
                    <a:cubicBezTo>
                      <a:pt x="64" y="0"/>
                      <a:pt x="0" y="75"/>
                      <a:pt x="0" y="166"/>
                    </a:cubicBezTo>
                    <a:cubicBezTo>
                      <a:pt x="0" y="259"/>
                      <a:pt x="67" y="333"/>
                      <a:pt x="152" y="333"/>
                    </a:cubicBezTo>
                    <a:cubicBezTo>
                      <a:pt x="197" y="333"/>
                      <a:pt x="237" y="317"/>
                      <a:pt x="266" y="296"/>
                    </a:cubicBezTo>
                    <a:lnTo>
                      <a:pt x="261" y="251"/>
                    </a:lnTo>
                    <a:cubicBezTo>
                      <a:pt x="216" y="288"/>
                      <a:pt x="170" y="290"/>
                      <a:pt x="154" y="290"/>
                    </a:cubicBezTo>
                    <a:cubicBezTo>
                      <a:pt x="98" y="290"/>
                      <a:pt x="51" y="240"/>
                      <a:pt x="50" y="171"/>
                    </a:cubicBezTo>
                    <a:lnTo>
                      <a:pt x="269" y="171"/>
                    </a:lnTo>
                    <a:moveTo>
                      <a:pt x="53" y="133"/>
                    </a:moveTo>
                    <a:cubicBezTo>
                      <a:pt x="64" y="78"/>
                      <a:pt x="102" y="43"/>
                      <a:pt x="142" y="43"/>
                    </a:cubicBezTo>
                    <a:cubicBezTo>
                      <a:pt x="179" y="43"/>
                      <a:pt x="219" y="67"/>
                      <a:pt x="227" y="133"/>
                    </a:cubicBezTo>
                    <a:lnTo>
                      <a:pt x="53" y="133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08" name="Freeform 26"/>
              <p:cNvSpPr/>
              <p:nvPr/>
            </p:nvSpPr>
            <p:spPr>
              <a:xfrm>
                <a:off x="3722040" y="5090760"/>
                <a:ext cx="11736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326" h="315">
                    <a:moveTo>
                      <a:pt x="184" y="152"/>
                    </a:moveTo>
                    <a:lnTo>
                      <a:pt x="314" y="0"/>
                    </a:lnTo>
                    <a:lnTo>
                      <a:pt x="254" y="0"/>
                    </a:lnTo>
                    <a:lnTo>
                      <a:pt x="160" y="117"/>
                    </a:lnTo>
                    <a:lnTo>
                      <a:pt x="62" y="0"/>
                    </a:lnTo>
                    <a:lnTo>
                      <a:pt x="5" y="0"/>
                    </a:lnTo>
                    <a:lnTo>
                      <a:pt x="138" y="152"/>
                    </a:lnTo>
                    <a:lnTo>
                      <a:pt x="0" y="314"/>
                    </a:lnTo>
                    <a:lnTo>
                      <a:pt x="58" y="314"/>
                    </a:lnTo>
                    <a:lnTo>
                      <a:pt x="160" y="181"/>
                    </a:lnTo>
                    <a:lnTo>
                      <a:pt x="266" y="314"/>
                    </a:lnTo>
                    <a:lnTo>
                      <a:pt x="325" y="314"/>
                    </a:lnTo>
                    <a:lnTo>
                      <a:pt x="184" y="152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09" name="Freeform 27"/>
              <p:cNvSpPr/>
              <p:nvPr/>
            </p:nvSpPr>
            <p:spPr>
              <a:xfrm>
                <a:off x="3859200" y="5087880"/>
                <a:ext cx="1018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459">
                    <a:moveTo>
                      <a:pt x="54" y="288"/>
                    </a:moveTo>
                    <a:cubicBezTo>
                      <a:pt x="77" y="309"/>
                      <a:pt x="109" y="328"/>
                      <a:pt x="150" y="328"/>
                    </a:cubicBezTo>
                    <a:cubicBezTo>
                      <a:pt x="219" y="328"/>
                      <a:pt x="282" y="259"/>
                      <a:pt x="282" y="163"/>
                    </a:cubicBezTo>
                    <a:cubicBezTo>
                      <a:pt x="282" y="78"/>
                      <a:pt x="237" y="0"/>
                      <a:pt x="170" y="0"/>
                    </a:cubicBezTo>
                    <a:cubicBezTo>
                      <a:pt x="126" y="0"/>
                      <a:pt x="85" y="14"/>
                      <a:pt x="53" y="42"/>
                    </a:cubicBezTo>
                    <a:lnTo>
                      <a:pt x="53" y="8"/>
                    </a:lnTo>
                    <a:lnTo>
                      <a:pt x="0" y="8"/>
                    </a:lnTo>
                    <a:lnTo>
                      <a:pt x="0" y="458"/>
                    </a:lnTo>
                    <a:lnTo>
                      <a:pt x="54" y="458"/>
                    </a:lnTo>
                    <a:lnTo>
                      <a:pt x="54" y="288"/>
                    </a:lnTo>
                    <a:moveTo>
                      <a:pt x="54" y="86"/>
                    </a:moveTo>
                    <a:cubicBezTo>
                      <a:pt x="72" y="61"/>
                      <a:pt x="99" y="45"/>
                      <a:pt x="130" y="45"/>
                    </a:cubicBezTo>
                    <a:cubicBezTo>
                      <a:pt x="184" y="45"/>
                      <a:pt x="226" y="99"/>
                      <a:pt x="226" y="163"/>
                    </a:cubicBezTo>
                    <a:cubicBezTo>
                      <a:pt x="226" y="237"/>
                      <a:pt x="176" y="286"/>
                      <a:pt x="123" y="286"/>
                    </a:cubicBezTo>
                    <a:cubicBezTo>
                      <a:pt x="96" y="286"/>
                      <a:pt x="77" y="272"/>
                      <a:pt x="62" y="253"/>
                    </a:cubicBezTo>
                    <a:cubicBezTo>
                      <a:pt x="54" y="242"/>
                      <a:pt x="54" y="240"/>
                      <a:pt x="54" y="227"/>
                    </a:cubicBezTo>
                    <a:lnTo>
                      <a:pt x="54" y="86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10" name="Freeform 28"/>
              <p:cNvSpPr/>
              <p:nvPr/>
            </p:nvSpPr>
            <p:spPr>
              <a:xfrm>
                <a:off x="3989160" y="5013720"/>
                <a:ext cx="6480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0" h="705">
                    <a:moveTo>
                      <a:pt x="136" y="0"/>
                    </a:moveTo>
                    <a:cubicBezTo>
                      <a:pt x="114" y="21"/>
                      <a:pt x="66" y="64"/>
                      <a:pt x="34" y="150"/>
                    </a:cubicBezTo>
                    <a:cubicBezTo>
                      <a:pt x="5" y="226"/>
                      <a:pt x="0" y="301"/>
                      <a:pt x="0" y="352"/>
                    </a:cubicBezTo>
                    <a:cubicBezTo>
                      <a:pt x="0" y="579"/>
                      <a:pt x="102" y="674"/>
                      <a:pt x="136" y="704"/>
                    </a:cubicBezTo>
                    <a:lnTo>
                      <a:pt x="179" y="704"/>
                    </a:lnTo>
                    <a:cubicBezTo>
                      <a:pt x="146" y="670"/>
                      <a:pt x="56" y="579"/>
                      <a:pt x="56" y="352"/>
                    </a:cubicBezTo>
                    <a:cubicBezTo>
                      <a:pt x="56" y="314"/>
                      <a:pt x="58" y="230"/>
                      <a:pt x="86" y="147"/>
                    </a:cubicBezTo>
                    <a:cubicBezTo>
                      <a:pt x="115" y="66"/>
                      <a:pt x="157" y="24"/>
                      <a:pt x="179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11" name="Freeform 29"/>
              <p:cNvSpPr/>
              <p:nvPr/>
            </p:nvSpPr>
            <p:spPr>
              <a:xfrm>
                <a:off x="4088880" y="5135040"/>
                <a:ext cx="15516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1" h="31">
                    <a:moveTo>
                      <a:pt x="406" y="30"/>
                    </a:moveTo>
                    <a:cubicBezTo>
                      <a:pt x="418" y="30"/>
                      <a:pt x="430" y="30"/>
                      <a:pt x="430" y="14"/>
                    </a:cubicBezTo>
                    <a:cubicBezTo>
                      <a:pt x="430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3" y="0"/>
                      <a:pt x="0" y="0"/>
                      <a:pt x="0" y="14"/>
                    </a:cubicBezTo>
                    <a:cubicBezTo>
                      <a:pt x="0" y="30"/>
                      <a:pt x="13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12" name="Freeform 30"/>
              <p:cNvSpPr/>
              <p:nvPr/>
            </p:nvSpPr>
            <p:spPr>
              <a:xfrm>
                <a:off x="4272120" y="5024520"/>
                <a:ext cx="13860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5" h="635">
                    <a:moveTo>
                      <a:pt x="384" y="96"/>
                    </a:moveTo>
                    <a:cubicBezTo>
                      <a:pt x="384" y="43"/>
                      <a:pt x="346" y="0"/>
                      <a:pt x="288" y="0"/>
                    </a:cubicBezTo>
                    <a:cubicBezTo>
                      <a:pt x="248" y="0"/>
                      <a:pt x="229" y="11"/>
                      <a:pt x="203" y="29"/>
                    </a:cubicBezTo>
                    <a:cubicBezTo>
                      <a:pt x="165" y="58"/>
                      <a:pt x="126" y="126"/>
                      <a:pt x="112" y="179"/>
                    </a:cubicBezTo>
                    <a:lnTo>
                      <a:pt x="0" y="627"/>
                    </a:lnTo>
                    <a:cubicBezTo>
                      <a:pt x="0" y="630"/>
                      <a:pt x="3" y="634"/>
                      <a:pt x="8" y="634"/>
                    </a:cubicBezTo>
                    <a:cubicBezTo>
                      <a:pt x="14" y="634"/>
                      <a:pt x="16" y="634"/>
                      <a:pt x="18" y="630"/>
                    </a:cubicBezTo>
                    <a:lnTo>
                      <a:pt x="67" y="437"/>
                    </a:lnTo>
                    <a:cubicBezTo>
                      <a:pt x="80" y="478"/>
                      <a:pt x="110" y="504"/>
                      <a:pt x="163" y="504"/>
                    </a:cubicBezTo>
                    <a:cubicBezTo>
                      <a:pt x="214" y="504"/>
                      <a:pt x="267" y="480"/>
                      <a:pt x="299" y="450"/>
                    </a:cubicBezTo>
                    <a:cubicBezTo>
                      <a:pt x="333" y="416"/>
                      <a:pt x="355" y="371"/>
                      <a:pt x="355" y="320"/>
                    </a:cubicBezTo>
                    <a:cubicBezTo>
                      <a:pt x="355" y="269"/>
                      <a:pt x="330" y="232"/>
                      <a:pt x="304" y="214"/>
                    </a:cubicBezTo>
                    <a:cubicBezTo>
                      <a:pt x="344" y="190"/>
                      <a:pt x="384" y="147"/>
                      <a:pt x="384" y="96"/>
                    </a:cubicBezTo>
                    <a:moveTo>
                      <a:pt x="258" y="213"/>
                    </a:moveTo>
                    <a:cubicBezTo>
                      <a:pt x="248" y="218"/>
                      <a:pt x="240" y="219"/>
                      <a:pt x="224" y="219"/>
                    </a:cubicBezTo>
                    <a:cubicBezTo>
                      <a:pt x="214" y="219"/>
                      <a:pt x="200" y="219"/>
                      <a:pt x="192" y="216"/>
                    </a:cubicBezTo>
                    <a:cubicBezTo>
                      <a:pt x="194" y="208"/>
                      <a:pt x="219" y="210"/>
                      <a:pt x="227" y="210"/>
                    </a:cubicBezTo>
                    <a:cubicBezTo>
                      <a:pt x="242" y="210"/>
                      <a:pt x="248" y="210"/>
                      <a:pt x="258" y="213"/>
                    </a:cubicBezTo>
                    <a:moveTo>
                      <a:pt x="346" y="80"/>
                    </a:moveTo>
                    <a:cubicBezTo>
                      <a:pt x="346" y="130"/>
                      <a:pt x="318" y="181"/>
                      <a:pt x="282" y="202"/>
                    </a:cubicBezTo>
                    <a:cubicBezTo>
                      <a:pt x="262" y="195"/>
                      <a:pt x="248" y="194"/>
                      <a:pt x="227" y="194"/>
                    </a:cubicBezTo>
                    <a:cubicBezTo>
                      <a:pt x="213" y="194"/>
                      <a:pt x="173" y="194"/>
                      <a:pt x="173" y="216"/>
                    </a:cubicBezTo>
                    <a:cubicBezTo>
                      <a:pt x="173" y="237"/>
                      <a:pt x="210" y="234"/>
                      <a:pt x="222" y="234"/>
                    </a:cubicBezTo>
                    <a:cubicBezTo>
                      <a:pt x="248" y="234"/>
                      <a:pt x="259" y="234"/>
                      <a:pt x="280" y="224"/>
                    </a:cubicBezTo>
                    <a:cubicBezTo>
                      <a:pt x="307" y="250"/>
                      <a:pt x="310" y="272"/>
                      <a:pt x="310" y="304"/>
                    </a:cubicBezTo>
                    <a:cubicBezTo>
                      <a:pt x="312" y="346"/>
                      <a:pt x="294" y="398"/>
                      <a:pt x="275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7" y="490"/>
                      <a:pt x="80" y="448"/>
                      <a:pt x="80" y="398"/>
                    </a:cubicBezTo>
                    <a:cubicBezTo>
                      <a:pt x="80" y="390"/>
                      <a:pt x="80" y="381"/>
                      <a:pt x="83" y="366"/>
                    </a:cubicBezTo>
                    <a:lnTo>
                      <a:pt x="128" y="189"/>
                    </a:lnTo>
                    <a:cubicBezTo>
                      <a:pt x="144" y="128"/>
                      <a:pt x="195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13" name="Freeform 31"/>
              <p:cNvSpPr/>
              <p:nvPr/>
            </p:nvSpPr>
            <p:spPr>
              <a:xfrm>
                <a:off x="4477320" y="496404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14" name="Freeform 32"/>
              <p:cNvSpPr/>
              <p:nvPr/>
            </p:nvSpPr>
            <p:spPr>
              <a:xfrm>
                <a:off x="4444920" y="5027400"/>
                <a:ext cx="16956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491">
                    <a:moveTo>
                      <a:pt x="470" y="0"/>
                    </a:moveTo>
                    <a:lnTo>
                      <a:pt x="408" y="0"/>
                    </a:lnTo>
                    <a:lnTo>
                      <a:pt x="362" y="214"/>
                    </a:lnTo>
                    <a:lnTo>
                      <a:pt x="122" y="214"/>
                    </a:lnTo>
                    <a:lnTo>
                      <a:pt x="166" y="0"/>
                    </a:lnTo>
                    <a:lnTo>
                      <a:pt x="104" y="0"/>
                    </a:lnTo>
                    <a:lnTo>
                      <a:pt x="0" y="490"/>
                    </a:lnTo>
                    <a:lnTo>
                      <a:pt x="62" y="490"/>
                    </a:lnTo>
                    <a:lnTo>
                      <a:pt x="112" y="256"/>
                    </a:lnTo>
                    <a:lnTo>
                      <a:pt x="352" y="256"/>
                    </a:lnTo>
                    <a:lnTo>
                      <a:pt x="304" y="490"/>
                    </a:lnTo>
                    <a:lnTo>
                      <a:pt x="366" y="490"/>
                    </a:lnTo>
                    <a:lnTo>
                      <a:pt x="470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15" name="Freeform 33"/>
              <p:cNvSpPr/>
              <p:nvPr/>
            </p:nvSpPr>
            <p:spPr>
              <a:xfrm>
                <a:off x="4697640" y="5135040"/>
                <a:ext cx="15516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1" h="31">
                    <a:moveTo>
                      <a:pt x="406" y="30"/>
                    </a:moveTo>
                    <a:cubicBezTo>
                      <a:pt x="418" y="30"/>
                      <a:pt x="430" y="30"/>
                      <a:pt x="430" y="14"/>
                    </a:cubicBezTo>
                    <a:cubicBezTo>
                      <a:pt x="430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3" y="0"/>
                      <a:pt x="0" y="0"/>
                      <a:pt x="0" y="14"/>
                    </a:cubicBezTo>
                    <a:cubicBezTo>
                      <a:pt x="0" y="30"/>
                      <a:pt x="13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16" name="Freeform 34"/>
              <p:cNvSpPr/>
              <p:nvPr/>
            </p:nvSpPr>
            <p:spPr>
              <a:xfrm>
                <a:off x="4944240" y="4962960"/>
                <a:ext cx="338040" cy="355320"/>
              </a:xfrm>
              <a:custGeom>
                <a:avLst/>
                <a:gdLst/>
                <a:ahLst/>
                <a:cxnLst/>
                <a:rect l="0" t="0" r="r" b="b"/>
                <a:pathLst>
                  <a:path w="939" h="987">
                    <a:moveTo>
                      <a:pt x="851" y="986"/>
                    </a:moveTo>
                    <a:lnTo>
                      <a:pt x="938" y="760"/>
                    </a:lnTo>
                    <a:lnTo>
                      <a:pt x="920" y="760"/>
                    </a:lnTo>
                    <a:cubicBezTo>
                      <a:pt x="893" y="834"/>
                      <a:pt x="818" y="882"/>
                      <a:pt x="736" y="902"/>
                    </a:cubicBezTo>
                    <a:cubicBezTo>
                      <a:pt x="722" y="906"/>
                      <a:pt x="653" y="925"/>
                      <a:pt x="517" y="925"/>
                    </a:cubicBezTo>
                    <a:lnTo>
                      <a:pt x="93" y="925"/>
                    </a:lnTo>
                    <a:lnTo>
                      <a:pt x="451" y="504"/>
                    </a:lnTo>
                    <a:cubicBezTo>
                      <a:pt x="456" y="499"/>
                      <a:pt x="458" y="496"/>
                      <a:pt x="458" y="493"/>
                    </a:cubicBezTo>
                    <a:cubicBezTo>
                      <a:pt x="458" y="491"/>
                      <a:pt x="458" y="490"/>
                      <a:pt x="453" y="482"/>
                    </a:cubicBezTo>
                    <a:lnTo>
                      <a:pt x="125" y="34"/>
                    </a:lnTo>
                    <a:lnTo>
                      <a:pt x="510" y="34"/>
                    </a:lnTo>
                    <a:cubicBezTo>
                      <a:pt x="605" y="34"/>
                      <a:pt x="669" y="43"/>
                      <a:pt x="675" y="45"/>
                    </a:cubicBezTo>
                    <a:cubicBezTo>
                      <a:pt x="714" y="51"/>
                      <a:pt x="774" y="62"/>
                      <a:pt x="830" y="98"/>
                    </a:cubicBezTo>
                    <a:cubicBezTo>
                      <a:pt x="848" y="109"/>
                      <a:pt x="896" y="141"/>
                      <a:pt x="920" y="198"/>
                    </a:cubicBezTo>
                    <a:lnTo>
                      <a:pt x="938" y="198"/>
                    </a:lnTo>
                    <a:lnTo>
                      <a:pt x="851" y="0"/>
                    </a:lnTo>
                    <a:lnTo>
                      <a:pt x="19" y="0"/>
                    </a:lnTo>
                    <a:cubicBezTo>
                      <a:pt x="3" y="0"/>
                      <a:pt x="3" y="0"/>
                      <a:pt x="0" y="5"/>
                    </a:cubicBezTo>
                    <a:cubicBezTo>
                      <a:pt x="0" y="6"/>
                      <a:pt x="0" y="21"/>
                      <a:pt x="0" y="29"/>
                    </a:cubicBezTo>
                    <a:lnTo>
                      <a:pt x="373" y="538"/>
                    </a:lnTo>
                    <a:lnTo>
                      <a:pt x="8" y="965"/>
                    </a:lnTo>
                    <a:cubicBezTo>
                      <a:pt x="0" y="974"/>
                      <a:pt x="0" y="978"/>
                      <a:pt x="0" y="978"/>
                    </a:cubicBezTo>
                    <a:cubicBezTo>
                      <a:pt x="0" y="986"/>
                      <a:pt x="6" y="986"/>
                      <a:pt x="19" y="986"/>
                    </a:cubicBezTo>
                    <a:lnTo>
                      <a:pt x="851" y="986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17" name="Freeform 35"/>
              <p:cNvSpPr/>
              <p:nvPr/>
            </p:nvSpPr>
            <p:spPr>
              <a:xfrm>
                <a:off x="5074920" y="5384520"/>
                <a:ext cx="86760" cy="123480"/>
              </a:xfrm>
              <a:custGeom>
                <a:avLst/>
                <a:gdLst/>
                <a:ahLst/>
                <a:cxnLst/>
                <a:rect l="0" t="0" r="r" b="b"/>
                <a:pathLst>
                  <a:path w="241" h="343">
                    <a:moveTo>
                      <a:pt x="133" y="208"/>
                    </a:moveTo>
                    <a:lnTo>
                      <a:pt x="240" y="123"/>
                    </a:lnTo>
                    <a:lnTo>
                      <a:pt x="192" y="123"/>
                    </a:lnTo>
                    <a:lnTo>
                      <a:pt x="64" y="226"/>
                    </a:lnTo>
                    <a:lnTo>
                      <a:pt x="112" y="0"/>
                    </a:lnTo>
                    <a:lnTo>
                      <a:pt x="74" y="0"/>
                    </a:lnTo>
                    <a:lnTo>
                      <a:pt x="0" y="342"/>
                    </a:lnTo>
                    <a:lnTo>
                      <a:pt x="37" y="342"/>
                    </a:lnTo>
                    <a:lnTo>
                      <a:pt x="51" y="274"/>
                    </a:lnTo>
                    <a:lnTo>
                      <a:pt x="102" y="234"/>
                    </a:lnTo>
                    <a:lnTo>
                      <a:pt x="160" y="342"/>
                    </a:lnTo>
                    <a:lnTo>
                      <a:pt x="205" y="342"/>
                    </a:lnTo>
                    <a:lnTo>
                      <a:pt x="133" y="208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18" name="Freeform 36"/>
              <p:cNvSpPr/>
              <p:nvPr/>
            </p:nvSpPr>
            <p:spPr>
              <a:xfrm>
                <a:off x="5345280" y="5024520"/>
                <a:ext cx="13860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5" h="635">
                    <a:moveTo>
                      <a:pt x="384" y="96"/>
                    </a:moveTo>
                    <a:cubicBezTo>
                      <a:pt x="384" y="43"/>
                      <a:pt x="346" y="0"/>
                      <a:pt x="288" y="0"/>
                    </a:cubicBezTo>
                    <a:cubicBezTo>
                      <a:pt x="248" y="0"/>
                      <a:pt x="229" y="11"/>
                      <a:pt x="203" y="29"/>
                    </a:cubicBezTo>
                    <a:cubicBezTo>
                      <a:pt x="165" y="58"/>
                      <a:pt x="126" y="126"/>
                      <a:pt x="112" y="179"/>
                    </a:cubicBezTo>
                    <a:lnTo>
                      <a:pt x="0" y="627"/>
                    </a:lnTo>
                    <a:cubicBezTo>
                      <a:pt x="0" y="630"/>
                      <a:pt x="3" y="634"/>
                      <a:pt x="8" y="634"/>
                    </a:cubicBezTo>
                    <a:cubicBezTo>
                      <a:pt x="14" y="634"/>
                      <a:pt x="16" y="634"/>
                      <a:pt x="18" y="630"/>
                    </a:cubicBezTo>
                    <a:lnTo>
                      <a:pt x="67" y="437"/>
                    </a:lnTo>
                    <a:cubicBezTo>
                      <a:pt x="80" y="478"/>
                      <a:pt x="110" y="504"/>
                      <a:pt x="163" y="504"/>
                    </a:cubicBezTo>
                    <a:cubicBezTo>
                      <a:pt x="214" y="504"/>
                      <a:pt x="267" y="480"/>
                      <a:pt x="299" y="450"/>
                    </a:cubicBezTo>
                    <a:cubicBezTo>
                      <a:pt x="333" y="416"/>
                      <a:pt x="355" y="371"/>
                      <a:pt x="355" y="320"/>
                    </a:cubicBezTo>
                    <a:cubicBezTo>
                      <a:pt x="355" y="269"/>
                      <a:pt x="330" y="232"/>
                      <a:pt x="304" y="214"/>
                    </a:cubicBezTo>
                    <a:cubicBezTo>
                      <a:pt x="344" y="190"/>
                      <a:pt x="384" y="147"/>
                      <a:pt x="384" y="96"/>
                    </a:cubicBezTo>
                    <a:moveTo>
                      <a:pt x="258" y="213"/>
                    </a:moveTo>
                    <a:cubicBezTo>
                      <a:pt x="248" y="218"/>
                      <a:pt x="240" y="219"/>
                      <a:pt x="224" y="219"/>
                    </a:cubicBezTo>
                    <a:cubicBezTo>
                      <a:pt x="214" y="219"/>
                      <a:pt x="200" y="219"/>
                      <a:pt x="192" y="216"/>
                    </a:cubicBezTo>
                    <a:cubicBezTo>
                      <a:pt x="194" y="208"/>
                      <a:pt x="219" y="210"/>
                      <a:pt x="227" y="210"/>
                    </a:cubicBezTo>
                    <a:cubicBezTo>
                      <a:pt x="242" y="210"/>
                      <a:pt x="248" y="210"/>
                      <a:pt x="258" y="213"/>
                    </a:cubicBezTo>
                    <a:moveTo>
                      <a:pt x="346" y="80"/>
                    </a:moveTo>
                    <a:cubicBezTo>
                      <a:pt x="346" y="130"/>
                      <a:pt x="318" y="181"/>
                      <a:pt x="282" y="202"/>
                    </a:cubicBezTo>
                    <a:cubicBezTo>
                      <a:pt x="262" y="195"/>
                      <a:pt x="248" y="194"/>
                      <a:pt x="227" y="194"/>
                    </a:cubicBezTo>
                    <a:cubicBezTo>
                      <a:pt x="213" y="194"/>
                      <a:pt x="173" y="194"/>
                      <a:pt x="173" y="216"/>
                    </a:cubicBezTo>
                    <a:cubicBezTo>
                      <a:pt x="173" y="237"/>
                      <a:pt x="210" y="234"/>
                      <a:pt x="222" y="234"/>
                    </a:cubicBezTo>
                    <a:cubicBezTo>
                      <a:pt x="248" y="234"/>
                      <a:pt x="259" y="234"/>
                      <a:pt x="280" y="224"/>
                    </a:cubicBezTo>
                    <a:cubicBezTo>
                      <a:pt x="307" y="250"/>
                      <a:pt x="310" y="272"/>
                      <a:pt x="310" y="304"/>
                    </a:cubicBezTo>
                    <a:cubicBezTo>
                      <a:pt x="312" y="346"/>
                      <a:pt x="294" y="398"/>
                      <a:pt x="275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7" y="490"/>
                      <a:pt x="80" y="448"/>
                      <a:pt x="80" y="398"/>
                    </a:cubicBezTo>
                    <a:cubicBezTo>
                      <a:pt x="80" y="390"/>
                      <a:pt x="80" y="381"/>
                      <a:pt x="83" y="366"/>
                    </a:cubicBezTo>
                    <a:lnTo>
                      <a:pt x="128" y="189"/>
                    </a:lnTo>
                    <a:cubicBezTo>
                      <a:pt x="144" y="128"/>
                      <a:pt x="195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19" name="Freeform 37"/>
              <p:cNvSpPr/>
              <p:nvPr/>
            </p:nvSpPr>
            <p:spPr>
              <a:xfrm>
                <a:off x="5496840" y="5118480"/>
                <a:ext cx="86760" cy="123480"/>
              </a:xfrm>
              <a:custGeom>
                <a:avLst/>
                <a:gdLst/>
                <a:ahLst/>
                <a:cxnLst/>
                <a:rect l="0" t="0" r="r" b="b"/>
                <a:pathLst>
                  <a:path w="241" h="343">
                    <a:moveTo>
                      <a:pt x="133" y="208"/>
                    </a:moveTo>
                    <a:lnTo>
                      <a:pt x="240" y="123"/>
                    </a:lnTo>
                    <a:lnTo>
                      <a:pt x="192" y="123"/>
                    </a:lnTo>
                    <a:lnTo>
                      <a:pt x="64" y="226"/>
                    </a:lnTo>
                    <a:lnTo>
                      <a:pt x="112" y="0"/>
                    </a:lnTo>
                    <a:lnTo>
                      <a:pt x="74" y="0"/>
                    </a:lnTo>
                    <a:lnTo>
                      <a:pt x="0" y="342"/>
                    </a:lnTo>
                    <a:lnTo>
                      <a:pt x="37" y="342"/>
                    </a:lnTo>
                    <a:lnTo>
                      <a:pt x="51" y="274"/>
                    </a:lnTo>
                    <a:lnTo>
                      <a:pt x="102" y="234"/>
                    </a:lnTo>
                    <a:lnTo>
                      <a:pt x="160" y="342"/>
                    </a:lnTo>
                    <a:lnTo>
                      <a:pt x="205" y="342"/>
                    </a:lnTo>
                    <a:lnTo>
                      <a:pt x="133" y="208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20" name="Freeform 38"/>
              <p:cNvSpPr/>
              <p:nvPr/>
            </p:nvSpPr>
            <p:spPr>
              <a:xfrm>
                <a:off x="5677560" y="496404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21" name="Freeform 39"/>
              <p:cNvSpPr/>
              <p:nvPr/>
            </p:nvSpPr>
            <p:spPr>
              <a:xfrm>
                <a:off x="5625720" y="5027400"/>
                <a:ext cx="20880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580" h="491">
                    <a:moveTo>
                      <a:pt x="579" y="0"/>
                    </a:moveTo>
                    <a:lnTo>
                      <a:pt x="498" y="0"/>
                    </a:lnTo>
                    <a:lnTo>
                      <a:pt x="355" y="242"/>
                    </a:lnTo>
                    <a:cubicBezTo>
                      <a:pt x="304" y="328"/>
                      <a:pt x="261" y="398"/>
                      <a:pt x="253" y="422"/>
                    </a:cubicBezTo>
                    <a:lnTo>
                      <a:pt x="251" y="422"/>
                    </a:lnTo>
                    <a:cubicBezTo>
                      <a:pt x="250" y="378"/>
                      <a:pt x="237" y="306"/>
                      <a:pt x="227" y="256"/>
                    </a:cubicBezTo>
                    <a:lnTo>
                      <a:pt x="184" y="0"/>
                    </a:lnTo>
                    <a:lnTo>
                      <a:pt x="104" y="0"/>
                    </a:lnTo>
                    <a:lnTo>
                      <a:pt x="0" y="490"/>
                    </a:lnTo>
                    <a:lnTo>
                      <a:pt x="54" y="490"/>
                    </a:lnTo>
                    <a:lnTo>
                      <a:pt x="149" y="53"/>
                    </a:lnTo>
                    <a:cubicBezTo>
                      <a:pt x="150" y="98"/>
                      <a:pt x="163" y="176"/>
                      <a:pt x="171" y="226"/>
                    </a:cubicBezTo>
                    <a:lnTo>
                      <a:pt x="214" y="474"/>
                    </a:lnTo>
                    <a:lnTo>
                      <a:pt x="266" y="474"/>
                    </a:lnTo>
                    <a:lnTo>
                      <a:pt x="405" y="238"/>
                    </a:lnTo>
                    <a:cubicBezTo>
                      <a:pt x="466" y="138"/>
                      <a:pt x="469" y="133"/>
                      <a:pt x="490" y="96"/>
                    </a:cubicBezTo>
                    <a:lnTo>
                      <a:pt x="514" y="53"/>
                    </a:lnTo>
                    <a:lnTo>
                      <a:pt x="421" y="490"/>
                    </a:lnTo>
                    <a:lnTo>
                      <a:pt x="475" y="490"/>
                    </a:lnTo>
                    <a:lnTo>
                      <a:pt x="579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22" name="Freeform 40"/>
              <p:cNvSpPr/>
              <p:nvPr/>
            </p:nvSpPr>
            <p:spPr>
              <a:xfrm>
                <a:off x="5837040" y="5118480"/>
                <a:ext cx="86760" cy="123480"/>
              </a:xfrm>
              <a:custGeom>
                <a:avLst/>
                <a:gdLst/>
                <a:ahLst/>
                <a:cxnLst/>
                <a:rect l="0" t="0" r="r" b="b"/>
                <a:pathLst>
                  <a:path w="241" h="343">
                    <a:moveTo>
                      <a:pt x="133" y="208"/>
                    </a:moveTo>
                    <a:lnTo>
                      <a:pt x="240" y="123"/>
                    </a:lnTo>
                    <a:lnTo>
                      <a:pt x="192" y="123"/>
                    </a:lnTo>
                    <a:lnTo>
                      <a:pt x="64" y="226"/>
                    </a:lnTo>
                    <a:lnTo>
                      <a:pt x="112" y="0"/>
                    </a:lnTo>
                    <a:lnTo>
                      <a:pt x="74" y="0"/>
                    </a:lnTo>
                    <a:lnTo>
                      <a:pt x="0" y="342"/>
                    </a:lnTo>
                    <a:lnTo>
                      <a:pt x="37" y="342"/>
                    </a:lnTo>
                    <a:lnTo>
                      <a:pt x="51" y="274"/>
                    </a:lnTo>
                    <a:lnTo>
                      <a:pt x="102" y="234"/>
                    </a:lnTo>
                    <a:lnTo>
                      <a:pt x="160" y="342"/>
                    </a:lnTo>
                    <a:lnTo>
                      <a:pt x="205" y="342"/>
                    </a:lnTo>
                    <a:lnTo>
                      <a:pt x="133" y="208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23" name="Freeform 41"/>
              <p:cNvSpPr/>
              <p:nvPr/>
            </p:nvSpPr>
            <p:spPr>
              <a:xfrm>
                <a:off x="5955120" y="5013720"/>
                <a:ext cx="6480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0" h="705">
                    <a:moveTo>
                      <a:pt x="43" y="704"/>
                    </a:moveTo>
                    <a:cubicBezTo>
                      <a:pt x="66" y="683"/>
                      <a:pt x="114" y="640"/>
                      <a:pt x="146" y="554"/>
                    </a:cubicBezTo>
                    <a:cubicBezTo>
                      <a:pt x="174" y="478"/>
                      <a:pt x="179" y="403"/>
                      <a:pt x="179" y="352"/>
                    </a:cubicBezTo>
                    <a:cubicBezTo>
                      <a:pt x="179" y="125"/>
                      <a:pt x="77" y="30"/>
                      <a:pt x="43" y="0"/>
                    </a:cubicBezTo>
                    <a:lnTo>
                      <a:pt x="0" y="0"/>
                    </a:lnTo>
                    <a:cubicBezTo>
                      <a:pt x="34" y="34"/>
                      <a:pt x="125" y="125"/>
                      <a:pt x="125" y="352"/>
                    </a:cubicBezTo>
                    <a:cubicBezTo>
                      <a:pt x="125" y="392"/>
                      <a:pt x="122" y="474"/>
                      <a:pt x="93" y="557"/>
                    </a:cubicBezTo>
                    <a:cubicBezTo>
                      <a:pt x="64" y="638"/>
                      <a:pt x="24" y="682"/>
                      <a:pt x="0" y="704"/>
                    </a:cubicBezTo>
                    <a:lnTo>
                      <a:pt x="43" y="704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24" name="Freeform 42"/>
              <p:cNvSpPr/>
              <p:nvPr/>
            </p:nvSpPr>
            <p:spPr>
              <a:xfrm>
                <a:off x="3352320" y="5135040"/>
                <a:ext cx="18576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516" h="31">
                    <a:moveTo>
                      <a:pt x="258" y="30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515" y="0"/>
                    </a:lnTo>
                    <a:lnTo>
                      <a:pt x="515" y="30"/>
                    </a:lnTo>
                    <a:lnTo>
                      <a:pt x="258" y="3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125" name="Freeform 43"/>
              <p:cNvSpPr/>
              <p:nvPr/>
            </p:nvSpPr>
            <p:spPr>
              <a:xfrm>
                <a:off x="6204600" y="5182200"/>
                <a:ext cx="21600" cy="53280"/>
              </a:xfrm>
              <a:custGeom>
                <a:avLst/>
                <a:gdLst/>
                <a:ahLst/>
                <a:cxnLst/>
                <a:rect l="0" t="0" r="r" b="b"/>
                <a:pathLst>
                  <a:path w="60" h="148">
                    <a:moveTo>
                      <a:pt x="59" y="58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8" y="59"/>
                    </a:lnTo>
                    <a:lnTo>
                      <a:pt x="0" y="147"/>
                    </a:lnTo>
                    <a:lnTo>
                      <a:pt x="30" y="147"/>
                    </a:lnTo>
                    <a:lnTo>
                      <a:pt x="59" y="58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6" name="Freeform 44"/>
              <p:cNvSpPr/>
              <p:nvPr/>
            </p:nvSpPr>
            <p:spPr>
              <a:xfrm>
                <a:off x="6402600" y="5013720"/>
                <a:ext cx="4248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18" h="705">
                    <a:moveTo>
                      <a:pt x="117" y="704"/>
                    </a:moveTo>
                    <a:lnTo>
                      <a:pt x="117" y="661"/>
                    </a:lnTo>
                    <a:lnTo>
                      <a:pt x="51" y="661"/>
                    </a:lnTo>
                    <a:lnTo>
                      <a:pt x="51" y="43"/>
                    </a:lnTo>
                    <a:lnTo>
                      <a:pt x="117" y="43"/>
                    </a:lnTo>
                    <a:lnTo>
                      <a:pt x="117" y="0"/>
                    </a:lnTo>
                    <a:lnTo>
                      <a:pt x="0" y="0"/>
                    </a:lnTo>
                    <a:lnTo>
                      <a:pt x="0" y="704"/>
                    </a:lnTo>
                    <a:lnTo>
                      <a:pt x="117" y="704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7" name="Freeform 45"/>
              <p:cNvSpPr/>
              <p:nvPr/>
            </p:nvSpPr>
            <p:spPr>
              <a:xfrm>
                <a:off x="6527160" y="496404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8" name="Freeform 46"/>
              <p:cNvSpPr/>
              <p:nvPr/>
            </p:nvSpPr>
            <p:spPr>
              <a:xfrm>
                <a:off x="6475320" y="5027400"/>
                <a:ext cx="20880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580" h="491">
                    <a:moveTo>
                      <a:pt x="579" y="0"/>
                    </a:moveTo>
                    <a:lnTo>
                      <a:pt x="498" y="0"/>
                    </a:lnTo>
                    <a:lnTo>
                      <a:pt x="355" y="242"/>
                    </a:lnTo>
                    <a:cubicBezTo>
                      <a:pt x="304" y="328"/>
                      <a:pt x="261" y="398"/>
                      <a:pt x="253" y="422"/>
                    </a:cubicBezTo>
                    <a:lnTo>
                      <a:pt x="251" y="422"/>
                    </a:lnTo>
                    <a:cubicBezTo>
                      <a:pt x="250" y="378"/>
                      <a:pt x="237" y="306"/>
                      <a:pt x="227" y="256"/>
                    </a:cubicBezTo>
                    <a:lnTo>
                      <a:pt x="184" y="0"/>
                    </a:lnTo>
                    <a:lnTo>
                      <a:pt x="104" y="0"/>
                    </a:lnTo>
                    <a:lnTo>
                      <a:pt x="0" y="490"/>
                    </a:lnTo>
                    <a:lnTo>
                      <a:pt x="54" y="490"/>
                    </a:lnTo>
                    <a:lnTo>
                      <a:pt x="149" y="53"/>
                    </a:lnTo>
                    <a:cubicBezTo>
                      <a:pt x="150" y="98"/>
                      <a:pt x="163" y="176"/>
                      <a:pt x="171" y="226"/>
                    </a:cubicBezTo>
                    <a:lnTo>
                      <a:pt x="214" y="474"/>
                    </a:lnTo>
                    <a:lnTo>
                      <a:pt x="266" y="474"/>
                    </a:lnTo>
                    <a:lnTo>
                      <a:pt x="405" y="238"/>
                    </a:lnTo>
                    <a:cubicBezTo>
                      <a:pt x="466" y="138"/>
                      <a:pt x="469" y="133"/>
                      <a:pt x="490" y="96"/>
                    </a:cubicBezTo>
                    <a:lnTo>
                      <a:pt x="514" y="53"/>
                    </a:lnTo>
                    <a:lnTo>
                      <a:pt x="421" y="490"/>
                    </a:lnTo>
                    <a:lnTo>
                      <a:pt x="475" y="490"/>
                    </a:lnTo>
                    <a:lnTo>
                      <a:pt x="579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9" name="Freeform 47"/>
              <p:cNvSpPr/>
              <p:nvPr/>
            </p:nvSpPr>
            <p:spPr>
              <a:xfrm>
                <a:off x="6686640" y="5118480"/>
                <a:ext cx="86760" cy="123480"/>
              </a:xfrm>
              <a:custGeom>
                <a:avLst/>
                <a:gdLst/>
                <a:ahLst/>
                <a:cxnLst/>
                <a:rect l="0" t="0" r="r" b="b"/>
                <a:pathLst>
                  <a:path w="241" h="343">
                    <a:moveTo>
                      <a:pt x="133" y="208"/>
                    </a:moveTo>
                    <a:lnTo>
                      <a:pt x="240" y="123"/>
                    </a:lnTo>
                    <a:lnTo>
                      <a:pt x="192" y="123"/>
                    </a:lnTo>
                    <a:lnTo>
                      <a:pt x="64" y="226"/>
                    </a:lnTo>
                    <a:lnTo>
                      <a:pt x="112" y="0"/>
                    </a:lnTo>
                    <a:lnTo>
                      <a:pt x="74" y="0"/>
                    </a:lnTo>
                    <a:lnTo>
                      <a:pt x="0" y="342"/>
                    </a:lnTo>
                    <a:lnTo>
                      <a:pt x="37" y="342"/>
                    </a:lnTo>
                    <a:lnTo>
                      <a:pt x="51" y="274"/>
                    </a:lnTo>
                    <a:lnTo>
                      <a:pt x="102" y="234"/>
                    </a:lnTo>
                    <a:lnTo>
                      <a:pt x="160" y="342"/>
                    </a:lnTo>
                    <a:lnTo>
                      <a:pt x="205" y="342"/>
                    </a:lnTo>
                    <a:lnTo>
                      <a:pt x="133" y="208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0" name="Freeform 48"/>
              <p:cNvSpPr/>
              <p:nvPr/>
            </p:nvSpPr>
            <p:spPr>
              <a:xfrm>
                <a:off x="6815160" y="5182200"/>
                <a:ext cx="21600" cy="53280"/>
              </a:xfrm>
              <a:custGeom>
                <a:avLst/>
                <a:gdLst/>
                <a:ahLst/>
                <a:cxnLst/>
                <a:rect l="0" t="0" r="r" b="b"/>
                <a:pathLst>
                  <a:path w="60" h="148">
                    <a:moveTo>
                      <a:pt x="59" y="58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8" y="59"/>
                    </a:lnTo>
                    <a:lnTo>
                      <a:pt x="0" y="147"/>
                    </a:lnTo>
                    <a:lnTo>
                      <a:pt x="30" y="147"/>
                    </a:lnTo>
                    <a:lnTo>
                      <a:pt x="59" y="58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1" name="Freeform 49"/>
              <p:cNvSpPr/>
              <p:nvPr/>
            </p:nvSpPr>
            <p:spPr>
              <a:xfrm>
                <a:off x="6959160" y="496404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2" name="Freeform 50"/>
              <p:cNvSpPr/>
              <p:nvPr/>
            </p:nvSpPr>
            <p:spPr>
              <a:xfrm>
                <a:off x="6926760" y="5027400"/>
                <a:ext cx="16956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491">
                    <a:moveTo>
                      <a:pt x="470" y="0"/>
                    </a:moveTo>
                    <a:lnTo>
                      <a:pt x="408" y="0"/>
                    </a:lnTo>
                    <a:lnTo>
                      <a:pt x="362" y="214"/>
                    </a:lnTo>
                    <a:lnTo>
                      <a:pt x="122" y="214"/>
                    </a:lnTo>
                    <a:lnTo>
                      <a:pt x="166" y="0"/>
                    </a:lnTo>
                    <a:lnTo>
                      <a:pt x="104" y="0"/>
                    </a:lnTo>
                    <a:lnTo>
                      <a:pt x="0" y="490"/>
                    </a:lnTo>
                    <a:lnTo>
                      <a:pt x="62" y="490"/>
                    </a:lnTo>
                    <a:lnTo>
                      <a:pt x="112" y="256"/>
                    </a:lnTo>
                    <a:lnTo>
                      <a:pt x="352" y="256"/>
                    </a:lnTo>
                    <a:lnTo>
                      <a:pt x="304" y="490"/>
                    </a:lnTo>
                    <a:lnTo>
                      <a:pt x="366" y="490"/>
                    </a:lnTo>
                    <a:lnTo>
                      <a:pt x="470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3" name="Freeform 51"/>
              <p:cNvSpPr/>
              <p:nvPr/>
            </p:nvSpPr>
            <p:spPr>
              <a:xfrm>
                <a:off x="7108200" y="5013720"/>
                <a:ext cx="4248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18" h="705">
                    <a:moveTo>
                      <a:pt x="117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66" y="43"/>
                    </a:lnTo>
                    <a:lnTo>
                      <a:pt x="66" y="661"/>
                    </a:lnTo>
                    <a:lnTo>
                      <a:pt x="0" y="661"/>
                    </a:lnTo>
                    <a:lnTo>
                      <a:pt x="0" y="704"/>
                    </a:lnTo>
                    <a:lnTo>
                      <a:pt x="117" y="704"/>
                    </a:lnTo>
                    <a:lnTo>
                      <a:pt x="117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4" name="Freeform 52"/>
              <p:cNvSpPr/>
              <p:nvPr/>
            </p:nvSpPr>
            <p:spPr>
              <a:xfrm>
                <a:off x="7260480" y="5109840"/>
                <a:ext cx="169200" cy="61560"/>
              </a:xfrm>
              <a:custGeom>
                <a:avLst/>
                <a:gdLst/>
                <a:ahLst/>
                <a:cxnLst/>
                <a:rect l="0" t="0" r="r" b="b"/>
                <a:pathLst>
                  <a:path w="470" h="171">
                    <a:moveTo>
                      <a:pt x="445" y="29"/>
                    </a:moveTo>
                    <a:cubicBezTo>
                      <a:pt x="456" y="29"/>
                      <a:pt x="469" y="29"/>
                      <a:pt x="469" y="14"/>
                    </a:cubicBezTo>
                    <a:cubicBezTo>
                      <a:pt x="469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3" y="0"/>
                      <a:pt x="0" y="0"/>
                      <a:pt x="0" y="14"/>
                    </a:cubicBezTo>
                    <a:cubicBezTo>
                      <a:pt x="0" y="29"/>
                      <a:pt x="13" y="29"/>
                      <a:pt x="24" y="29"/>
                    </a:cubicBezTo>
                    <a:lnTo>
                      <a:pt x="445" y="29"/>
                    </a:lnTo>
                    <a:moveTo>
                      <a:pt x="446" y="170"/>
                    </a:moveTo>
                    <a:cubicBezTo>
                      <a:pt x="456" y="170"/>
                      <a:pt x="469" y="170"/>
                      <a:pt x="469" y="157"/>
                    </a:cubicBezTo>
                    <a:cubicBezTo>
                      <a:pt x="469" y="142"/>
                      <a:pt x="456" y="142"/>
                      <a:pt x="445" y="142"/>
                    </a:cubicBezTo>
                    <a:lnTo>
                      <a:pt x="24" y="142"/>
                    </a:lnTo>
                    <a:cubicBezTo>
                      <a:pt x="13" y="142"/>
                      <a:pt x="0" y="142"/>
                      <a:pt x="0" y="157"/>
                    </a:cubicBezTo>
                    <a:cubicBezTo>
                      <a:pt x="0" y="170"/>
                      <a:pt x="13" y="170"/>
                      <a:pt x="24" y="170"/>
                    </a:cubicBezTo>
                    <a:lnTo>
                      <a:pt x="446" y="17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5" name="Freeform 53"/>
              <p:cNvSpPr/>
              <p:nvPr/>
            </p:nvSpPr>
            <p:spPr>
              <a:xfrm>
                <a:off x="7523640" y="5031360"/>
                <a:ext cx="10584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294" h="495">
                    <a:moveTo>
                      <a:pt x="293" y="248"/>
                    </a:moveTo>
                    <a:cubicBezTo>
                      <a:pt x="293" y="192"/>
                      <a:pt x="291" y="126"/>
                      <a:pt x="261" y="70"/>
                    </a:cubicBezTo>
                    <a:cubicBezTo>
                      <a:pt x="232" y="18"/>
                      <a:pt x="182" y="0"/>
                      <a:pt x="147" y="0"/>
                    </a:cubicBezTo>
                    <a:cubicBezTo>
                      <a:pt x="106" y="0"/>
                      <a:pt x="56" y="19"/>
                      <a:pt x="27" y="82"/>
                    </a:cubicBezTo>
                    <a:cubicBezTo>
                      <a:pt x="3" y="133"/>
                      <a:pt x="0" y="192"/>
                      <a:pt x="0" y="248"/>
                    </a:cubicBezTo>
                    <a:cubicBezTo>
                      <a:pt x="0" y="304"/>
                      <a:pt x="3" y="355"/>
                      <a:pt x="24" y="406"/>
                    </a:cubicBezTo>
                    <a:cubicBezTo>
                      <a:pt x="53" y="475"/>
                      <a:pt x="106" y="494"/>
                      <a:pt x="146" y="494"/>
                    </a:cubicBezTo>
                    <a:cubicBezTo>
                      <a:pt x="198" y="494"/>
                      <a:pt x="243" y="464"/>
                      <a:pt x="266" y="416"/>
                    </a:cubicBezTo>
                    <a:cubicBezTo>
                      <a:pt x="286" y="370"/>
                      <a:pt x="293" y="323"/>
                      <a:pt x="293" y="248"/>
                    </a:cubicBezTo>
                    <a:moveTo>
                      <a:pt x="147" y="451"/>
                    </a:moveTo>
                    <a:cubicBezTo>
                      <a:pt x="110" y="451"/>
                      <a:pt x="82" y="424"/>
                      <a:pt x="67" y="373"/>
                    </a:cubicBezTo>
                    <a:cubicBezTo>
                      <a:pt x="56" y="333"/>
                      <a:pt x="54" y="294"/>
                      <a:pt x="54" y="240"/>
                    </a:cubicBezTo>
                    <a:cubicBezTo>
                      <a:pt x="54" y="195"/>
                      <a:pt x="54" y="154"/>
                      <a:pt x="67" y="114"/>
                    </a:cubicBezTo>
                    <a:cubicBezTo>
                      <a:pt x="72" y="101"/>
                      <a:pt x="90" y="43"/>
                      <a:pt x="146" y="43"/>
                    </a:cubicBezTo>
                    <a:cubicBezTo>
                      <a:pt x="202" y="43"/>
                      <a:pt x="219" y="96"/>
                      <a:pt x="224" y="109"/>
                    </a:cubicBezTo>
                    <a:cubicBezTo>
                      <a:pt x="238" y="149"/>
                      <a:pt x="238" y="197"/>
                      <a:pt x="238" y="240"/>
                    </a:cubicBezTo>
                    <a:cubicBezTo>
                      <a:pt x="238" y="286"/>
                      <a:pt x="238" y="331"/>
                      <a:pt x="226" y="374"/>
                    </a:cubicBezTo>
                    <a:cubicBezTo>
                      <a:pt x="206" y="440"/>
                      <a:pt x="170" y="451"/>
                      <a:pt x="147" y="451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</p:grpSp>
        <p:sp>
          <p:nvSpPr>
            <p:cNvPr id="89" name="CustomShape 54"/>
            <p:cNvSpPr/>
            <p:nvPr/>
          </p:nvSpPr>
          <p:spPr>
            <a:xfrm>
              <a:off x="2416680" y="4807800"/>
              <a:ext cx="3683160" cy="7196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36" name="TextShape 76"/>
          <p:cNvSpPr txBox="1"/>
          <p:nvPr/>
        </p:nvSpPr>
        <p:spPr>
          <a:xfrm>
            <a:off x="3864700" y="5673997"/>
            <a:ext cx="1126800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1600" b="0" strike="noStrike" spc="-1" dirty="0">
                <a:latin typeface="Calibri"/>
              </a:rPr>
              <a:t>energy</a:t>
            </a:r>
          </a:p>
          <a:p>
            <a:pPr algn="ctr"/>
            <a:r>
              <a:rPr lang="es-ES_tradnl" sz="1600" spc="-1" dirty="0" err="1">
                <a:latin typeface="Calibri"/>
              </a:rPr>
              <a:t>conservation</a:t>
            </a:r>
            <a:endParaRPr lang="en-GB" sz="1600" b="0" strike="noStrike" spc="-1" dirty="0">
              <a:latin typeface="Calibri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410720" y="5318282"/>
            <a:ext cx="0" cy="360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Shape 76"/>
          <p:cNvSpPr txBox="1"/>
          <p:nvPr/>
        </p:nvSpPr>
        <p:spPr>
          <a:xfrm>
            <a:off x="5047622" y="5673997"/>
            <a:ext cx="1363426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s-ES_tradnl" sz="1600" b="0" strike="noStrike" spc="-1" dirty="0" err="1">
                <a:latin typeface="Calibri"/>
              </a:rPr>
              <a:t>other</a:t>
            </a:r>
            <a:r>
              <a:rPr lang="es-ES_tradnl" sz="1600" b="0" strike="noStrike" spc="-1" dirty="0">
                <a:latin typeface="Calibri"/>
              </a:rPr>
              <a:t> </a:t>
            </a:r>
            <a:r>
              <a:rPr lang="es-ES_tradnl" sz="1600" spc="-1" dirty="0" err="1">
                <a:latin typeface="Calibri"/>
              </a:rPr>
              <a:t>conserved</a:t>
            </a:r>
            <a:endParaRPr lang="es-ES_tradnl" sz="1600" spc="-1" dirty="0">
              <a:latin typeface="Calibri"/>
            </a:endParaRPr>
          </a:p>
          <a:p>
            <a:pPr algn="ctr"/>
            <a:r>
              <a:rPr lang="es-ES_tradnl" sz="1600" b="0" strike="noStrike" spc="-1" dirty="0" err="1">
                <a:latin typeface="Calibri"/>
              </a:rPr>
              <a:t>charges</a:t>
            </a:r>
            <a:endParaRPr lang="en-GB" sz="1600" b="0" strike="noStrike" spc="-1" dirty="0">
              <a:latin typeface="Calibri"/>
            </a:endParaRPr>
          </a:p>
        </p:txBody>
      </p:sp>
      <p:cxnSp>
        <p:nvCxnSpPr>
          <p:cNvPr id="139" name="Straight Arrow Connector 138"/>
          <p:cNvCxnSpPr/>
          <p:nvPr/>
        </p:nvCxnSpPr>
        <p:spPr>
          <a:xfrm>
            <a:off x="5729335" y="5311028"/>
            <a:ext cx="0" cy="360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269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TextShape 2"/>
          <p:cNvSpPr txBox="1"/>
          <p:nvPr/>
        </p:nvSpPr>
        <p:spPr>
          <a:xfrm>
            <a:off x="252000" y="108000"/>
            <a:ext cx="7776000" cy="66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Pre-thermalised states</a:t>
            </a:r>
          </a:p>
        </p:txBody>
      </p:sp>
      <p:grpSp>
        <p:nvGrpSpPr>
          <p:cNvPr id="486" name="Group 3"/>
          <p:cNvGrpSpPr>
            <a:grpSpLocks noChangeAspect="1"/>
          </p:cNvGrpSpPr>
          <p:nvPr/>
        </p:nvGrpSpPr>
        <p:grpSpPr>
          <a:xfrm>
            <a:off x="2218917" y="1503236"/>
            <a:ext cx="4112640" cy="2592000"/>
            <a:chOff x="144000" y="1908000"/>
            <a:chExt cx="4284000" cy="2700000"/>
          </a:xfrm>
        </p:grpSpPr>
        <p:sp>
          <p:nvSpPr>
            <p:cNvPr id="487" name="CustomShape 4"/>
            <p:cNvSpPr/>
            <p:nvPr/>
          </p:nvSpPr>
          <p:spPr>
            <a:xfrm>
              <a:off x="144000" y="1908000"/>
              <a:ext cx="4284000" cy="270000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88" name="CustomShape 5"/>
            <p:cNvSpPr/>
            <p:nvPr/>
          </p:nvSpPr>
          <p:spPr>
            <a:xfrm>
              <a:off x="1081080" y="2443680"/>
              <a:ext cx="3186360" cy="2008800"/>
            </a:xfrm>
            <a:prstGeom prst="ellipse">
              <a:avLst/>
            </a:prstGeom>
            <a:solidFill>
              <a:srgbClr val="33CC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489" name="Group 6"/>
            <p:cNvGrpSpPr/>
            <p:nvPr/>
          </p:nvGrpSpPr>
          <p:grpSpPr>
            <a:xfrm>
              <a:off x="1750680" y="3025900"/>
              <a:ext cx="2128680" cy="1339200"/>
              <a:chOff x="1750680" y="3025900"/>
              <a:chExt cx="2128680" cy="1339200"/>
            </a:xfrm>
          </p:grpSpPr>
          <p:sp>
            <p:nvSpPr>
              <p:cNvPr id="490" name="CustomShape 7"/>
              <p:cNvSpPr/>
              <p:nvPr/>
            </p:nvSpPr>
            <p:spPr>
              <a:xfrm>
                <a:off x="1750680" y="3025900"/>
                <a:ext cx="2128680" cy="1339200"/>
              </a:xfrm>
              <a:prstGeom prst="ellipse">
                <a:avLst/>
              </a:prstGeom>
              <a:solidFill>
                <a:srgbClr val="59BFF7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491" name="Group 8"/>
              <p:cNvGrpSpPr/>
              <p:nvPr/>
            </p:nvGrpSpPr>
            <p:grpSpPr>
              <a:xfrm>
                <a:off x="2076840" y="3337200"/>
                <a:ext cx="1339200" cy="658080"/>
                <a:chOff x="2076840" y="3337200"/>
                <a:chExt cx="1339200" cy="658080"/>
              </a:xfrm>
            </p:grpSpPr>
            <p:sp>
              <p:nvSpPr>
                <p:cNvPr id="492" name="Freeform 9"/>
                <p:cNvSpPr/>
                <p:nvPr/>
              </p:nvSpPr>
              <p:spPr>
                <a:xfrm>
                  <a:off x="2076840" y="3337200"/>
                  <a:ext cx="1336680" cy="6458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3713" h="1794">
                      <a:moveTo>
                        <a:pt x="1857" y="1793"/>
                      </a:moveTo>
                      <a:lnTo>
                        <a:pt x="0" y="1793"/>
                      </a:lnTo>
                      <a:lnTo>
                        <a:pt x="0" y="0"/>
                      </a:lnTo>
                      <a:lnTo>
                        <a:pt x="3712" y="0"/>
                      </a:lnTo>
                      <a:lnTo>
                        <a:pt x="3712" y="1793"/>
                      </a:lnTo>
                      <a:lnTo>
                        <a:pt x="1857" y="1793"/>
                      </a:lnTo>
                    </a:path>
                  </a:pathLst>
                </a:custGeom>
                <a:noFill/>
                <a:ln w="12600">
                  <a:noFill/>
                </a:ln>
              </p:spPr>
            </p:sp>
            <p:sp>
              <p:nvSpPr>
                <p:cNvPr id="493" name="Freeform 10"/>
                <p:cNvSpPr/>
                <p:nvPr/>
              </p:nvSpPr>
              <p:spPr>
                <a:xfrm>
                  <a:off x="2157120" y="3385080"/>
                  <a:ext cx="63000" cy="2678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75" h="744">
                      <a:moveTo>
                        <a:pt x="110" y="0"/>
                      </a:moveTo>
                      <a:lnTo>
                        <a:pt x="0" y="366"/>
                      </a:lnTo>
                      <a:lnTo>
                        <a:pt x="0" y="377"/>
                      </a:lnTo>
                      <a:lnTo>
                        <a:pt x="110" y="743"/>
                      </a:lnTo>
                      <a:lnTo>
                        <a:pt x="174" y="743"/>
                      </a:lnTo>
                      <a:lnTo>
                        <a:pt x="61" y="372"/>
                      </a:lnTo>
                      <a:lnTo>
                        <a:pt x="174" y="0"/>
                      </a:lnTo>
                      <a:lnTo>
                        <a:pt x="110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494" name="Freeform 11"/>
                <p:cNvSpPr/>
                <p:nvPr/>
              </p:nvSpPr>
              <p:spPr>
                <a:xfrm>
                  <a:off x="2325600" y="3337200"/>
                  <a:ext cx="82080" cy="489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28" h="136">
                      <a:moveTo>
                        <a:pt x="88" y="0"/>
                      </a:moveTo>
                      <a:lnTo>
                        <a:pt x="0" y="135"/>
                      </a:lnTo>
                      <a:lnTo>
                        <a:pt x="49" y="135"/>
                      </a:lnTo>
                      <a:lnTo>
                        <a:pt x="112" y="47"/>
                      </a:lnTo>
                      <a:lnTo>
                        <a:pt x="178" y="135"/>
                      </a:lnTo>
                      <a:lnTo>
                        <a:pt x="227" y="135"/>
                      </a:lnTo>
                      <a:lnTo>
                        <a:pt x="139" y="0"/>
                      </a:lnTo>
                      <a:lnTo>
                        <a:pt x="88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495" name="Freeform 12"/>
                <p:cNvSpPr/>
                <p:nvPr/>
              </p:nvSpPr>
              <p:spPr>
                <a:xfrm>
                  <a:off x="2243160" y="3404520"/>
                  <a:ext cx="210240" cy="18972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84" h="527">
                      <a:moveTo>
                        <a:pt x="102" y="0"/>
                      </a:moveTo>
                      <a:lnTo>
                        <a:pt x="0" y="526"/>
                      </a:lnTo>
                      <a:lnTo>
                        <a:pt x="70" y="526"/>
                      </a:lnTo>
                      <a:lnTo>
                        <a:pt x="160" y="63"/>
                      </a:lnTo>
                      <a:lnTo>
                        <a:pt x="225" y="426"/>
                      </a:lnTo>
                      <a:lnTo>
                        <a:pt x="295" y="426"/>
                      </a:lnTo>
                      <a:lnTo>
                        <a:pt x="501" y="65"/>
                      </a:lnTo>
                      <a:lnTo>
                        <a:pt x="411" y="526"/>
                      </a:lnTo>
                      <a:lnTo>
                        <a:pt x="481" y="526"/>
                      </a:lnTo>
                      <a:lnTo>
                        <a:pt x="583" y="0"/>
                      </a:lnTo>
                      <a:lnTo>
                        <a:pt x="475" y="0"/>
                      </a:lnTo>
                      <a:lnTo>
                        <a:pt x="270" y="354"/>
                      </a:lnTo>
                      <a:lnTo>
                        <a:pt x="209" y="0"/>
                      </a:lnTo>
                      <a:lnTo>
                        <a:pt x="102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496" name="Freeform 13"/>
                <p:cNvSpPr/>
                <p:nvPr/>
              </p:nvSpPr>
              <p:spPr>
                <a:xfrm>
                  <a:off x="2471400" y="3482640"/>
                  <a:ext cx="114480" cy="1504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318" h="418">
                      <a:moveTo>
                        <a:pt x="82" y="0"/>
                      </a:moveTo>
                      <a:lnTo>
                        <a:pt x="0" y="417"/>
                      </a:lnTo>
                      <a:lnTo>
                        <a:pt x="49" y="417"/>
                      </a:lnTo>
                      <a:lnTo>
                        <a:pt x="78" y="270"/>
                      </a:lnTo>
                      <a:lnTo>
                        <a:pt x="207" y="417"/>
                      </a:lnTo>
                      <a:lnTo>
                        <a:pt x="266" y="417"/>
                      </a:lnTo>
                      <a:lnTo>
                        <a:pt x="129" y="262"/>
                      </a:lnTo>
                      <a:lnTo>
                        <a:pt x="317" y="117"/>
                      </a:lnTo>
                      <a:lnTo>
                        <a:pt x="254" y="117"/>
                      </a:lnTo>
                      <a:lnTo>
                        <a:pt x="84" y="244"/>
                      </a:lnTo>
                      <a:lnTo>
                        <a:pt x="131" y="0"/>
                      </a:lnTo>
                      <a:lnTo>
                        <a:pt x="82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497" name="Freeform 14"/>
                <p:cNvSpPr/>
                <p:nvPr/>
              </p:nvSpPr>
              <p:spPr>
                <a:xfrm>
                  <a:off x="2615040" y="3385080"/>
                  <a:ext cx="63000" cy="2678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75" h="744">
                      <a:moveTo>
                        <a:pt x="0" y="0"/>
                      </a:moveTo>
                      <a:lnTo>
                        <a:pt x="112" y="372"/>
                      </a:lnTo>
                      <a:lnTo>
                        <a:pt x="0" y="743"/>
                      </a:lnTo>
                      <a:lnTo>
                        <a:pt x="63" y="743"/>
                      </a:lnTo>
                      <a:lnTo>
                        <a:pt x="174" y="377"/>
                      </a:lnTo>
                      <a:lnTo>
                        <a:pt x="174" y="366"/>
                      </a:lnTo>
                      <a:lnTo>
                        <a:pt x="63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498" name="Freeform 15"/>
                <p:cNvSpPr/>
                <p:nvPr/>
              </p:nvSpPr>
              <p:spPr>
                <a:xfrm>
                  <a:off x="2789640" y="3479400"/>
                  <a:ext cx="174960" cy="792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86" h="220">
                      <a:moveTo>
                        <a:pt x="0" y="59"/>
                      </a:moveTo>
                      <a:lnTo>
                        <a:pt x="485" y="59"/>
                      </a:lnTo>
                      <a:lnTo>
                        <a:pt x="485" y="0"/>
                      </a:lnTo>
                      <a:lnTo>
                        <a:pt x="0" y="0"/>
                      </a:lnTo>
                      <a:lnTo>
                        <a:pt x="0" y="59"/>
                      </a:lnTo>
                      <a:moveTo>
                        <a:pt x="0" y="219"/>
                      </a:moveTo>
                      <a:lnTo>
                        <a:pt x="485" y="219"/>
                      </a:lnTo>
                      <a:lnTo>
                        <a:pt x="485" y="160"/>
                      </a:lnTo>
                      <a:lnTo>
                        <a:pt x="0" y="160"/>
                      </a:lnTo>
                      <a:lnTo>
                        <a:pt x="0" y="219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499" name="Freeform 16"/>
                <p:cNvSpPr/>
                <p:nvPr/>
              </p:nvSpPr>
              <p:spPr>
                <a:xfrm>
                  <a:off x="3045240" y="3343320"/>
                  <a:ext cx="230760" cy="158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641" h="44">
                      <a:moveTo>
                        <a:pt x="319" y="43"/>
                      </a:moveTo>
                      <a:lnTo>
                        <a:pt x="0" y="43"/>
                      </a:lnTo>
                      <a:lnTo>
                        <a:pt x="0" y="0"/>
                      </a:lnTo>
                      <a:lnTo>
                        <a:pt x="640" y="0"/>
                      </a:lnTo>
                      <a:lnTo>
                        <a:pt x="640" y="43"/>
                      </a:lnTo>
                      <a:lnTo>
                        <a:pt x="319" y="43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500" name="Freeform 17"/>
                <p:cNvSpPr/>
                <p:nvPr/>
              </p:nvSpPr>
              <p:spPr>
                <a:xfrm>
                  <a:off x="3055320" y="3404520"/>
                  <a:ext cx="210240" cy="18972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84" h="527">
                      <a:moveTo>
                        <a:pt x="102" y="0"/>
                      </a:moveTo>
                      <a:lnTo>
                        <a:pt x="0" y="526"/>
                      </a:lnTo>
                      <a:lnTo>
                        <a:pt x="70" y="526"/>
                      </a:lnTo>
                      <a:lnTo>
                        <a:pt x="160" y="63"/>
                      </a:lnTo>
                      <a:lnTo>
                        <a:pt x="225" y="426"/>
                      </a:lnTo>
                      <a:lnTo>
                        <a:pt x="295" y="426"/>
                      </a:lnTo>
                      <a:lnTo>
                        <a:pt x="501" y="65"/>
                      </a:lnTo>
                      <a:lnTo>
                        <a:pt x="411" y="526"/>
                      </a:lnTo>
                      <a:lnTo>
                        <a:pt x="481" y="526"/>
                      </a:lnTo>
                      <a:lnTo>
                        <a:pt x="583" y="0"/>
                      </a:lnTo>
                      <a:lnTo>
                        <a:pt x="475" y="0"/>
                      </a:lnTo>
                      <a:lnTo>
                        <a:pt x="270" y="354"/>
                      </a:lnTo>
                      <a:lnTo>
                        <a:pt x="209" y="0"/>
                      </a:lnTo>
                      <a:lnTo>
                        <a:pt x="102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501" name="Freeform 18"/>
                <p:cNvSpPr/>
                <p:nvPr/>
              </p:nvSpPr>
              <p:spPr>
                <a:xfrm>
                  <a:off x="3283560" y="3482640"/>
                  <a:ext cx="114480" cy="1504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318" h="418">
                      <a:moveTo>
                        <a:pt x="82" y="0"/>
                      </a:moveTo>
                      <a:lnTo>
                        <a:pt x="0" y="417"/>
                      </a:lnTo>
                      <a:lnTo>
                        <a:pt x="49" y="417"/>
                      </a:lnTo>
                      <a:lnTo>
                        <a:pt x="78" y="270"/>
                      </a:lnTo>
                      <a:lnTo>
                        <a:pt x="207" y="417"/>
                      </a:lnTo>
                      <a:lnTo>
                        <a:pt x="266" y="417"/>
                      </a:lnTo>
                      <a:lnTo>
                        <a:pt x="129" y="262"/>
                      </a:lnTo>
                      <a:lnTo>
                        <a:pt x="317" y="117"/>
                      </a:lnTo>
                      <a:lnTo>
                        <a:pt x="254" y="117"/>
                      </a:lnTo>
                      <a:lnTo>
                        <a:pt x="84" y="244"/>
                      </a:lnTo>
                      <a:lnTo>
                        <a:pt x="131" y="0"/>
                      </a:lnTo>
                      <a:lnTo>
                        <a:pt x="82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502" name="Freeform 19"/>
                <p:cNvSpPr/>
                <p:nvPr/>
              </p:nvSpPr>
              <p:spPr>
                <a:xfrm>
                  <a:off x="2085480" y="3784680"/>
                  <a:ext cx="150480" cy="1976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18" h="549">
                      <a:moveTo>
                        <a:pt x="106" y="0"/>
                      </a:moveTo>
                      <a:lnTo>
                        <a:pt x="0" y="548"/>
                      </a:lnTo>
                      <a:lnTo>
                        <a:pt x="65" y="548"/>
                      </a:lnTo>
                      <a:lnTo>
                        <a:pt x="102" y="356"/>
                      </a:lnTo>
                      <a:lnTo>
                        <a:pt x="270" y="548"/>
                      </a:lnTo>
                      <a:lnTo>
                        <a:pt x="350" y="548"/>
                      </a:lnTo>
                      <a:lnTo>
                        <a:pt x="168" y="344"/>
                      </a:lnTo>
                      <a:lnTo>
                        <a:pt x="417" y="153"/>
                      </a:lnTo>
                      <a:lnTo>
                        <a:pt x="331" y="153"/>
                      </a:lnTo>
                      <a:lnTo>
                        <a:pt x="110" y="319"/>
                      </a:lnTo>
                      <a:lnTo>
                        <a:pt x="172" y="0"/>
                      </a:lnTo>
                      <a:lnTo>
                        <a:pt x="106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503" name="Freeform 20"/>
                <p:cNvSpPr/>
                <p:nvPr/>
              </p:nvSpPr>
              <p:spPr>
                <a:xfrm>
                  <a:off x="2319120" y="3867840"/>
                  <a:ext cx="174960" cy="792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86" h="220">
                      <a:moveTo>
                        <a:pt x="0" y="59"/>
                      </a:moveTo>
                      <a:lnTo>
                        <a:pt x="485" y="59"/>
                      </a:lnTo>
                      <a:lnTo>
                        <a:pt x="485" y="0"/>
                      </a:lnTo>
                      <a:lnTo>
                        <a:pt x="0" y="0"/>
                      </a:lnTo>
                      <a:lnTo>
                        <a:pt x="0" y="59"/>
                      </a:lnTo>
                      <a:moveTo>
                        <a:pt x="0" y="219"/>
                      </a:moveTo>
                      <a:lnTo>
                        <a:pt x="485" y="219"/>
                      </a:lnTo>
                      <a:lnTo>
                        <a:pt x="485" y="160"/>
                      </a:lnTo>
                      <a:lnTo>
                        <a:pt x="0" y="160"/>
                      </a:lnTo>
                      <a:lnTo>
                        <a:pt x="0" y="219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504" name="Freeform 21"/>
                <p:cNvSpPr/>
                <p:nvPr/>
              </p:nvSpPr>
              <p:spPr>
                <a:xfrm>
                  <a:off x="2606400" y="3792600"/>
                  <a:ext cx="113760" cy="18972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316" h="527">
                      <a:moveTo>
                        <a:pt x="10" y="467"/>
                      </a:moveTo>
                      <a:lnTo>
                        <a:pt x="10" y="526"/>
                      </a:lnTo>
                      <a:lnTo>
                        <a:pt x="315" y="526"/>
                      </a:lnTo>
                      <a:lnTo>
                        <a:pt x="315" y="467"/>
                      </a:lnTo>
                      <a:lnTo>
                        <a:pt x="198" y="467"/>
                      </a:lnTo>
                      <a:lnTo>
                        <a:pt x="198" y="0"/>
                      </a:lnTo>
                      <a:lnTo>
                        <a:pt x="127" y="0"/>
                      </a:lnTo>
                      <a:lnTo>
                        <a:pt x="0" y="25"/>
                      </a:lnTo>
                      <a:lnTo>
                        <a:pt x="0" y="90"/>
                      </a:lnTo>
                      <a:lnTo>
                        <a:pt x="127" y="65"/>
                      </a:lnTo>
                      <a:lnTo>
                        <a:pt x="127" y="467"/>
                      </a:lnTo>
                      <a:lnTo>
                        <a:pt x="10" y="467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505" name="Freeform 22"/>
                <p:cNvSpPr/>
                <p:nvPr/>
              </p:nvSpPr>
              <p:spPr>
                <a:xfrm>
                  <a:off x="2801520" y="3949560"/>
                  <a:ext cx="34200" cy="334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95" h="93">
                      <a:moveTo>
                        <a:pt x="18" y="0"/>
                      </a:moveTo>
                      <a:lnTo>
                        <a:pt x="0" y="92"/>
                      </a:lnTo>
                      <a:lnTo>
                        <a:pt x="76" y="92"/>
                      </a:lnTo>
                      <a:lnTo>
                        <a:pt x="94" y="0"/>
                      </a:lnTo>
                      <a:lnTo>
                        <a:pt x="18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506" name="Freeform 23"/>
                <p:cNvSpPr/>
                <p:nvPr/>
              </p:nvSpPr>
              <p:spPr>
                <a:xfrm>
                  <a:off x="2927880" y="3949560"/>
                  <a:ext cx="34200" cy="334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95" h="93">
                      <a:moveTo>
                        <a:pt x="18" y="0"/>
                      </a:moveTo>
                      <a:lnTo>
                        <a:pt x="0" y="92"/>
                      </a:lnTo>
                      <a:lnTo>
                        <a:pt x="76" y="92"/>
                      </a:lnTo>
                      <a:lnTo>
                        <a:pt x="94" y="0"/>
                      </a:lnTo>
                      <a:lnTo>
                        <a:pt x="18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507" name="Freeform 24"/>
                <p:cNvSpPr/>
                <p:nvPr/>
              </p:nvSpPr>
              <p:spPr>
                <a:xfrm>
                  <a:off x="3053880" y="3949560"/>
                  <a:ext cx="34200" cy="334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95" h="93">
                      <a:moveTo>
                        <a:pt x="18" y="0"/>
                      </a:moveTo>
                      <a:lnTo>
                        <a:pt x="0" y="92"/>
                      </a:lnTo>
                      <a:lnTo>
                        <a:pt x="76" y="92"/>
                      </a:lnTo>
                      <a:lnTo>
                        <a:pt x="94" y="0"/>
                      </a:lnTo>
                      <a:lnTo>
                        <a:pt x="18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508" name="Freeform 25"/>
                <p:cNvSpPr/>
                <p:nvPr/>
              </p:nvSpPr>
              <p:spPr>
                <a:xfrm>
                  <a:off x="3154680" y="3780720"/>
                  <a:ext cx="261720" cy="21492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727" h="597">
                      <a:moveTo>
                        <a:pt x="241" y="145"/>
                      </a:moveTo>
                      <a:cubicBezTo>
                        <a:pt x="254" y="182"/>
                        <a:pt x="270" y="237"/>
                        <a:pt x="303" y="325"/>
                      </a:cubicBezTo>
                      <a:cubicBezTo>
                        <a:pt x="348" y="448"/>
                        <a:pt x="368" y="493"/>
                        <a:pt x="413" y="561"/>
                      </a:cubicBezTo>
                      <a:cubicBezTo>
                        <a:pt x="423" y="577"/>
                        <a:pt x="423" y="577"/>
                        <a:pt x="430" y="577"/>
                      </a:cubicBezTo>
                      <a:cubicBezTo>
                        <a:pt x="440" y="577"/>
                        <a:pt x="454" y="569"/>
                        <a:pt x="462" y="563"/>
                      </a:cubicBezTo>
                      <a:cubicBezTo>
                        <a:pt x="472" y="553"/>
                        <a:pt x="475" y="553"/>
                        <a:pt x="481" y="518"/>
                      </a:cubicBezTo>
                      <a:cubicBezTo>
                        <a:pt x="526" y="327"/>
                        <a:pt x="579" y="129"/>
                        <a:pt x="593" y="96"/>
                      </a:cubicBezTo>
                      <a:cubicBezTo>
                        <a:pt x="595" y="96"/>
                        <a:pt x="610" y="68"/>
                        <a:pt x="697" y="65"/>
                      </a:cubicBezTo>
                      <a:cubicBezTo>
                        <a:pt x="712" y="65"/>
                        <a:pt x="726" y="27"/>
                        <a:pt x="726" y="12"/>
                      </a:cubicBezTo>
                      <a:cubicBezTo>
                        <a:pt x="726" y="0"/>
                        <a:pt x="722" y="0"/>
                        <a:pt x="712" y="0"/>
                      </a:cubicBezTo>
                      <a:cubicBezTo>
                        <a:pt x="640" y="0"/>
                        <a:pt x="607" y="31"/>
                        <a:pt x="599" y="39"/>
                      </a:cubicBezTo>
                      <a:cubicBezTo>
                        <a:pt x="579" y="65"/>
                        <a:pt x="560" y="119"/>
                        <a:pt x="528" y="239"/>
                      </a:cubicBezTo>
                      <a:cubicBezTo>
                        <a:pt x="503" y="332"/>
                        <a:pt x="479" y="426"/>
                        <a:pt x="456" y="518"/>
                      </a:cubicBezTo>
                      <a:cubicBezTo>
                        <a:pt x="417" y="458"/>
                        <a:pt x="395" y="401"/>
                        <a:pt x="360" y="309"/>
                      </a:cubicBezTo>
                      <a:cubicBezTo>
                        <a:pt x="323" y="207"/>
                        <a:pt x="299" y="131"/>
                        <a:pt x="280" y="65"/>
                      </a:cubicBezTo>
                      <a:cubicBezTo>
                        <a:pt x="276" y="51"/>
                        <a:pt x="274" y="51"/>
                        <a:pt x="268" y="51"/>
                      </a:cubicBezTo>
                      <a:cubicBezTo>
                        <a:pt x="266" y="51"/>
                        <a:pt x="252" y="51"/>
                        <a:pt x="231" y="68"/>
                      </a:cubicBezTo>
                      <a:cubicBezTo>
                        <a:pt x="225" y="74"/>
                        <a:pt x="223" y="80"/>
                        <a:pt x="223" y="88"/>
                      </a:cubicBezTo>
                      <a:cubicBezTo>
                        <a:pt x="202" y="280"/>
                        <a:pt x="135" y="471"/>
                        <a:pt x="115" y="505"/>
                      </a:cubicBezTo>
                      <a:cubicBezTo>
                        <a:pt x="110" y="516"/>
                        <a:pt x="100" y="530"/>
                        <a:pt x="86" y="530"/>
                      </a:cubicBezTo>
                      <a:cubicBezTo>
                        <a:pt x="80" y="530"/>
                        <a:pt x="51" y="526"/>
                        <a:pt x="33" y="508"/>
                      </a:cubicBezTo>
                      <a:cubicBezTo>
                        <a:pt x="29" y="505"/>
                        <a:pt x="27" y="505"/>
                        <a:pt x="27" y="505"/>
                      </a:cubicBezTo>
                      <a:cubicBezTo>
                        <a:pt x="14" y="505"/>
                        <a:pt x="0" y="542"/>
                        <a:pt x="0" y="559"/>
                      </a:cubicBezTo>
                      <a:cubicBezTo>
                        <a:pt x="0" y="581"/>
                        <a:pt x="43" y="596"/>
                        <a:pt x="63" y="596"/>
                      </a:cubicBezTo>
                      <a:cubicBezTo>
                        <a:pt x="110" y="596"/>
                        <a:pt x="147" y="493"/>
                        <a:pt x="160" y="460"/>
                      </a:cubicBezTo>
                      <a:cubicBezTo>
                        <a:pt x="205" y="329"/>
                        <a:pt x="227" y="223"/>
                        <a:pt x="241" y="145"/>
                      </a:cubicBez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</p:grpSp>
        </p:grpSp>
        <p:grpSp>
          <p:nvGrpSpPr>
            <p:cNvPr id="509" name="Group 26"/>
            <p:cNvGrpSpPr/>
            <p:nvPr/>
          </p:nvGrpSpPr>
          <p:grpSpPr>
            <a:xfrm>
              <a:off x="2205720" y="2591640"/>
              <a:ext cx="920880" cy="315360"/>
              <a:chOff x="2205720" y="2591640"/>
              <a:chExt cx="920880" cy="315360"/>
            </a:xfrm>
          </p:grpSpPr>
          <p:sp>
            <p:nvSpPr>
              <p:cNvPr id="510" name="Freeform 27"/>
              <p:cNvSpPr/>
              <p:nvPr/>
            </p:nvSpPr>
            <p:spPr>
              <a:xfrm>
                <a:off x="2205720" y="2591640"/>
                <a:ext cx="920520" cy="306360"/>
              </a:xfrm>
              <a:custGeom>
                <a:avLst/>
                <a:gdLst/>
                <a:ahLst/>
                <a:cxnLst/>
                <a:rect l="0" t="0" r="r" b="b"/>
                <a:pathLst>
                  <a:path w="2557" h="851">
                    <a:moveTo>
                      <a:pt x="1278" y="850"/>
                    </a:moveTo>
                    <a:lnTo>
                      <a:pt x="0" y="850"/>
                    </a:lnTo>
                    <a:lnTo>
                      <a:pt x="0" y="0"/>
                    </a:lnTo>
                    <a:lnTo>
                      <a:pt x="2556" y="0"/>
                    </a:lnTo>
                    <a:lnTo>
                      <a:pt x="2556" y="850"/>
                    </a:lnTo>
                    <a:lnTo>
                      <a:pt x="1278" y="850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511" name="Freeform 28"/>
              <p:cNvSpPr/>
              <p:nvPr/>
            </p:nvSpPr>
            <p:spPr>
              <a:xfrm>
                <a:off x="2234520" y="2639520"/>
                <a:ext cx="63000" cy="267840"/>
              </a:xfrm>
              <a:custGeom>
                <a:avLst/>
                <a:gdLst/>
                <a:ahLst/>
                <a:cxnLst/>
                <a:rect l="0" t="0" r="r" b="b"/>
                <a:pathLst>
                  <a:path w="175" h="744">
                    <a:moveTo>
                      <a:pt x="110" y="0"/>
                    </a:moveTo>
                    <a:lnTo>
                      <a:pt x="0" y="366"/>
                    </a:lnTo>
                    <a:lnTo>
                      <a:pt x="0" y="377"/>
                    </a:lnTo>
                    <a:lnTo>
                      <a:pt x="110" y="743"/>
                    </a:lnTo>
                    <a:lnTo>
                      <a:pt x="174" y="743"/>
                    </a:lnTo>
                    <a:lnTo>
                      <a:pt x="61" y="373"/>
                    </a:lnTo>
                    <a:lnTo>
                      <a:pt x="174" y="0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512" name="Freeform 29"/>
              <p:cNvSpPr/>
              <p:nvPr/>
            </p:nvSpPr>
            <p:spPr>
              <a:xfrm>
                <a:off x="2388960" y="2591640"/>
                <a:ext cx="82080" cy="48960"/>
              </a:xfrm>
              <a:custGeom>
                <a:avLst/>
                <a:gdLst/>
                <a:ahLst/>
                <a:cxnLst/>
                <a:rect l="0" t="0" r="r" b="b"/>
                <a:pathLst>
                  <a:path w="228" h="136">
                    <a:moveTo>
                      <a:pt x="88" y="0"/>
                    </a:moveTo>
                    <a:lnTo>
                      <a:pt x="0" y="135"/>
                    </a:lnTo>
                    <a:lnTo>
                      <a:pt x="49" y="135"/>
                    </a:lnTo>
                    <a:lnTo>
                      <a:pt x="112" y="47"/>
                    </a:lnTo>
                    <a:lnTo>
                      <a:pt x="178" y="135"/>
                    </a:lnTo>
                    <a:lnTo>
                      <a:pt x="227" y="135"/>
                    </a:lnTo>
                    <a:lnTo>
                      <a:pt x="139" y="0"/>
                    </a:lnTo>
                    <a:lnTo>
                      <a:pt x="8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513" name="Freeform 30"/>
              <p:cNvSpPr/>
              <p:nvPr/>
            </p:nvSpPr>
            <p:spPr>
              <a:xfrm>
                <a:off x="2320560" y="2658600"/>
                <a:ext cx="181440" cy="189720"/>
              </a:xfrm>
              <a:custGeom>
                <a:avLst/>
                <a:gdLst/>
                <a:ahLst/>
                <a:cxnLst/>
                <a:rect l="0" t="0" r="r" b="b"/>
                <a:pathLst>
                  <a:path w="504" h="527">
                    <a:moveTo>
                      <a:pt x="102" y="0"/>
                    </a:moveTo>
                    <a:lnTo>
                      <a:pt x="0" y="526"/>
                    </a:lnTo>
                    <a:lnTo>
                      <a:pt x="72" y="526"/>
                    </a:lnTo>
                    <a:lnTo>
                      <a:pt x="121" y="276"/>
                    </a:lnTo>
                    <a:lnTo>
                      <a:pt x="378" y="276"/>
                    </a:lnTo>
                    <a:lnTo>
                      <a:pt x="329" y="526"/>
                    </a:lnTo>
                    <a:lnTo>
                      <a:pt x="401" y="526"/>
                    </a:lnTo>
                    <a:lnTo>
                      <a:pt x="503" y="0"/>
                    </a:lnTo>
                    <a:lnTo>
                      <a:pt x="432" y="0"/>
                    </a:lnTo>
                    <a:lnTo>
                      <a:pt x="391" y="215"/>
                    </a:lnTo>
                    <a:lnTo>
                      <a:pt x="133" y="215"/>
                    </a:lnTo>
                    <a:lnTo>
                      <a:pt x="174" y="0"/>
                    </a:lnTo>
                    <a:lnTo>
                      <a:pt x="102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514" name="Freeform 31"/>
              <p:cNvSpPr/>
              <p:nvPr/>
            </p:nvSpPr>
            <p:spPr>
              <a:xfrm>
                <a:off x="2525040" y="2639520"/>
                <a:ext cx="63000" cy="267840"/>
              </a:xfrm>
              <a:custGeom>
                <a:avLst/>
                <a:gdLst/>
                <a:ahLst/>
                <a:cxnLst/>
                <a:rect l="0" t="0" r="r" b="b"/>
                <a:pathLst>
                  <a:path w="175" h="744">
                    <a:moveTo>
                      <a:pt x="0" y="0"/>
                    </a:moveTo>
                    <a:lnTo>
                      <a:pt x="112" y="373"/>
                    </a:lnTo>
                    <a:lnTo>
                      <a:pt x="0" y="743"/>
                    </a:lnTo>
                    <a:lnTo>
                      <a:pt x="63" y="743"/>
                    </a:lnTo>
                    <a:lnTo>
                      <a:pt x="174" y="377"/>
                    </a:lnTo>
                    <a:lnTo>
                      <a:pt x="174" y="366"/>
                    </a:lnTo>
                    <a:lnTo>
                      <a:pt x="6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515" name="Freeform 32"/>
              <p:cNvSpPr/>
              <p:nvPr/>
            </p:nvSpPr>
            <p:spPr>
              <a:xfrm>
                <a:off x="2700360" y="2733840"/>
                <a:ext cx="174960" cy="79200"/>
              </a:xfrm>
              <a:custGeom>
                <a:avLst/>
                <a:gdLst/>
                <a:ahLst/>
                <a:cxnLst/>
                <a:rect l="0" t="0" r="r" b="b"/>
                <a:pathLst>
                  <a:path w="486" h="220">
                    <a:moveTo>
                      <a:pt x="0" y="59"/>
                    </a:moveTo>
                    <a:lnTo>
                      <a:pt x="485" y="59"/>
                    </a:lnTo>
                    <a:lnTo>
                      <a:pt x="485" y="0"/>
                    </a:lnTo>
                    <a:lnTo>
                      <a:pt x="0" y="0"/>
                    </a:lnTo>
                    <a:lnTo>
                      <a:pt x="0" y="59"/>
                    </a:lnTo>
                    <a:moveTo>
                      <a:pt x="0" y="219"/>
                    </a:moveTo>
                    <a:lnTo>
                      <a:pt x="485" y="219"/>
                    </a:lnTo>
                    <a:lnTo>
                      <a:pt x="485" y="160"/>
                    </a:lnTo>
                    <a:lnTo>
                      <a:pt x="0" y="160"/>
                    </a:lnTo>
                    <a:lnTo>
                      <a:pt x="0" y="219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516" name="Freeform 33"/>
              <p:cNvSpPr/>
              <p:nvPr/>
            </p:nvSpPr>
            <p:spPr>
              <a:xfrm>
                <a:off x="2955960" y="2597760"/>
                <a:ext cx="171000" cy="15840"/>
              </a:xfrm>
              <a:custGeom>
                <a:avLst/>
                <a:gdLst/>
                <a:ahLst/>
                <a:cxnLst/>
                <a:rect l="0" t="0" r="r" b="b"/>
                <a:pathLst>
                  <a:path w="475" h="44">
                    <a:moveTo>
                      <a:pt x="237" y="43"/>
                    </a:moveTo>
                    <a:lnTo>
                      <a:pt x="0" y="43"/>
                    </a:lnTo>
                    <a:lnTo>
                      <a:pt x="0" y="0"/>
                    </a:lnTo>
                    <a:lnTo>
                      <a:pt x="474" y="0"/>
                    </a:lnTo>
                    <a:lnTo>
                      <a:pt x="474" y="43"/>
                    </a:lnTo>
                    <a:lnTo>
                      <a:pt x="237" y="43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517" name="Freeform 34"/>
              <p:cNvSpPr/>
              <p:nvPr/>
            </p:nvSpPr>
            <p:spPr>
              <a:xfrm>
                <a:off x="2965320" y="2658600"/>
                <a:ext cx="157320" cy="189720"/>
              </a:xfrm>
              <a:custGeom>
                <a:avLst/>
                <a:gdLst/>
                <a:ahLst/>
                <a:cxnLst/>
                <a:rect l="0" t="0" r="r" b="b"/>
                <a:pathLst>
                  <a:path w="437" h="527">
                    <a:moveTo>
                      <a:pt x="102" y="0"/>
                    </a:moveTo>
                    <a:lnTo>
                      <a:pt x="0" y="526"/>
                    </a:lnTo>
                    <a:lnTo>
                      <a:pt x="339" y="526"/>
                    </a:lnTo>
                    <a:lnTo>
                      <a:pt x="352" y="467"/>
                    </a:lnTo>
                    <a:lnTo>
                      <a:pt x="84" y="467"/>
                    </a:lnTo>
                    <a:lnTo>
                      <a:pt x="121" y="276"/>
                    </a:lnTo>
                    <a:lnTo>
                      <a:pt x="372" y="276"/>
                    </a:lnTo>
                    <a:lnTo>
                      <a:pt x="382" y="215"/>
                    </a:lnTo>
                    <a:lnTo>
                      <a:pt x="131" y="215"/>
                    </a:lnTo>
                    <a:lnTo>
                      <a:pt x="162" y="59"/>
                    </a:lnTo>
                    <a:lnTo>
                      <a:pt x="423" y="59"/>
                    </a:lnTo>
                    <a:lnTo>
                      <a:pt x="436" y="0"/>
                    </a:lnTo>
                    <a:lnTo>
                      <a:pt x="102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grpSp>
          <p:nvGrpSpPr>
            <p:cNvPr id="518" name="Group 35"/>
            <p:cNvGrpSpPr/>
            <p:nvPr/>
          </p:nvGrpSpPr>
          <p:grpSpPr>
            <a:xfrm>
              <a:off x="988200" y="2276280"/>
              <a:ext cx="282240" cy="241920"/>
              <a:chOff x="988200" y="2276280"/>
              <a:chExt cx="282240" cy="241920"/>
            </a:xfrm>
          </p:grpSpPr>
          <p:sp>
            <p:nvSpPr>
              <p:cNvPr id="519" name="Freeform 36"/>
              <p:cNvSpPr/>
              <p:nvPr/>
            </p:nvSpPr>
            <p:spPr>
              <a:xfrm>
                <a:off x="988200" y="2276280"/>
                <a:ext cx="282600" cy="226080"/>
              </a:xfrm>
              <a:custGeom>
                <a:avLst/>
                <a:gdLst/>
                <a:ahLst/>
                <a:cxnLst/>
                <a:rect l="0" t="0" r="r" b="b"/>
                <a:pathLst>
                  <a:path w="785" h="628">
                    <a:moveTo>
                      <a:pt x="393" y="627"/>
                    </a:moveTo>
                    <a:lnTo>
                      <a:pt x="0" y="627"/>
                    </a:lnTo>
                    <a:lnTo>
                      <a:pt x="0" y="0"/>
                    </a:lnTo>
                    <a:lnTo>
                      <a:pt x="784" y="0"/>
                    </a:lnTo>
                    <a:lnTo>
                      <a:pt x="784" y="627"/>
                    </a:lnTo>
                    <a:lnTo>
                      <a:pt x="393" y="627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520" name="Freeform 37"/>
              <p:cNvSpPr/>
              <p:nvPr/>
            </p:nvSpPr>
            <p:spPr>
              <a:xfrm>
                <a:off x="994680" y="2276280"/>
                <a:ext cx="25812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717" h="673">
                    <a:moveTo>
                      <a:pt x="284" y="320"/>
                    </a:moveTo>
                    <a:cubicBezTo>
                      <a:pt x="297" y="276"/>
                      <a:pt x="310" y="229"/>
                      <a:pt x="318" y="185"/>
                    </a:cubicBezTo>
                    <a:cubicBezTo>
                      <a:pt x="328" y="125"/>
                      <a:pt x="336" y="62"/>
                      <a:pt x="336" y="52"/>
                    </a:cubicBezTo>
                    <a:cubicBezTo>
                      <a:pt x="336" y="0"/>
                      <a:pt x="284" y="0"/>
                      <a:pt x="273" y="0"/>
                    </a:cubicBezTo>
                    <a:cubicBezTo>
                      <a:pt x="203" y="0"/>
                      <a:pt x="141" y="26"/>
                      <a:pt x="99" y="55"/>
                    </a:cubicBezTo>
                    <a:cubicBezTo>
                      <a:pt x="23" y="107"/>
                      <a:pt x="0" y="167"/>
                      <a:pt x="0" y="172"/>
                    </a:cubicBezTo>
                    <a:cubicBezTo>
                      <a:pt x="0" y="177"/>
                      <a:pt x="5" y="177"/>
                      <a:pt x="10" y="177"/>
                    </a:cubicBezTo>
                    <a:cubicBezTo>
                      <a:pt x="16" y="177"/>
                      <a:pt x="60" y="167"/>
                      <a:pt x="78" y="133"/>
                    </a:cubicBezTo>
                    <a:cubicBezTo>
                      <a:pt x="104" y="86"/>
                      <a:pt x="130" y="49"/>
                      <a:pt x="214" y="49"/>
                    </a:cubicBezTo>
                    <a:cubicBezTo>
                      <a:pt x="250" y="49"/>
                      <a:pt x="258" y="75"/>
                      <a:pt x="258" y="91"/>
                    </a:cubicBezTo>
                    <a:cubicBezTo>
                      <a:pt x="258" y="91"/>
                      <a:pt x="255" y="135"/>
                      <a:pt x="242" y="198"/>
                    </a:cubicBezTo>
                    <a:cubicBezTo>
                      <a:pt x="240" y="224"/>
                      <a:pt x="237" y="239"/>
                      <a:pt x="216" y="320"/>
                    </a:cubicBezTo>
                    <a:lnTo>
                      <a:pt x="185" y="320"/>
                    </a:lnTo>
                    <a:cubicBezTo>
                      <a:pt x="159" y="320"/>
                      <a:pt x="115" y="349"/>
                      <a:pt x="115" y="364"/>
                    </a:cubicBezTo>
                    <a:cubicBezTo>
                      <a:pt x="115" y="370"/>
                      <a:pt x="117" y="370"/>
                      <a:pt x="138" y="370"/>
                    </a:cubicBezTo>
                    <a:lnTo>
                      <a:pt x="203" y="370"/>
                    </a:lnTo>
                    <a:cubicBezTo>
                      <a:pt x="185" y="435"/>
                      <a:pt x="159" y="523"/>
                      <a:pt x="115" y="635"/>
                    </a:cubicBezTo>
                    <a:cubicBezTo>
                      <a:pt x="107" y="656"/>
                      <a:pt x="107" y="658"/>
                      <a:pt x="107" y="658"/>
                    </a:cubicBezTo>
                    <a:cubicBezTo>
                      <a:pt x="107" y="664"/>
                      <a:pt x="115" y="664"/>
                      <a:pt x="117" y="664"/>
                    </a:cubicBezTo>
                    <a:cubicBezTo>
                      <a:pt x="130" y="664"/>
                      <a:pt x="159" y="653"/>
                      <a:pt x="177" y="635"/>
                    </a:cubicBezTo>
                    <a:cubicBezTo>
                      <a:pt x="180" y="630"/>
                      <a:pt x="182" y="627"/>
                      <a:pt x="187" y="617"/>
                    </a:cubicBezTo>
                    <a:cubicBezTo>
                      <a:pt x="219" y="536"/>
                      <a:pt x="247" y="455"/>
                      <a:pt x="271" y="370"/>
                    </a:cubicBezTo>
                    <a:lnTo>
                      <a:pt x="476" y="370"/>
                    </a:lnTo>
                    <a:cubicBezTo>
                      <a:pt x="487" y="370"/>
                      <a:pt x="505" y="370"/>
                      <a:pt x="518" y="362"/>
                    </a:cubicBezTo>
                    <a:cubicBezTo>
                      <a:pt x="508" y="398"/>
                      <a:pt x="471" y="549"/>
                      <a:pt x="471" y="622"/>
                    </a:cubicBezTo>
                    <a:cubicBezTo>
                      <a:pt x="471" y="648"/>
                      <a:pt x="487" y="672"/>
                      <a:pt x="526" y="672"/>
                    </a:cubicBezTo>
                    <a:cubicBezTo>
                      <a:pt x="648" y="672"/>
                      <a:pt x="716" y="596"/>
                      <a:pt x="716" y="567"/>
                    </a:cubicBezTo>
                    <a:cubicBezTo>
                      <a:pt x="716" y="562"/>
                      <a:pt x="711" y="560"/>
                      <a:pt x="708" y="560"/>
                    </a:cubicBezTo>
                    <a:cubicBezTo>
                      <a:pt x="700" y="560"/>
                      <a:pt x="651" y="573"/>
                      <a:pt x="638" y="609"/>
                    </a:cubicBezTo>
                    <a:cubicBezTo>
                      <a:pt x="633" y="614"/>
                      <a:pt x="633" y="617"/>
                      <a:pt x="614" y="619"/>
                    </a:cubicBezTo>
                    <a:cubicBezTo>
                      <a:pt x="604" y="622"/>
                      <a:pt x="588" y="622"/>
                      <a:pt x="586" y="622"/>
                    </a:cubicBezTo>
                    <a:cubicBezTo>
                      <a:pt x="570" y="622"/>
                      <a:pt x="549" y="612"/>
                      <a:pt x="549" y="583"/>
                    </a:cubicBezTo>
                    <a:cubicBezTo>
                      <a:pt x="549" y="570"/>
                      <a:pt x="555" y="521"/>
                      <a:pt x="557" y="500"/>
                    </a:cubicBezTo>
                    <a:cubicBezTo>
                      <a:pt x="573" y="398"/>
                      <a:pt x="620" y="226"/>
                      <a:pt x="698" y="16"/>
                    </a:cubicBezTo>
                    <a:cubicBezTo>
                      <a:pt x="700" y="10"/>
                      <a:pt x="700" y="8"/>
                      <a:pt x="700" y="5"/>
                    </a:cubicBezTo>
                    <a:cubicBezTo>
                      <a:pt x="700" y="0"/>
                      <a:pt x="695" y="0"/>
                      <a:pt x="693" y="0"/>
                    </a:cubicBezTo>
                    <a:cubicBezTo>
                      <a:pt x="677" y="0"/>
                      <a:pt x="651" y="13"/>
                      <a:pt x="633" y="29"/>
                    </a:cubicBezTo>
                    <a:cubicBezTo>
                      <a:pt x="633" y="31"/>
                      <a:pt x="628" y="34"/>
                      <a:pt x="625" y="44"/>
                    </a:cubicBezTo>
                    <a:cubicBezTo>
                      <a:pt x="586" y="133"/>
                      <a:pt x="557" y="226"/>
                      <a:pt x="531" y="320"/>
                    </a:cubicBezTo>
                    <a:lnTo>
                      <a:pt x="284" y="32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</p:grpSp>
      <p:grpSp>
        <p:nvGrpSpPr>
          <p:cNvPr id="521" name="Group 38"/>
          <p:cNvGrpSpPr/>
          <p:nvPr/>
        </p:nvGrpSpPr>
        <p:grpSpPr>
          <a:xfrm>
            <a:off x="999360" y="803688"/>
            <a:ext cx="6640560" cy="719640"/>
            <a:chOff x="999360" y="919800"/>
            <a:chExt cx="6640560" cy="719640"/>
          </a:xfrm>
        </p:grpSpPr>
        <p:grpSp>
          <p:nvGrpSpPr>
            <p:cNvPr id="522" name="Group 39"/>
            <p:cNvGrpSpPr/>
            <p:nvPr/>
          </p:nvGrpSpPr>
          <p:grpSpPr>
            <a:xfrm>
              <a:off x="999360" y="972000"/>
              <a:ext cx="6640560" cy="648000"/>
              <a:chOff x="999360" y="972000"/>
              <a:chExt cx="6640560" cy="648000"/>
            </a:xfrm>
          </p:grpSpPr>
          <p:sp>
            <p:nvSpPr>
              <p:cNvPr id="523" name="Freeform 40"/>
              <p:cNvSpPr/>
              <p:nvPr/>
            </p:nvSpPr>
            <p:spPr>
              <a:xfrm>
                <a:off x="999360" y="977760"/>
                <a:ext cx="6640920" cy="642600"/>
              </a:xfrm>
              <a:custGeom>
                <a:avLst/>
                <a:gdLst/>
                <a:ahLst/>
                <a:cxnLst/>
                <a:rect l="0" t="0" r="r" b="b"/>
                <a:pathLst>
                  <a:path w="18447" h="1785">
                    <a:moveTo>
                      <a:pt x="9224" y="1784"/>
                    </a:moveTo>
                    <a:lnTo>
                      <a:pt x="0" y="1784"/>
                    </a:lnTo>
                    <a:lnTo>
                      <a:pt x="0" y="0"/>
                    </a:lnTo>
                    <a:lnTo>
                      <a:pt x="18446" y="0"/>
                    </a:lnTo>
                    <a:lnTo>
                      <a:pt x="18446" y="1784"/>
                    </a:lnTo>
                    <a:lnTo>
                      <a:pt x="9224" y="1784"/>
                    </a:lnTo>
                  </a:path>
                </a:pathLst>
              </a:custGeom>
              <a:solidFill>
                <a:srgbClr val="FFFFFF"/>
              </a:solidFill>
              <a:ln w="15840">
                <a:noFill/>
              </a:ln>
            </p:spPr>
          </p:sp>
          <p:sp>
            <p:nvSpPr>
              <p:cNvPr id="524" name="Freeform 41"/>
              <p:cNvSpPr/>
              <p:nvPr/>
            </p:nvSpPr>
            <p:spPr>
              <a:xfrm>
                <a:off x="1041840" y="113904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25" name="Freeform 42"/>
              <p:cNvSpPr/>
              <p:nvPr/>
            </p:nvSpPr>
            <p:spPr>
              <a:xfrm>
                <a:off x="1006920" y="1203120"/>
                <a:ext cx="120240" cy="167400"/>
              </a:xfrm>
              <a:custGeom>
                <a:avLst/>
                <a:gdLst/>
                <a:ahLst/>
                <a:cxnLst/>
                <a:rect l="0" t="0" r="r" b="b"/>
                <a:pathLst>
                  <a:path w="334" h="465">
                    <a:moveTo>
                      <a:pt x="2" y="434"/>
                    </a:moveTo>
                    <a:cubicBezTo>
                      <a:pt x="0" y="442"/>
                      <a:pt x="0" y="443"/>
                      <a:pt x="0" y="445"/>
                    </a:cubicBezTo>
                    <a:cubicBezTo>
                      <a:pt x="0" y="456"/>
                      <a:pt x="8" y="464"/>
                      <a:pt x="19" y="464"/>
                    </a:cubicBezTo>
                    <a:cubicBezTo>
                      <a:pt x="35" y="464"/>
                      <a:pt x="43" y="451"/>
                      <a:pt x="45" y="450"/>
                    </a:cubicBezTo>
                    <a:cubicBezTo>
                      <a:pt x="48" y="443"/>
                      <a:pt x="70" y="349"/>
                      <a:pt x="90" y="272"/>
                    </a:cubicBezTo>
                    <a:cubicBezTo>
                      <a:pt x="104" y="301"/>
                      <a:pt x="126" y="320"/>
                      <a:pt x="160" y="320"/>
                    </a:cubicBezTo>
                    <a:cubicBezTo>
                      <a:pt x="242" y="320"/>
                      <a:pt x="333" y="221"/>
                      <a:pt x="333" y="115"/>
                    </a:cubicBezTo>
                    <a:cubicBezTo>
                      <a:pt x="333" y="40"/>
                      <a:pt x="286" y="0"/>
                      <a:pt x="235" y="0"/>
                    </a:cubicBezTo>
                    <a:cubicBezTo>
                      <a:pt x="166" y="0"/>
                      <a:pt x="93" y="70"/>
                      <a:pt x="72" y="157"/>
                    </a:cubicBezTo>
                    <a:lnTo>
                      <a:pt x="2" y="434"/>
                    </a:lnTo>
                    <a:moveTo>
                      <a:pt x="158" y="304"/>
                    </a:moveTo>
                    <a:cubicBezTo>
                      <a:pt x="109" y="304"/>
                      <a:pt x="98" y="248"/>
                      <a:pt x="98" y="242"/>
                    </a:cubicBezTo>
                    <a:cubicBezTo>
                      <a:pt x="98" y="238"/>
                      <a:pt x="102" y="224"/>
                      <a:pt x="104" y="214"/>
                    </a:cubicBezTo>
                    <a:cubicBezTo>
                      <a:pt x="123" y="136"/>
                      <a:pt x="131" y="110"/>
                      <a:pt x="146" y="83"/>
                    </a:cubicBezTo>
                    <a:cubicBezTo>
                      <a:pt x="176" y="30"/>
                      <a:pt x="211" y="16"/>
                      <a:pt x="234" y="16"/>
                    </a:cubicBezTo>
                    <a:cubicBezTo>
                      <a:pt x="259" y="16"/>
                      <a:pt x="283" y="35"/>
                      <a:pt x="283" y="85"/>
                    </a:cubicBezTo>
                    <a:cubicBezTo>
                      <a:pt x="283" y="123"/>
                      <a:pt x="262" y="203"/>
                      <a:pt x="243" y="237"/>
                    </a:cubicBezTo>
                    <a:cubicBezTo>
                      <a:pt x="219" y="282"/>
                      <a:pt x="186" y="304"/>
                      <a:pt x="158" y="304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26" name="Freeform 43"/>
              <p:cNvSpPr/>
              <p:nvPr/>
            </p:nvSpPr>
            <p:spPr>
              <a:xfrm>
                <a:off x="1150200" y="1125360"/>
                <a:ext cx="6480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0" h="705">
                    <a:moveTo>
                      <a:pt x="136" y="0"/>
                    </a:moveTo>
                    <a:cubicBezTo>
                      <a:pt x="114" y="21"/>
                      <a:pt x="66" y="64"/>
                      <a:pt x="34" y="150"/>
                    </a:cubicBezTo>
                    <a:cubicBezTo>
                      <a:pt x="5" y="226"/>
                      <a:pt x="0" y="301"/>
                      <a:pt x="0" y="352"/>
                    </a:cubicBezTo>
                    <a:cubicBezTo>
                      <a:pt x="0" y="579"/>
                      <a:pt x="102" y="674"/>
                      <a:pt x="136" y="704"/>
                    </a:cubicBezTo>
                    <a:lnTo>
                      <a:pt x="179" y="704"/>
                    </a:lnTo>
                    <a:cubicBezTo>
                      <a:pt x="146" y="670"/>
                      <a:pt x="56" y="579"/>
                      <a:pt x="56" y="352"/>
                    </a:cubicBezTo>
                    <a:cubicBezTo>
                      <a:pt x="56" y="314"/>
                      <a:pt x="58" y="230"/>
                      <a:pt x="86" y="147"/>
                    </a:cubicBezTo>
                    <a:cubicBezTo>
                      <a:pt x="115" y="66"/>
                      <a:pt x="157" y="24"/>
                      <a:pt x="179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27" name="Freeform 44"/>
              <p:cNvSpPr/>
              <p:nvPr/>
            </p:nvSpPr>
            <p:spPr>
              <a:xfrm>
                <a:off x="1253880" y="1170000"/>
                <a:ext cx="79200" cy="148320"/>
              </a:xfrm>
              <a:custGeom>
                <a:avLst/>
                <a:gdLst/>
                <a:ahLst/>
                <a:cxnLst/>
                <a:rect l="0" t="0" r="r" b="b"/>
                <a:pathLst>
                  <a:path w="220" h="412">
                    <a:moveTo>
                      <a:pt x="110" y="131"/>
                    </a:moveTo>
                    <a:lnTo>
                      <a:pt x="210" y="131"/>
                    </a:lnTo>
                    <a:lnTo>
                      <a:pt x="219" y="90"/>
                    </a:lnTo>
                    <a:lnTo>
                      <a:pt x="118" y="90"/>
                    </a:lnTo>
                    <a:lnTo>
                      <a:pt x="138" y="0"/>
                    </a:lnTo>
                    <a:lnTo>
                      <a:pt x="90" y="0"/>
                    </a:lnTo>
                    <a:lnTo>
                      <a:pt x="70" y="90"/>
                    </a:lnTo>
                    <a:lnTo>
                      <a:pt x="8" y="90"/>
                    </a:lnTo>
                    <a:lnTo>
                      <a:pt x="0" y="131"/>
                    </a:lnTo>
                    <a:lnTo>
                      <a:pt x="59" y="131"/>
                    </a:lnTo>
                    <a:cubicBezTo>
                      <a:pt x="50" y="171"/>
                      <a:pt x="14" y="330"/>
                      <a:pt x="14" y="357"/>
                    </a:cubicBezTo>
                    <a:cubicBezTo>
                      <a:pt x="14" y="397"/>
                      <a:pt x="32" y="411"/>
                      <a:pt x="59" y="411"/>
                    </a:cubicBezTo>
                    <a:cubicBezTo>
                      <a:pt x="96" y="411"/>
                      <a:pt x="133" y="400"/>
                      <a:pt x="168" y="384"/>
                    </a:cubicBezTo>
                    <a:lnTo>
                      <a:pt x="165" y="342"/>
                    </a:lnTo>
                    <a:cubicBezTo>
                      <a:pt x="139" y="360"/>
                      <a:pt x="115" y="365"/>
                      <a:pt x="96" y="365"/>
                    </a:cubicBezTo>
                    <a:cubicBezTo>
                      <a:pt x="88" y="365"/>
                      <a:pt x="69" y="365"/>
                      <a:pt x="69" y="333"/>
                    </a:cubicBezTo>
                    <a:cubicBezTo>
                      <a:pt x="69" y="325"/>
                      <a:pt x="70" y="320"/>
                      <a:pt x="72" y="315"/>
                    </a:cubicBezTo>
                    <a:lnTo>
                      <a:pt x="110" y="131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28" name="Freeform 45"/>
              <p:cNvSpPr/>
              <p:nvPr/>
            </p:nvSpPr>
            <p:spPr>
              <a:xfrm>
                <a:off x="1422720" y="1185840"/>
                <a:ext cx="225720" cy="132840"/>
              </a:xfrm>
              <a:custGeom>
                <a:avLst/>
                <a:gdLst/>
                <a:ahLst/>
                <a:cxnLst/>
                <a:rect l="0" t="0" r="r" b="b"/>
                <a:pathLst>
                  <a:path w="627" h="369">
                    <a:moveTo>
                      <a:pt x="549" y="198"/>
                    </a:moveTo>
                    <a:cubicBezTo>
                      <a:pt x="510" y="229"/>
                      <a:pt x="491" y="258"/>
                      <a:pt x="485" y="266"/>
                    </a:cubicBezTo>
                    <a:cubicBezTo>
                      <a:pt x="454" y="315"/>
                      <a:pt x="448" y="360"/>
                      <a:pt x="448" y="360"/>
                    </a:cubicBezTo>
                    <a:cubicBezTo>
                      <a:pt x="448" y="368"/>
                      <a:pt x="456" y="368"/>
                      <a:pt x="462" y="368"/>
                    </a:cubicBezTo>
                    <a:cubicBezTo>
                      <a:pt x="474" y="368"/>
                      <a:pt x="475" y="366"/>
                      <a:pt x="478" y="355"/>
                    </a:cubicBezTo>
                    <a:cubicBezTo>
                      <a:pt x="494" y="285"/>
                      <a:pt x="536" y="226"/>
                      <a:pt x="614" y="194"/>
                    </a:cubicBezTo>
                    <a:cubicBezTo>
                      <a:pt x="624" y="190"/>
                      <a:pt x="626" y="189"/>
                      <a:pt x="626" y="184"/>
                    </a:cubicBezTo>
                    <a:cubicBezTo>
                      <a:pt x="626" y="179"/>
                      <a:pt x="621" y="178"/>
                      <a:pt x="621" y="176"/>
                    </a:cubicBezTo>
                    <a:cubicBezTo>
                      <a:pt x="589" y="165"/>
                      <a:pt x="504" y="130"/>
                      <a:pt x="477" y="11"/>
                    </a:cubicBezTo>
                    <a:cubicBezTo>
                      <a:pt x="475" y="2"/>
                      <a:pt x="474" y="0"/>
                      <a:pt x="462" y="0"/>
                    </a:cubicBezTo>
                    <a:cubicBezTo>
                      <a:pt x="456" y="0"/>
                      <a:pt x="448" y="0"/>
                      <a:pt x="448" y="8"/>
                    </a:cubicBezTo>
                    <a:cubicBezTo>
                      <a:pt x="448" y="10"/>
                      <a:pt x="454" y="54"/>
                      <a:pt x="485" y="102"/>
                    </a:cubicBezTo>
                    <a:cubicBezTo>
                      <a:pt x="498" y="123"/>
                      <a:pt x="518" y="147"/>
                      <a:pt x="549" y="170"/>
                    </a:cubicBezTo>
                    <a:lnTo>
                      <a:pt x="26" y="170"/>
                    </a:lnTo>
                    <a:cubicBezTo>
                      <a:pt x="13" y="170"/>
                      <a:pt x="0" y="170"/>
                      <a:pt x="0" y="184"/>
                    </a:cubicBezTo>
                    <a:cubicBezTo>
                      <a:pt x="0" y="198"/>
                      <a:pt x="13" y="198"/>
                      <a:pt x="26" y="198"/>
                    </a:cubicBezTo>
                    <a:lnTo>
                      <a:pt x="549" y="198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29" name="Freeform 46"/>
              <p:cNvSpPr/>
              <p:nvPr/>
            </p:nvSpPr>
            <p:spPr>
              <a:xfrm>
                <a:off x="1746000" y="1203120"/>
                <a:ext cx="226080" cy="115560"/>
              </a:xfrm>
              <a:custGeom>
                <a:avLst/>
                <a:gdLst/>
                <a:ahLst/>
                <a:cxnLst/>
                <a:rect l="0" t="0" r="r" b="b"/>
                <a:pathLst>
                  <a:path w="628" h="321">
                    <a:moveTo>
                      <a:pt x="320" y="122"/>
                    </a:moveTo>
                    <a:cubicBezTo>
                      <a:pt x="282" y="72"/>
                      <a:pt x="272" y="62"/>
                      <a:pt x="251" y="45"/>
                    </a:cubicBezTo>
                    <a:cubicBezTo>
                      <a:pt x="211" y="13"/>
                      <a:pt x="171" y="0"/>
                      <a:pt x="136" y="0"/>
                    </a:cubicBezTo>
                    <a:cubicBezTo>
                      <a:pt x="53" y="0"/>
                      <a:pt x="0" y="78"/>
                      <a:pt x="0" y="160"/>
                    </a:cubicBezTo>
                    <a:cubicBezTo>
                      <a:pt x="0" y="242"/>
                      <a:pt x="53" y="320"/>
                      <a:pt x="133" y="320"/>
                    </a:cubicBezTo>
                    <a:cubicBezTo>
                      <a:pt x="214" y="320"/>
                      <a:pt x="272" y="256"/>
                      <a:pt x="307" y="200"/>
                    </a:cubicBezTo>
                    <a:cubicBezTo>
                      <a:pt x="346" y="248"/>
                      <a:pt x="354" y="258"/>
                      <a:pt x="376" y="275"/>
                    </a:cubicBezTo>
                    <a:cubicBezTo>
                      <a:pt x="414" y="307"/>
                      <a:pt x="454" y="320"/>
                      <a:pt x="491" y="320"/>
                    </a:cubicBezTo>
                    <a:cubicBezTo>
                      <a:pt x="573" y="320"/>
                      <a:pt x="627" y="242"/>
                      <a:pt x="627" y="160"/>
                    </a:cubicBezTo>
                    <a:cubicBezTo>
                      <a:pt x="627" y="78"/>
                      <a:pt x="574" y="0"/>
                      <a:pt x="493" y="0"/>
                    </a:cubicBezTo>
                    <a:cubicBezTo>
                      <a:pt x="413" y="0"/>
                      <a:pt x="354" y="64"/>
                      <a:pt x="320" y="122"/>
                    </a:cubicBezTo>
                    <a:moveTo>
                      <a:pt x="338" y="146"/>
                    </a:moveTo>
                    <a:cubicBezTo>
                      <a:pt x="366" y="94"/>
                      <a:pt x="419" y="22"/>
                      <a:pt x="498" y="22"/>
                    </a:cubicBezTo>
                    <a:cubicBezTo>
                      <a:pt x="573" y="22"/>
                      <a:pt x="611" y="96"/>
                      <a:pt x="611" y="160"/>
                    </a:cubicBezTo>
                    <a:cubicBezTo>
                      <a:pt x="611" y="229"/>
                      <a:pt x="563" y="286"/>
                      <a:pt x="502" y="286"/>
                    </a:cubicBezTo>
                    <a:cubicBezTo>
                      <a:pt x="461" y="286"/>
                      <a:pt x="429" y="256"/>
                      <a:pt x="414" y="242"/>
                    </a:cubicBezTo>
                    <a:cubicBezTo>
                      <a:pt x="397" y="222"/>
                      <a:pt x="381" y="200"/>
                      <a:pt x="338" y="146"/>
                    </a:cubicBezTo>
                    <a:moveTo>
                      <a:pt x="290" y="176"/>
                    </a:moveTo>
                    <a:cubicBezTo>
                      <a:pt x="261" y="226"/>
                      <a:pt x="208" y="298"/>
                      <a:pt x="128" y="298"/>
                    </a:cubicBezTo>
                    <a:cubicBezTo>
                      <a:pt x="53" y="298"/>
                      <a:pt x="16" y="224"/>
                      <a:pt x="16" y="160"/>
                    </a:cubicBezTo>
                    <a:cubicBezTo>
                      <a:pt x="16" y="91"/>
                      <a:pt x="62" y="34"/>
                      <a:pt x="125" y="34"/>
                    </a:cubicBezTo>
                    <a:cubicBezTo>
                      <a:pt x="166" y="34"/>
                      <a:pt x="197" y="64"/>
                      <a:pt x="213" y="78"/>
                    </a:cubicBezTo>
                    <a:cubicBezTo>
                      <a:pt x="230" y="98"/>
                      <a:pt x="246" y="120"/>
                      <a:pt x="290" y="176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30" name="Freeform 47"/>
              <p:cNvSpPr/>
              <p:nvPr/>
            </p:nvSpPr>
            <p:spPr>
              <a:xfrm>
                <a:off x="1999440" y="1125360"/>
                <a:ext cx="6480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0" h="705">
                    <a:moveTo>
                      <a:pt x="43" y="704"/>
                    </a:moveTo>
                    <a:cubicBezTo>
                      <a:pt x="66" y="683"/>
                      <a:pt x="114" y="640"/>
                      <a:pt x="146" y="554"/>
                    </a:cubicBezTo>
                    <a:cubicBezTo>
                      <a:pt x="174" y="478"/>
                      <a:pt x="179" y="403"/>
                      <a:pt x="179" y="352"/>
                    </a:cubicBezTo>
                    <a:cubicBezTo>
                      <a:pt x="179" y="125"/>
                      <a:pt x="77" y="30"/>
                      <a:pt x="43" y="0"/>
                    </a:cubicBezTo>
                    <a:lnTo>
                      <a:pt x="0" y="0"/>
                    </a:lnTo>
                    <a:cubicBezTo>
                      <a:pt x="34" y="34"/>
                      <a:pt x="125" y="125"/>
                      <a:pt x="125" y="352"/>
                    </a:cubicBezTo>
                    <a:cubicBezTo>
                      <a:pt x="125" y="392"/>
                      <a:pt x="122" y="474"/>
                      <a:pt x="93" y="557"/>
                    </a:cubicBezTo>
                    <a:cubicBezTo>
                      <a:pt x="64" y="638"/>
                      <a:pt x="24" y="682"/>
                      <a:pt x="0" y="704"/>
                    </a:cubicBezTo>
                    <a:lnTo>
                      <a:pt x="43" y="704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31" name="Freeform 48"/>
              <p:cNvSpPr/>
              <p:nvPr/>
            </p:nvSpPr>
            <p:spPr>
              <a:xfrm>
                <a:off x="2167560" y="1185840"/>
                <a:ext cx="225720" cy="132840"/>
              </a:xfrm>
              <a:custGeom>
                <a:avLst/>
                <a:gdLst/>
                <a:ahLst/>
                <a:cxnLst/>
                <a:rect l="0" t="0" r="r" b="b"/>
                <a:pathLst>
                  <a:path w="627" h="369">
                    <a:moveTo>
                      <a:pt x="549" y="198"/>
                    </a:moveTo>
                    <a:cubicBezTo>
                      <a:pt x="510" y="229"/>
                      <a:pt x="491" y="258"/>
                      <a:pt x="485" y="266"/>
                    </a:cubicBezTo>
                    <a:cubicBezTo>
                      <a:pt x="454" y="315"/>
                      <a:pt x="448" y="360"/>
                      <a:pt x="448" y="360"/>
                    </a:cubicBezTo>
                    <a:cubicBezTo>
                      <a:pt x="448" y="368"/>
                      <a:pt x="456" y="368"/>
                      <a:pt x="462" y="368"/>
                    </a:cubicBezTo>
                    <a:cubicBezTo>
                      <a:pt x="474" y="368"/>
                      <a:pt x="475" y="366"/>
                      <a:pt x="478" y="355"/>
                    </a:cubicBezTo>
                    <a:cubicBezTo>
                      <a:pt x="494" y="285"/>
                      <a:pt x="536" y="226"/>
                      <a:pt x="616" y="194"/>
                    </a:cubicBezTo>
                    <a:cubicBezTo>
                      <a:pt x="624" y="190"/>
                      <a:pt x="626" y="189"/>
                      <a:pt x="626" y="184"/>
                    </a:cubicBezTo>
                    <a:cubicBezTo>
                      <a:pt x="626" y="179"/>
                      <a:pt x="621" y="178"/>
                      <a:pt x="621" y="176"/>
                    </a:cubicBezTo>
                    <a:cubicBezTo>
                      <a:pt x="589" y="165"/>
                      <a:pt x="504" y="130"/>
                      <a:pt x="477" y="11"/>
                    </a:cubicBezTo>
                    <a:cubicBezTo>
                      <a:pt x="475" y="2"/>
                      <a:pt x="474" y="0"/>
                      <a:pt x="462" y="0"/>
                    </a:cubicBezTo>
                    <a:cubicBezTo>
                      <a:pt x="456" y="0"/>
                      <a:pt x="448" y="0"/>
                      <a:pt x="448" y="8"/>
                    </a:cubicBezTo>
                    <a:cubicBezTo>
                      <a:pt x="448" y="10"/>
                      <a:pt x="454" y="54"/>
                      <a:pt x="485" y="102"/>
                    </a:cubicBezTo>
                    <a:cubicBezTo>
                      <a:pt x="498" y="123"/>
                      <a:pt x="518" y="147"/>
                      <a:pt x="549" y="170"/>
                    </a:cubicBezTo>
                    <a:lnTo>
                      <a:pt x="26" y="170"/>
                    </a:lnTo>
                    <a:cubicBezTo>
                      <a:pt x="13" y="170"/>
                      <a:pt x="0" y="170"/>
                      <a:pt x="0" y="184"/>
                    </a:cubicBezTo>
                    <a:cubicBezTo>
                      <a:pt x="0" y="198"/>
                      <a:pt x="13" y="198"/>
                      <a:pt x="26" y="198"/>
                    </a:cubicBezTo>
                    <a:lnTo>
                      <a:pt x="549" y="198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32" name="Freeform 49"/>
              <p:cNvSpPr/>
              <p:nvPr/>
            </p:nvSpPr>
            <p:spPr>
              <a:xfrm>
                <a:off x="2520000" y="113904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33" name="Freeform 50"/>
              <p:cNvSpPr/>
              <p:nvPr/>
            </p:nvSpPr>
            <p:spPr>
              <a:xfrm>
                <a:off x="2484360" y="1203120"/>
                <a:ext cx="120240" cy="167400"/>
              </a:xfrm>
              <a:custGeom>
                <a:avLst/>
                <a:gdLst/>
                <a:ahLst/>
                <a:cxnLst/>
                <a:rect l="0" t="0" r="r" b="b"/>
                <a:pathLst>
                  <a:path w="334" h="465">
                    <a:moveTo>
                      <a:pt x="2" y="434"/>
                    </a:moveTo>
                    <a:cubicBezTo>
                      <a:pt x="0" y="442"/>
                      <a:pt x="0" y="443"/>
                      <a:pt x="0" y="445"/>
                    </a:cubicBezTo>
                    <a:cubicBezTo>
                      <a:pt x="0" y="456"/>
                      <a:pt x="8" y="464"/>
                      <a:pt x="19" y="464"/>
                    </a:cubicBezTo>
                    <a:cubicBezTo>
                      <a:pt x="35" y="464"/>
                      <a:pt x="43" y="451"/>
                      <a:pt x="45" y="450"/>
                    </a:cubicBezTo>
                    <a:cubicBezTo>
                      <a:pt x="48" y="443"/>
                      <a:pt x="70" y="349"/>
                      <a:pt x="90" y="272"/>
                    </a:cubicBezTo>
                    <a:cubicBezTo>
                      <a:pt x="104" y="301"/>
                      <a:pt x="126" y="320"/>
                      <a:pt x="160" y="320"/>
                    </a:cubicBezTo>
                    <a:cubicBezTo>
                      <a:pt x="242" y="320"/>
                      <a:pt x="333" y="221"/>
                      <a:pt x="333" y="115"/>
                    </a:cubicBezTo>
                    <a:cubicBezTo>
                      <a:pt x="333" y="40"/>
                      <a:pt x="286" y="0"/>
                      <a:pt x="235" y="0"/>
                    </a:cubicBezTo>
                    <a:cubicBezTo>
                      <a:pt x="166" y="0"/>
                      <a:pt x="93" y="70"/>
                      <a:pt x="72" y="157"/>
                    </a:cubicBezTo>
                    <a:lnTo>
                      <a:pt x="2" y="434"/>
                    </a:lnTo>
                    <a:moveTo>
                      <a:pt x="158" y="304"/>
                    </a:moveTo>
                    <a:cubicBezTo>
                      <a:pt x="109" y="304"/>
                      <a:pt x="98" y="248"/>
                      <a:pt x="98" y="242"/>
                    </a:cubicBezTo>
                    <a:cubicBezTo>
                      <a:pt x="98" y="238"/>
                      <a:pt x="102" y="224"/>
                      <a:pt x="104" y="214"/>
                    </a:cubicBezTo>
                    <a:cubicBezTo>
                      <a:pt x="123" y="136"/>
                      <a:pt x="131" y="110"/>
                      <a:pt x="146" y="83"/>
                    </a:cubicBezTo>
                    <a:cubicBezTo>
                      <a:pt x="176" y="30"/>
                      <a:pt x="211" y="16"/>
                      <a:pt x="234" y="16"/>
                    </a:cubicBezTo>
                    <a:cubicBezTo>
                      <a:pt x="259" y="16"/>
                      <a:pt x="283" y="35"/>
                      <a:pt x="283" y="85"/>
                    </a:cubicBezTo>
                    <a:cubicBezTo>
                      <a:pt x="283" y="123"/>
                      <a:pt x="262" y="203"/>
                      <a:pt x="243" y="237"/>
                    </a:cubicBezTo>
                    <a:cubicBezTo>
                      <a:pt x="219" y="282"/>
                      <a:pt x="186" y="304"/>
                      <a:pt x="158" y="304"/>
                    </a:cubicBez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34" name="Freeform 51"/>
              <p:cNvSpPr/>
              <p:nvPr/>
            </p:nvSpPr>
            <p:spPr>
              <a:xfrm>
                <a:off x="2619720" y="1227600"/>
                <a:ext cx="101880" cy="12780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355">
                    <a:moveTo>
                      <a:pt x="282" y="202"/>
                    </a:moveTo>
                    <a:lnTo>
                      <a:pt x="171" y="202"/>
                    </a:lnTo>
                    <a:lnTo>
                      <a:pt x="171" y="234"/>
                    </a:lnTo>
                    <a:lnTo>
                      <a:pt x="238" y="234"/>
                    </a:lnTo>
                    <a:lnTo>
                      <a:pt x="238" y="309"/>
                    </a:lnTo>
                    <a:cubicBezTo>
                      <a:pt x="216" y="315"/>
                      <a:pt x="195" y="320"/>
                      <a:pt x="173" y="320"/>
                    </a:cubicBezTo>
                    <a:cubicBezTo>
                      <a:pt x="96" y="320"/>
                      <a:pt x="50" y="248"/>
                      <a:pt x="50" y="178"/>
                    </a:cubicBezTo>
                    <a:cubicBezTo>
                      <a:pt x="50" y="109"/>
                      <a:pt x="96" y="35"/>
                      <a:pt x="170" y="35"/>
                    </a:cubicBezTo>
                    <a:cubicBezTo>
                      <a:pt x="216" y="35"/>
                      <a:pt x="245" y="48"/>
                      <a:pt x="269" y="69"/>
                    </a:cubicBezTo>
                    <a:lnTo>
                      <a:pt x="277" y="24"/>
                    </a:lnTo>
                    <a:cubicBezTo>
                      <a:pt x="243" y="8"/>
                      <a:pt x="213" y="0"/>
                      <a:pt x="174" y="0"/>
                    </a:cubicBezTo>
                    <a:cubicBezTo>
                      <a:pt x="75" y="0"/>
                      <a:pt x="0" y="78"/>
                      <a:pt x="0" y="178"/>
                    </a:cubicBezTo>
                    <a:cubicBezTo>
                      <a:pt x="0" y="274"/>
                      <a:pt x="75" y="354"/>
                      <a:pt x="173" y="354"/>
                    </a:cubicBezTo>
                    <a:cubicBezTo>
                      <a:pt x="208" y="354"/>
                      <a:pt x="250" y="346"/>
                      <a:pt x="282" y="330"/>
                    </a:cubicBezTo>
                    <a:lnTo>
                      <a:pt x="282" y="202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35" name="Freeform 52"/>
              <p:cNvSpPr/>
              <p:nvPr/>
            </p:nvSpPr>
            <p:spPr>
              <a:xfrm>
                <a:off x="2745000" y="1227600"/>
                <a:ext cx="101880" cy="12780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355">
                    <a:moveTo>
                      <a:pt x="282" y="202"/>
                    </a:moveTo>
                    <a:lnTo>
                      <a:pt x="171" y="202"/>
                    </a:lnTo>
                    <a:lnTo>
                      <a:pt x="171" y="234"/>
                    </a:lnTo>
                    <a:lnTo>
                      <a:pt x="238" y="234"/>
                    </a:lnTo>
                    <a:lnTo>
                      <a:pt x="238" y="309"/>
                    </a:lnTo>
                    <a:cubicBezTo>
                      <a:pt x="216" y="315"/>
                      <a:pt x="195" y="320"/>
                      <a:pt x="173" y="320"/>
                    </a:cubicBezTo>
                    <a:cubicBezTo>
                      <a:pt x="96" y="320"/>
                      <a:pt x="50" y="248"/>
                      <a:pt x="50" y="178"/>
                    </a:cubicBezTo>
                    <a:cubicBezTo>
                      <a:pt x="50" y="109"/>
                      <a:pt x="96" y="35"/>
                      <a:pt x="170" y="35"/>
                    </a:cubicBezTo>
                    <a:cubicBezTo>
                      <a:pt x="216" y="35"/>
                      <a:pt x="245" y="48"/>
                      <a:pt x="269" y="69"/>
                    </a:cubicBezTo>
                    <a:lnTo>
                      <a:pt x="277" y="24"/>
                    </a:lnTo>
                    <a:cubicBezTo>
                      <a:pt x="243" y="8"/>
                      <a:pt x="213" y="0"/>
                      <a:pt x="174" y="0"/>
                    </a:cubicBezTo>
                    <a:cubicBezTo>
                      <a:pt x="75" y="0"/>
                      <a:pt x="0" y="78"/>
                      <a:pt x="0" y="178"/>
                    </a:cubicBezTo>
                    <a:cubicBezTo>
                      <a:pt x="0" y="274"/>
                      <a:pt x="75" y="354"/>
                      <a:pt x="173" y="354"/>
                    </a:cubicBezTo>
                    <a:cubicBezTo>
                      <a:pt x="208" y="354"/>
                      <a:pt x="250" y="346"/>
                      <a:pt x="282" y="330"/>
                    </a:cubicBezTo>
                    <a:lnTo>
                      <a:pt x="282" y="202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36" name="Freeform 53"/>
              <p:cNvSpPr/>
              <p:nvPr/>
            </p:nvSpPr>
            <p:spPr>
              <a:xfrm>
                <a:off x="2876040" y="1230480"/>
                <a:ext cx="88560" cy="12312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342">
                    <a:moveTo>
                      <a:pt x="222" y="181"/>
                    </a:moveTo>
                    <a:lnTo>
                      <a:pt x="222" y="147"/>
                    </a:lnTo>
                    <a:lnTo>
                      <a:pt x="50" y="147"/>
                    </a:lnTo>
                    <a:lnTo>
                      <a:pt x="50" y="34"/>
                    </a:lnTo>
                    <a:lnTo>
                      <a:pt x="122" y="34"/>
                    </a:lnTo>
                    <a:cubicBezTo>
                      <a:pt x="128" y="34"/>
                      <a:pt x="134" y="35"/>
                      <a:pt x="141" y="35"/>
                    </a:cubicBezTo>
                    <a:lnTo>
                      <a:pt x="238" y="35"/>
                    </a:lnTo>
                    <a:lnTo>
                      <a:pt x="238" y="0"/>
                    </a:lnTo>
                    <a:lnTo>
                      <a:pt x="0" y="0"/>
                    </a:lnTo>
                    <a:lnTo>
                      <a:pt x="0" y="341"/>
                    </a:lnTo>
                    <a:lnTo>
                      <a:pt x="245" y="341"/>
                    </a:lnTo>
                    <a:lnTo>
                      <a:pt x="245" y="302"/>
                    </a:lnTo>
                    <a:lnTo>
                      <a:pt x="200" y="302"/>
                    </a:lnTo>
                    <a:cubicBezTo>
                      <a:pt x="158" y="302"/>
                      <a:pt x="117" y="304"/>
                      <a:pt x="75" y="304"/>
                    </a:cubicBezTo>
                    <a:lnTo>
                      <a:pt x="50" y="304"/>
                    </a:lnTo>
                    <a:lnTo>
                      <a:pt x="50" y="181"/>
                    </a:lnTo>
                    <a:lnTo>
                      <a:pt x="222" y="181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37" name="Freeform 54"/>
              <p:cNvSpPr/>
              <p:nvPr/>
            </p:nvSpPr>
            <p:spPr>
              <a:xfrm>
                <a:off x="3069000" y="1221480"/>
                <a:ext cx="169200" cy="61560"/>
              </a:xfrm>
              <a:custGeom>
                <a:avLst/>
                <a:gdLst/>
                <a:ahLst/>
                <a:cxnLst/>
                <a:rect l="0" t="0" r="r" b="b"/>
                <a:pathLst>
                  <a:path w="470" h="171">
                    <a:moveTo>
                      <a:pt x="445" y="29"/>
                    </a:moveTo>
                    <a:cubicBezTo>
                      <a:pt x="456" y="29"/>
                      <a:pt x="469" y="29"/>
                      <a:pt x="469" y="14"/>
                    </a:cubicBezTo>
                    <a:cubicBezTo>
                      <a:pt x="469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3" y="0"/>
                      <a:pt x="0" y="0"/>
                      <a:pt x="0" y="14"/>
                    </a:cubicBezTo>
                    <a:cubicBezTo>
                      <a:pt x="0" y="29"/>
                      <a:pt x="13" y="29"/>
                      <a:pt x="24" y="29"/>
                    </a:cubicBezTo>
                    <a:lnTo>
                      <a:pt x="445" y="29"/>
                    </a:lnTo>
                    <a:moveTo>
                      <a:pt x="446" y="170"/>
                    </a:moveTo>
                    <a:cubicBezTo>
                      <a:pt x="456" y="170"/>
                      <a:pt x="469" y="170"/>
                      <a:pt x="469" y="157"/>
                    </a:cubicBezTo>
                    <a:cubicBezTo>
                      <a:pt x="469" y="142"/>
                      <a:pt x="456" y="142"/>
                      <a:pt x="445" y="142"/>
                    </a:cubicBezTo>
                    <a:lnTo>
                      <a:pt x="24" y="142"/>
                    </a:lnTo>
                    <a:cubicBezTo>
                      <a:pt x="13" y="142"/>
                      <a:pt x="0" y="142"/>
                      <a:pt x="0" y="157"/>
                    </a:cubicBezTo>
                    <a:cubicBezTo>
                      <a:pt x="0" y="170"/>
                      <a:pt x="13" y="170"/>
                      <a:pt x="24" y="170"/>
                    </a:cubicBezTo>
                    <a:lnTo>
                      <a:pt x="446" y="17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38" name="Freeform 55"/>
              <p:cNvSpPr/>
              <p:nvPr/>
            </p:nvSpPr>
            <p:spPr>
              <a:xfrm>
                <a:off x="3403440" y="972000"/>
                <a:ext cx="85680" cy="172440"/>
              </a:xfrm>
              <a:custGeom>
                <a:avLst/>
                <a:gdLst/>
                <a:ahLst/>
                <a:cxnLst/>
                <a:rect l="0" t="0" r="r" b="b"/>
                <a:pathLst>
                  <a:path w="238" h="479">
                    <a:moveTo>
                      <a:pt x="149" y="0"/>
                    </a:moveTo>
                    <a:lnTo>
                      <a:pt x="134" y="0"/>
                    </a:lnTo>
                    <a:cubicBezTo>
                      <a:pt x="93" y="43"/>
                      <a:pt x="34" y="45"/>
                      <a:pt x="0" y="46"/>
                    </a:cubicBezTo>
                    <a:lnTo>
                      <a:pt x="0" y="88"/>
                    </a:lnTo>
                    <a:cubicBezTo>
                      <a:pt x="24" y="86"/>
                      <a:pt x="58" y="85"/>
                      <a:pt x="93" y="70"/>
                    </a:cubicBezTo>
                    <a:lnTo>
                      <a:pt x="93" y="437"/>
                    </a:lnTo>
                    <a:lnTo>
                      <a:pt x="5" y="437"/>
                    </a:lnTo>
                    <a:lnTo>
                      <a:pt x="5" y="478"/>
                    </a:lnTo>
                    <a:lnTo>
                      <a:pt x="237" y="478"/>
                    </a:lnTo>
                    <a:lnTo>
                      <a:pt x="237" y="437"/>
                    </a:lnTo>
                    <a:lnTo>
                      <a:pt x="149" y="437"/>
                    </a:lnTo>
                    <a:lnTo>
                      <a:pt x="149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39" name="Freeform 56"/>
              <p:cNvSpPr/>
              <p:nvPr/>
            </p:nvSpPr>
            <p:spPr>
              <a:xfrm>
                <a:off x="3366000" y="1312920"/>
                <a:ext cx="16380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455" h="491">
                    <a:moveTo>
                      <a:pt x="443" y="35"/>
                    </a:moveTo>
                    <a:cubicBezTo>
                      <a:pt x="450" y="30"/>
                      <a:pt x="450" y="29"/>
                      <a:pt x="451" y="19"/>
                    </a:cubicBezTo>
                    <a:cubicBezTo>
                      <a:pt x="451" y="18"/>
                      <a:pt x="454" y="3"/>
                      <a:pt x="454" y="0"/>
                    </a:cubicBezTo>
                    <a:lnTo>
                      <a:pt x="114" y="0"/>
                    </a:lnTo>
                    <a:lnTo>
                      <a:pt x="104" y="43"/>
                    </a:lnTo>
                    <a:lnTo>
                      <a:pt x="245" y="43"/>
                    </a:lnTo>
                    <a:cubicBezTo>
                      <a:pt x="253" y="43"/>
                      <a:pt x="262" y="43"/>
                      <a:pt x="270" y="43"/>
                    </a:cubicBezTo>
                    <a:lnTo>
                      <a:pt x="366" y="43"/>
                    </a:lnTo>
                    <a:lnTo>
                      <a:pt x="13" y="453"/>
                    </a:lnTo>
                    <a:cubicBezTo>
                      <a:pt x="6" y="458"/>
                      <a:pt x="6" y="459"/>
                      <a:pt x="5" y="469"/>
                    </a:cubicBezTo>
                    <a:cubicBezTo>
                      <a:pt x="5" y="470"/>
                      <a:pt x="0" y="486"/>
                      <a:pt x="0" y="490"/>
                    </a:cubicBezTo>
                    <a:lnTo>
                      <a:pt x="355" y="490"/>
                    </a:lnTo>
                    <a:lnTo>
                      <a:pt x="365" y="443"/>
                    </a:lnTo>
                    <a:lnTo>
                      <a:pt x="298" y="443"/>
                    </a:lnTo>
                    <a:cubicBezTo>
                      <a:pt x="237" y="443"/>
                      <a:pt x="173" y="445"/>
                      <a:pt x="112" y="445"/>
                    </a:cubicBezTo>
                    <a:lnTo>
                      <a:pt x="90" y="445"/>
                    </a:lnTo>
                    <a:lnTo>
                      <a:pt x="443" y="35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40" name="Freeform 57"/>
              <p:cNvSpPr/>
              <p:nvPr/>
            </p:nvSpPr>
            <p:spPr>
              <a:xfrm>
                <a:off x="3618360" y="1198440"/>
                <a:ext cx="97200" cy="120240"/>
              </a:xfrm>
              <a:custGeom>
                <a:avLst/>
                <a:gdLst/>
                <a:ahLst/>
                <a:cxnLst/>
                <a:rect l="0" t="0" r="r" b="b"/>
                <a:pathLst>
                  <a:path w="270" h="334">
                    <a:moveTo>
                      <a:pt x="269" y="171"/>
                    </a:moveTo>
                    <a:cubicBezTo>
                      <a:pt x="269" y="147"/>
                      <a:pt x="267" y="94"/>
                      <a:pt x="240" y="51"/>
                    </a:cubicBezTo>
                    <a:cubicBezTo>
                      <a:pt x="211" y="8"/>
                      <a:pt x="168" y="0"/>
                      <a:pt x="142" y="0"/>
                    </a:cubicBezTo>
                    <a:cubicBezTo>
                      <a:pt x="64" y="0"/>
                      <a:pt x="0" y="75"/>
                      <a:pt x="0" y="166"/>
                    </a:cubicBezTo>
                    <a:cubicBezTo>
                      <a:pt x="0" y="259"/>
                      <a:pt x="67" y="333"/>
                      <a:pt x="152" y="333"/>
                    </a:cubicBezTo>
                    <a:cubicBezTo>
                      <a:pt x="197" y="333"/>
                      <a:pt x="237" y="317"/>
                      <a:pt x="266" y="296"/>
                    </a:cubicBezTo>
                    <a:lnTo>
                      <a:pt x="261" y="251"/>
                    </a:lnTo>
                    <a:cubicBezTo>
                      <a:pt x="216" y="288"/>
                      <a:pt x="170" y="290"/>
                      <a:pt x="154" y="290"/>
                    </a:cubicBezTo>
                    <a:cubicBezTo>
                      <a:pt x="98" y="290"/>
                      <a:pt x="51" y="240"/>
                      <a:pt x="50" y="171"/>
                    </a:cubicBezTo>
                    <a:lnTo>
                      <a:pt x="269" y="171"/>
                    </a:lnTo>
                    <a:moveTo>
                      <a:pt x="53" y="133"/>
                    </a:moveTo>
                    <a:cubicBezTo>
                      <a:pt x="64" y="78"/>
                      <a:pt x="102" y="43"/>
                      <a:pt x="142" y="43"/>
                    </a:cubicBezTo>
                    <a:cubicBezTo>
                      <a:pt x="179" y="43"/>
                      <a:pt x="219" y="67"/>
                      <a:pt x="227" y="133"/>
                    </a:cubicBezTo>
                    <a:lnTo>
                      <a:pt x="53" y="133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41" name="Freeform 58"/>
              <p:cNvSpPr/>
              <p:nvPr/>
            </p:nvSpPr>
            <p:spPr>
              <a:xfrm>
                <a:off x="3722040" y="1202400"/>
                <a:ext cx="11736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326" h="315">
                    <a:moveTo>
                      <a:pt x="184" y="152"/>
                    </a:moveTo>
                    <a:lnTo>
                      <a:pt x="314" y="0"/>
                    </a:lnTo>
                    <a:lnTo>
                      <a:pt x="254" y="0"/>
                    </a:lnTo>
                    <a:lnTo>
                      <a:pt x="160" y="117"/>
                    </a:lnTo>
                    <a:lnTo>
                      <a:pt x="62" y="0"/>
                    </a:lnTo>
                    <a:lnTo>
                      <a:pt x="5" y="0"/>
                    </a:lnTo>
                    <a:lnTo>
                      <a:pt x="138" y="152"/>
                    </a:lnTo>
                    <a:lnTo>
                      <a:pt x="0" y="314"/>
                    </a:lnTo>
                    <a:lnTo>
                      <a:pt x="58" y="314"/>
                    </a:lnTo>
                    <a:lnTo>
                      <a:pt x="160" y="181"/>
                    </a:lnTo>
                    <a:lnTo>
                      <a:pt x="266" y="314"/>
                    </a:lnTo>
                    <a:lnTo>
                      <a:pt x="325" y="314"/>
                    </a:lnTo>
                    <a:lnTo>
                      <a:pt x="184" y="152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42" name="Freeform 59"/>
              <p:cNvSpPr/>
              <p:nvPr/>
            </p:nvSpPr>
            <p:spPr>
              <a:xfrm>
                <a:off x="3859200" y="1199520"/>
                <a:ext cx="1018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459">
                    <a:moveTo>
                      <a:pt x="54" y="288"/>
                    </a:moveTo>
                    <a:cubicBezTo>
                      <a:pt x="77" y="309"/>
                      <a:pt x="109" y="328"/>
                      <a:pt x="150" y="328"/>
                    </a:cubicBezTo>
                    <a:cubicBezTo>
                      <a:pt x="219" y="328"/>
                      <a:pt x="282" y="259"/>
                      <a:pt x="282" y="163"/>
                    </a:cubicBezTo>
                    <a:cubicBezTo>
                      <a:pt x="282" y="78"/>
                      <a:pt x="237" y="0"/>
                      <a:pt x="170" y="0"/>
                    </a:cubicBezTo>
                    <a:cubicBezTo>
                      <a:pt x="126" y="0"/>
                      <a:pt x="85" y="14"/>
                      <a:pt x="53" y="42"/>
                    </a:cubicBezTo>
                    <a:lnTo>
                      <a:pt x="53" y="8"/>
                    </a:lnTo>
                    <a:lnTo>
                      <a:pt x="0" y="8"/>
                    </a:lnTo>
                    <a:lnTo>
                      <a:pt x="0" y="458"/>
                    </a:lnTo>
                    <a:lnTo>
                      <a:pt x="54" y="458"/>
                    </a:lnTo>
                    <a:lnTo>
                      <a:pt x="54" y="288"/>
                    </a:lnTo>
                    <a:moveTo>
                      <a:pt x="54" y="86"/>
                    </a:moveTo>
                    <a:cubicBezTo>
                      <a:pt x="72" y="61"/>
                      <a:pt x="99" y="45"/>
                      <a:pt x="130" y="45"/>
                    </a:cubicBezTo>
                    <a:cubicBezTo>
                      <a:pt x="184" y="45"/>
                      <a:pt x="226" y="99"/>
                      <a:pt x="226" y="163"/>
                    </a:cubicBezTo>
                    <a:cubicBezTo>
                      <a:pt x="226" y="237"/>
                      <a:pt x="176" y="286"/>
                      <a:pt x="123" y="286"/>
                    </a:cubicBezTo>
                    <a:cubicBezTo>
                      <a:pt x="96" y="286"/>
                      <a:pt x="77" y="272"/>
                      <a:pt x="62" y="253"/>
                    </a:cubicBezTo>
                    <a:cubicBezTo>
                      <a:pt x="54" y="242"/>
                      <a:pt x="54" y="240"/>
                      <a:pt x="54" y="227"/>
                    </a:cubicBezTo>
                    <a:lnTo>
                      <a:pt x="54" y="86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43" name="Freeform 60"/>
              <p:cNvSpPr/>
              <p:nvPr/>
            </p:nvSpPr>
            <p:spPr>
              <a:xfrm>
                <a:off x="3989160" y="1125360"/>
                <a:ext cx="6480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0" h="705">
                    <a:moveTo>
                      <a:pt x="136" y="0"/>
                    </a:moveTo>
                    <a:cubicBezTo>
                      <a:pt x="114" y="21"/>
                      <a:pt x="66" y="64"/>
                      <a:pt x="34" y="150"/>
                    </a:cubicBezTo>
                    <a:cubicBezTo>
                      <a:pt x="5" y="226"/>
                      <a:pt x="0" y="301"/>
                      <a:pt x="0" y="352"/>
                    </a:cubicBezTo>
                    <a:cubicBezTo>
                      <a:pt x="0" y="579"/>
                      <a:pt x="102" y="674"/>
                      <a:pt x="136" y="704"/>
                    </a:cubicBezTo>
                    <a:lnTo>
                      <a:pt x="179" y="704"/>
                    </a:lnTo>
                    <a:cubicBezTo>
                      <a:pt x="146" y="670"/>
                      <a:pt x="56" y="579"/>
                      <a:pt x="56" y="352"/>
                    </a:cubicBezTo>
                    <a:cubicBezTo>
                      <a:pt x="56" y="314"/>
                      <a:pt x="58" y="230"/>
                      <a:pt x="86" y="147"/>
                    </a:cubicBezTo>
                    <a:cubicBezTo>
                      <a:pt x="115" y="66"/>
                      <a:pt x="157" y="24"/>
                      <a:pt x="179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44" name="Freeform 61"/>
              <p:cNvSpPr/>
              <p:nvPr/>
            </p:nvSpPr>
            <p:spPr>
              <a:xfrm>
                <a:off x="4088880" y="1246680"/>
                <a:ext cx="15516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1" h="31">
                    <a:moveTo>
                      <a:pt x="406" y="30"/>
                    </a:moveTo>
                    <a:cubicBezTo>
                      <a:pt x="418" y="30"/>
                      <a:pt x="430" y="30"/>
                      <a:pt x="430" y="14"/>
                    </a:cubicBezTo>
                    <a:cubicBezTo>
                      <a:pt x="430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3" y="0"/>
                      <a:pt x="0" y="0"/>
                      <a:pt x="0" y="14"/>
                    </a:cubicBezTo>
                    <a:cubicBezTo>
                      <a:pt x="0" y="30"/>
                      <a:pt x="13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45" name="Freeform 62"/>
              <p:cNvSpPr/>
              <p:nvPr/>
            </p:nvSpPr>
            <p:spPr>
              <a:xfrm>
                <a:off x="4272120" y="1136160"/>
                <a:ext cx="13860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5" h="635">
                    <a:moveTo>
                      <a:pt x="384" y="96"/>
                    </a:moveTo>
                    <a:cubicBezTo>
                      <a:pt x="384" y="43"/>
                      <a:pt x="346" y="0"/>
                      <a:pt x="288" y="0"/>
                    </a:cubicBezTo>
                    <a:cubicBezTo>
                      <a:pt x="248" y="0"/>
                      <a:pt x="229" y="11"/>
                      <a:pt x="203" y="29"/>
                    </a:cubicBezTo>
                    <a:cubicBezTo>
                      <a:pt x="165" y="58"/>
                      <a:pt x="126" y="126"/>
                      <a:pt x="112" y="179"/>
                    </a:cubicBezTo>
                    <a:lnTo>
                      <a:pt x="0" y="627"/>
                    </a:lnTo>
                    <a:cubicBezTo>
                      <a:pt x="0" y="630"/>
                      <a:pt x="3" y="634"/>
                      <a:pt x="8" y="634"/>
                    </a:cubicBezTo>
                    <a:cubicBezTo>
                      <a:pt x="14" y="634"/>
                      <a:pt x="16" y="634"/>
                      <a:pt x="18" y="630"/>
                    </a:cubicBezTo>
                    <a:lnTo>
                      <a:pt x="67" y="437"/>
                    </a:lnTo>
                    <a:cubicBezTo>
                      <a:pt x="80" y="478"/>
                      <a:pt x="110" y="504"/>
                      <a:pt x="163" y="504"/>
                    </a:cubicBezTo>
                    <a:cubicBezTo>
                      <a:pt x="214" y="504"/>
                      <a:pt x="267" y="480"/>
                      <a:pt x="299" y="450"/>
                    </a:cubicBezTo>
                    <a:cubicBezTo>
                      <a:pt x="333" y="416"/>
                      <a:pt x="355" y="371"/>
                      <a:pt x="355" y="320"/>
                    </a:cubicBezTo>
                    <a:cubicBezTo>
                      <a:pt x="355" y="269"/>
                      <a:pt x="330" y="232"/>
                      <a:pt x="304" y="214"/>
                    </a:cubicBezTo>
                    <a:cubicBezTo>
                      <a:pt x="344" y="190"/>
                      <a:pt x="384" y="147"/>
                      <a:pt x="384" y="96"/>
                    </a:cubicBezTo>
                    <a:moveTo>
                      <a:pt x="258" y="213"/>
                    </a:moveTo>
                    <a:cubicBezTo>
                      <a:pt x="248" y="218"/>
                      <a:pt x="240" y="219"/>
                      <a:pt x="224" y="219"/>
                    </a:cubicBezTo>
                    <a:cubicBezTo>
                      <a:pt x="214" y="219"/>
                      <a:pt x="200" y="219"/>
                      <a:pt x="192" y="216"/>
                    </a:cubicBezTo>
                    <a:cubicBezTo>
                      <a:pt x="194" y="208"/>
                      <a:pt x="219" y="210"/>
                      <a:pt x="227" y="210"/>
                    </a:cubicBezTo>
                    <a:cubicBezTo>
                      <a:pt x="242" y="210"/>
                      <a:pt x="248" y="210"/>
                      <a:pt x="258" y="213"/>
                    </a:cubicBezTo>
                    <a:moveTo>
                      <a:pt x="346" y="80"/>
                    </a:moveTo>
                    <a:cubicBezTo>
                      <a:pt x="346" y="130"/>
                      <a:pt x="318" y="181"/>
                      <a:pt x="282" y="202"/>
                    </a:cubicBezTo>
                    <a:cubicBezTo>
                      <a:pt x="262" y="195"/>
                      <a:pt x="248" y="194"/>
                      <a:pt x="227" y="194"/>
                    </a:cubicBezTo>
                    <a:cubicBezTo>
                      <a:pt x="213" y="194"/>
                      <a:pt x="173" y="194"/>
                      <a:pt x="173" y="216"/>
                    </a:cubicBezTo>
                    <a:cubicBezTo>
                      <a:pt x="173" y="237"/>
                      <a:pt x="210" y="234"/>
                      <a:pt x="222" y="234"/>
                    </a:cubicBezTo>
                    <a:cubicBezTo>
                      <a:pt x="248" y="234"/>
                      <a:pt x="259" y="234"/>
                      <a:pt x="280" y="224"/>
                    </a:cubicBezTo>
                    <a:cubicBezTo>
                      <a:pt x="307" y="250"/>
                      <a:pt x="310" y="272"/>
                      <a:pt x="310" y="304"/>
                    </a:cubicBezTo>
                    <a:cubicBezTo>
                      <a:pt x="312" y="346"/>
                      <a:pt x="294" y="398"/>
                      <a:pt x="275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7" y="490"/>
                      <a:pt x="80" y="448"/>
                      <a:pt x="80" y="398"/>
                    </a:cubicBezTo>
                    <a:cubicBezTo>
                      <a:pt x="80" y="390"/>
                      <a:pt x="80" y="381"/>
                      <a:pt x="83" y="366"/>
                    </a:cubicBezTo>
                    <a:lnTo>
                      <a:pt x="128" y="189"/>
                    </a:lnTo>
                    <a:cubicBezTo>
                      <a:pt x="144" y="128"/>
                      <a:pt x="195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46" name="Freeform 63"/>
              <p:cNvSpPr/>
              <p:nvPr/>
            </p:nvSpPr>
            <p:spPr>
              <a:xfrm>
                <a:off x="4477320" y="107568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47" name="Freeform 64"/>
              <p:cNvSpPr/>
              <p:nvPr/>
            </p:nvSpPr>
            <p:spPr>
              <a:xfrm>
                <a:off x="4444920" y="1139040"/>
                <a:ext cx="16956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491">
                    <a:moveTo>
                      <a:pt x="470" y="0"/>
                    </a:moveTo>
                    <a:lnTo>
                      <a:pt x="408" y="0"/>
                    </a:lnTo>
                    <a:lnTo>
                      <a:pt x="362" y="214"/>
                    </a:lnTo>
                    <a:lnTo>
                      <a:pt x="122" y="214"/>
                    </a:lnTo>
                    <a:lnTo>
                      <a:pt x="166" y="0"/>
                    </a:lnTo>
                    <a:lnTo>
                      <a:pt x="104" y="0"/>
                    </a:lnTo>
                    <a:lnTo>
                      <a:pt x="0" y="490"/>
                    </a:lnTo>
                    <a:lnTo>
                      <a:pt x="62" y="490"/>
                    </a:lnTo>
                    <a:lnTo>
                      <a:pt x="112" y="256"/>
                    </a:lnTo>
                    <a:lnTo>
                      <a:pt x="352" y="256"/>
                    </a:lnTo>
                    <a:lnTo>
                      <a:pt x="304" y="490"/>
                    </a:lnTo>
                    <a:lnTo>
                      <a:pt x="366" y="490"/>
                    </a:lnTo>
                    <a:lnTo>
                      <a:pt x="470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48" name="Freeform 65"/>
              <p:cNvSpPr/>
              <p:nvPr/>
            </p:nvSpPr>
            <p:spPr>
              <a:xfrm>
                <a:off x="4697640" y="1246680"/>
                <a:ext cx="15516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1" h="31">
                    <a:moveTo>
                      <a:pt x="406" y="30"/>
                    </a:moveTo>
                    <a:cubicBezTo>
                      <a:pt x="418" y="30"/>
                      <a:pt x="430" y="30"/>
                      <a:pt x="430" y="14"/>
                    </a:cubicBezTo>
                    <a:cubicBezTo>
                      <a:pt x="430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3" y="0"/>
                      <a:pt x="0" y="0"/>
                      <a:pt x="0" y="14"/>
                    </a:cubicBezTo>
                    <a:cubicBezTo>
                      <a:pt x="0" y="30"/>
                      <a:pt x="13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49" name="Freeform 66"/>
              <p:cNvSpPr/>
              <p:nvPr/>
            </p:nvSpPr>
            <p:spPr>
              <a:xfrm>
                <a:off x="4944240" y="1074600"/>
                <a:ext cx="338040" cy="355320"/>
              </a:xfrm>
              <a:custGeom>
                <a:avLst/>
                <a:gdLst/>
                <a:ahLst/>
                <a:cxnLst/>
                <a:rect l="0" t="0" r="r" b="b"/>
                <a:pathLst>
                  <a:path w="939" h="987">
                    <a:moveTo>
                      <a:pt x="851" y="986"/>
                    </a:moveTo>
                    <a:lnTo>
                      <a:pt x="938" y="760"/>
                    </a:lnTo>
                    <a:lnTo>
                      <a:pt x="920" y="760"/>
                    </a:lnTo>
                    <a:cubicBezTo>
                      <a:pt x="893" y="834"/>
                      <a:pt x="818" y="882"/>
                      <a:pt x="736" y="902"/>
                    </a:cubicBezTo>
                    <a:cubicBezTo>
                      <a:pt x="722" y="906"/>
                      <a:pt x="653" y="925"/>
                      <a:pt x="517" y="925"/>
                    </a:cubicBezTo>
                    <a:lnTo>
                      <a:pt x="93" y="925"/>
                    </a:lnTo>
                    <a:lnTo>
                      <a:pt x="451" y="504"/>
                    </a:lnTo>
                    <a:cubicBezTo>
                      <a:pt x="456" y="499"/>
                      <a:pt x="458" y="496"/>
                      <a:pt x="458" y="493"/>
                    </a:cubicBezTo>
                    <a:cubicBezTo>
                      <a:pt x="458" y="491"/>
                      <a:pt x="458" y="490"/>
                      <a:pt x="453" y="482"/>
                    </a:cubicBezTo>
                    <a:lnTo>
                      <a:pt x="125" y="34"/>
                    </a:lnTo>
                    <a:lnTo>
                      <a:pt x="510" y="34"/>
                    </a:lnTo>
                    <a:cubicBezTo>
                      <a:pt x="605" y="34"/>
                      <a:pt x="669" y="43"/>
                      <a:pt x="675" y="45"/>
                    </a:cubicBezTo>
                    <a:cubicBezTo>
                      <a:pt x="714" y="51"/>
                      <a:pt x="774" y="62"/>
                      <a:pt x="830" y="98"/>
                    </a:cubicBezTo>
                    <a:cubicBezTo>
                      <a:pt x="848" y="109"/>
                      <a:pt x="896" y="141"/>
                      <a:pt x="920" y="198"/>
                    </a:cubicBezTo>
                    <a:lnTo>
                      <a:pt x="938" y="198"/>
                    </a:lnTo>
                    <a:lnTo>
                      <a:pt x="851" y="0"/>
                    </a:lnTo>
                    <a:lnTo>
                      <a:pt x="19" y="0"/>
                    </a:lnTo>
                    <a:cubicBezTo>
                      <a:pt x="3" y="0"/>
                      <a:pt x="3" y="0"/>
                      <a:pt x="0" y="5"/>
                    </a:cubicBezTo>
                    <a:cubicBezTo>
                      <a:pt x="0" y="6"/>
                      <a:pt x="0" y="21"/>
                      <a:pt x="0" y="29"/>
                    </a:cubicBezTo>
                    <a:lnTo>
                      <a:pt x="373" y="538"/>
                    </a:lnTo>
                    <a:lnTo>
                      <a:pt x="8" y="965"/>
                    </a:lnTo>
                    <a:cubicBezTo>
                      <a:pt x="0" y="974"/>
                      <a:pt x="0" y="978"/>
                      <a:pt x="0" y="978"/>
                    </a:cubicBezTo>
                    <a:cubicBezTo>
                      <a:pt x="0" y="986"/>
                      <a:pt x="6" y="986"/>
                      <a:pt x="19" y="986"/>
                    </a:cubicBezTo>
                    <a:lnTo>
                      <a:pt x="851" y="986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50" name="Freeform 67"/>
              <p:cNvSpPr/>
              <p:nvPr/>
            </p:nvSpPr>
            <p:spPr>
              <a:xfrm>
                <a:off x="5074920" y="1496160"/>
                <a:ext cx="86760" cy="123480"/>
              </a:xfrm>
              <a:custGeom>
                <a:avLst/>
                <a:gdLst/>
                <a:ahLst/>
                <a:cxnLst/>
                <a:rect l="0" t="0" r="r" b="b"/>
                <a:pathLst>
                  <a:path w="241" h="343">
                    <a:moveTo>
                      <a:pt x="133" y="208"/>
                    </a:moveTo>
                    <a:lnTo>
                      <a:pt x="240" y="123"/>
                    </a:lnTo>
                    <a:lnTo>
                      <a:pt x="192" y="123"/>
                    </a:lnTo>
                    <a:lnTo>
                      <a:pt x="64" y="226"/>
                    </a:lnTo>
                    <a:lnTo>
                      <a:pt x="112" y="0"/>
                    </a:lnTo>
                    <a:lnTo>
                      <a:pt x="74" y="0"/>
                    </a:lnTo>
                    <a:lnTo>
                      <a:pt x="0" y="342"/>
                    </a:lnTo>
                    <a:lnTo>
                      <a:pt x="37" y="342"/>
                    </a:lnTo>
                    <a:lnTo>
                      <a:pt x="51" y="274"/>
                    </a:lnTo>
                    <a:lnTo>
                      <a:pt x="102" y="234"/>
                    </a:lnTo>
                    <a:lnTo>
                      <a:pt x="160" y="342"/>
                    </a:lnTo>
                    <a:lnTo>
                      <a:pt x="205" y="342"/>
                    </a:lnTo>
                    <a:lnTo>
                      <a:pt x="133" y="208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51" name="Freeform 68"/>
              <p:cNvSpPr/>
              <p:nvPr/>
            </p:nvSpPr>
            <p:spPr>
              <a:xfrm>
                <a:off x="5345280" y="1136160"/>
                <a:ext cx="13860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5" h="635">
                    <a:moveTo>
                      <a:pt x="384" y="96"/>
                    </a:moveTo>
                    <a:cubicBezTo>
                      <a:pt x="384" y="43"/>
                      <a:pt x="346" y="0"/>
                      <a:pt x="288" y="0"/>
                    </a:cubicBezTo>
                    <a:cubicBezTo>
                      <a:pt x="248" y="0"/>
                      <a:pt x="229" y="11"/>
                      <a:pt x="203" y="29"/>
                    </a:cubicBezTo>
                    <a:cubicBezTo>
                      <a:pt x="165" y="58"/>
                      <a:pt x="126" y="126"/>
                      <a:pt x="112" y="179"/>
                    </a:cubicBezTo>
                    <a:lnTo>
                      <a:pt x="0" y="627"/>
                    </a:lnTo>
                    <a:cubicBezTo>
                      <a:pt x="0" y="630"/>
                      <a:pt x="3" y="634"/>
                      <a:pt x="8" y="634"/>
                    </a:cubicBezTo>
                    <a:cubicBezTo>
                      <a:pt x="14" y="634"/>
                      <a:pt x="16" y="634"/>
                      <a:pt x="18" y="630"/>
                    </a:cubicBezTo>
                    <a:lnTo>
                      <a:pt x="67" y="437"/>
                    </a:lnTo>
                    <a:cubicBezTo>
                      <a:pt x="80" y="478"/>
                      <a:pt x="110" y="504"/>
                      <a:pt x="163" y="504"/>
                    </a:cubicBezTo>
                    <a:cubicBezTo>
                      <a:pt x="214" y="504"/>
                      <a:pt x="267" y="480"/>
                      <a:pt x="299" y="450"/>
                    </a:cubicBezTo>
                    <a:cubicBezTo>
                      <a:pt x="333" y="416"/>
                      <a:pt x="355" y="371"/>
                      <a:pt x="355" y="320"/>
                    </a:cubicBezTo>
                    <a:cubicBezTo>
                      <a:pt x="355" y="269"/>
                      <a:pt x="330" y="232"/>
                      <a:pt x="304" y="214"/>
                    </a:cubicBezTo>
                    <a:cubicBezTo>
                      <a:pt x="344" y="190"/>
                      <a:pt x="384" y="147"/>
                      <a:pt x="384" y="96"/>
                    </a:cubicBezTo>
                    <a:moveTo>
                      <a:pt x="258" y="213"/>
                    </a:moveTo>
                    <a:cubicBezTo>
                      <a:pt x="248" y="218"/>
                      <a:pt x="240" y="219"/>
                      <a:pt x="224" y="219"/>
                    </a:cubicBezTo>
                    <a:cubicBezTo>
                      <a:pt x="214" y="219"/>
                      <a:pt x="200" y="219"/>
                      <a:pt x="192" y="216"/>
                    </a:cubicBezTo>
                    <a:cubicBezTo>
                      <a:pt x="194" y="208"/>
                      <a:pt x="219" y="210"/>
                      <a:pt x="227" y="210"/>
                    </a:cubicBezTo>
                    <a:cubicBezTo>
                      <a:pt x="242" y="210"/>
                      <a:pt x="248" y="210"/>
                      <a:pt x="258" y="213"/>
                    </a:cubicBezTo>
                    <a:moveTo>
                      <a:pt x="346" y="80"/>
                    </a:moveTo>
                    <a:cubicBezTo>
                      <a:pt x="346" y="130"/>
                      <a:pt x="318" y="181"/>
                      <a:pt x="282" y="202"/>
                    </a:cubicBezTo>
                    <a:cubicBezTo>
                      <a:pt x="262" y="195"/>
                      <a:pt x="248" y="194"/>
                      <a:pt x="227" y="194"/>
                    </a:cubicBezTo>
                    <a:cubicBezTo>
                      <a:pt x="213" y="194"/>
                      <a:pt x="173" y="194"/>
                      <a:pt x="173" y="216"/>
                    </a:cubicBezTo>
                    <a:cubicBezTo>
                      <a:pt x="173" y="237"/>
                      <a:pt x="210" y="234"/>
                      <a:pt x="222" y="234"/>
                    </a:cubicBezTo>
                    <a:cubicBezTo>
                      <a:pt x="248" y="234"/>
                      <a:pt x="259" y="234"/>
                      <a:pt x="280" y="224"/>
                    </a:cubicBezTo>
                    <a:cubicBezTo>
                      <a:pt x="307" y="250"/>
                      <a:pt x="310" y="272"/>
                      <a:pt x="310" y="304"/>
                    </a:cubicBezTo>
                    <a:cubicBezTo>
                      <a:pt x="312" y="346"/>
                      <a:pt x="294" y="398"/>
                      <a:pt x="275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7" y="490"/>
                      <a:pt x="80" y="448"/>
                      <a:pt x="80" y="398"/>
                    </a:cubicBezTo>
                    <a:cubicBezTo>
                      <a:pt x="80" y="390"/>
                      <a:pt x="80" y="381"/>
                      <a:pt x="83" y="366"/>
                    </a:cubicBezTo>
                    <a:lnTo>
                      <a:pt x="128" y="189"/>
                    </a:lnTo>
                    <a:cubicBezTo>
                      <a:pt x="144" y="128"/>
                      <a:pt x="195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52" name="Freeform 69"/>
              <p:cNvSpPr/>
              <p:nvPr/>
            </p:nvSpPr>
            <p:spPr>
              <a:xfrm>
                <a:off x="5496840" y="1230120"/>
                <a:ext cx="86760" cy="123480"/>
              </a:xfrm>
              <a:custGeom>
                <a:avLst/>
                <a:gdLst/>
                <a:ahLst/>
                <a:cxnLst/>
                <a:rect l="0" t="0" r="r" b="b"/>
                <a:pathLst>
                  <a:path w="241" h="343">
                    <a:moveTo>
                      <a:pt x="133" y="208"/>
                    </a:moveTo>
                    <a:lnTo>
                      <a:pt x="240" y="123"/>
                    </a:lnTo>
                    <a:lnTo>
                      <a:pt x="192" y="123"/>
                    </a:lnTo>
                    <a:lnTo>
                      <a:pt x="64" y="226"/>
                    </a:lnTo>
                    <a:lnTo>
                      <a:pt x="112" y="0"/>
                    </a:lnTo>
                    <a:lnTo>
                      <a:pt x="74" y="0"/>
                    </a:lnTo>
                    <a:lnTo>
                      <a:pt x="0" y="342"/>
                    </a:lnTo>
                    <a:lnTo>
                      <a:pt x="37" y="342"/>
                    </a:lnTo>
                    <a:lnTo>
                      <a:pt x="51" y="274"/>
                    </a:lnTo>
                    <a:lnTo>
                      <a:pt x="102" y="234"/>
                    </a:lnTo>
                    <a:lnTo>
                      <a:pt x="160" y="342"/>
                    </a:lnTo>
                    <a:lnTo>
                      <a:pt x="205" y="342"/>
                    </a:lnTo>
                    <a:lnTo>
                      <a:pt x="133" y="208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53" name="Freeform 70"/>
              <p:cNvSpPr/>
              <p:nvPr/>
            </p:nvSpPr>
            <p:spPr>
              <a:xfrm>
                <a:off x="5677560" y="107568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54" name="Freeform 71"/>
              <p:cNvSpPr/>
              <p:nvPr/>
            </p:nvSpPr>
            <p:spPr>
              <a:xfrm>
                <a:off x="5625720" y="1139040"/>
                <a:ext cx="20880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580" h="491">
                    <a:moveTo>
                      <a:pt x="579" y="0"/>
                    </a:moveTo>
                    <a:lnTo>
                      <a:pt x="498" y="0"/>
                    </a:lnTo>
                    <a:lnTo>
                      <a:pt x="355" y="242"/>
                    </a:lnTo>
                    <a:cubicBezTo>
                      <a:pt x="304" y="328"/>
                      <a:pt x="261" y="398"/>
                      <a:pt x="253" y="422"/>
                    </a:cubicBezTo>
                    <a:lnTo>
                      <a:pt x="251" y="422"/>
                    </a:lnTo>
                    <a:cubicBezTo>
                      <a:pt x="250" y="378"/>
                      <a:pt x="237" y="306"/>
                      <a:pt x="227" y="256"/>
                    </a:cubicBezTo>
                    <a:lnTo>
                      <a:pt x="184" y="0"/>
                    </a:lnTo>
                    <a:lnTo>
                      <a:pt x="104" y="0"/>
                    </a:lnTo>
                    <a:lnTo>
                      <a:pt x="0" y="490"/>
                    </a:lnTo>
                    <a:lnTo>
                      <a:pt x="54" y="490"/>
                    </a:lnTo>
                    <a:lnTo>
                      <a:pt x="149" y="53"/>
                    </a:lnTo>
                    <a:cubicBezTo>
                      <a:pt x="150" y="98"/>
                      <a:pt x="163" y="176"/>
                      <a:pt x="171" y="226"/>
                    </a:cubicBezTo>
                    <a:lnTo>
                      <a:pt x="214" y="474"/>
                    </a:lnTo>
                    <a:lnTo>
                      <a:pt x="266" y="474"/>
                    </a:lnTo>
                    <a:lnTo>
                      <a:pt x="405" y="238"/>
                    </a:lnTo>
                    <a:cubicBezTo>
                      <a:pt x="466" y="138"/>
                      <a:pt x="469" y="133"/>
                      <a:pt x="490" y="96"/>
                    </a:cubicBezTo>
                    <a:lnTo>
                      <a:pt x="514" y="53"/>
                    </a:lnTo>
                    <a:lnTo>
                      <a:pt x="421" y="490"/>
                    </a:lnTo>
                    <a:lnTo>
                      <a:pt x="475" y="490"/>
                    </a:lnTo>
                    <a:lnTo>
                      <a:pt x="579" y="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55" name="Freeform 72"/>
              <p:cNvSpPr/>
              <p:nvPr/>
            </p:nvSpPr>
            <p:spPr>
              <a:xfrm>
                <a:off x="5837040" y="1230120"/>
                <a:ext cx="86760" cy="123480"/>
              </a:xfrm>
              <a:custGeom>
                <a:avLst/>
                <a:gdLst/>
                <a:ahLst/>
                <a:cxnLst/>
                <a:rect l="0" t="0" r="r" b="b"/>
                <a:pathLst>
                  <a:path w="241" h="343">
                    <a:moveTo>
                      <a:pt x="133" y="208"/>
                    </a:moveTo>
                    <a:lnTo>
                      <a:pt x="240" y="123"/>
                    </a:lnTo>
                    <a:lnTo>
                      <a:pt x="192" y="123"/>
                    </a:lnTo>
                    <a:lnTo>
                      <a:pt x="64" y="226"/>
                    </a:lnTo>
                    <a:lnTo>
                      <a:pt x="112" y="0"/>
                    </a:lnTo>
                    <a:lnTo>
                      <a:pt x="74" y="0"/>
                    </a:lnTo>
                    <a:lnTo>
                      <a:pt x="0" y="342"/>
                    </a:lnTo>
                    <a:lnTo>
                      <a:pt x="37" y="342"/>
                    </a:lnTo>
                    <a:lnTo>
                      <a:pt x="51" y="274"/>
                    </a:lnTo>
                    <a:lnTo>
                      <a:pt x="102" y="234"/>
                    </a:lnTo>
                    <a:lnTo>
                      <a:pt x="160" y="342"/>
                    </a:lnTo>
                    <a:lnTo>
                      <a:pt x="205" y="342"/>
                    </a:lnTo>
                    <a:lnTo>
                      <a:pt x="133" y="208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56" name="Freeform 73"/>
              <p:cNvSpPr/>
              <p:nvPr/>
            </p:nvSpPr>
            <p:spPr>
              <a:xfrm>
                <a:off x="5955120" y="1125360"/>
                <a:ext cx="6480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0" h="705">
                    <a:moveTo>
                      <a:pt x="43" y="704"/>
                    </a:moveTo>
                    <a:cubicBezTo>
                      <a:pt x="66" y="683"/>
                      <a:pt x="114" y="640"/>
                      <a:pt x="146" y="554"/>
                    </a:cubicBezTo>
                    <a:cubicBezTo>
                      <a:pt x="174" y="478"/>
                      <a:pt x="179" y="403"/>
                      <a:pt x="179" y="352"/>
                    </a:cubicBezTo>
                    <a:cubicBezTo>
                      <a:pt x="179" y="125"/>
                      <a:pt x="77" y="30"/>
                      <a:pt x="43" y="0"/>
                    </a:cubicBezTo>
                    <a:lnTo>
                      <a:pt x="0" y="0"/>
                    </a:lnTo>
                    <a:cubicBezTo>
                      <a:pt x="34" y="34"/>
                      <a:pt x="125" y="125"/>
                      <a:pt x="125" y="352"/>
                    </a:cubicBezTo>
                    <a:cubicBezTo>
                      <a:pt x="125" y="392"/>
                      <a:pt x="122" y="474"/>
                      <a:pt x="93" y="557"/>
                    </a:cubicBezTo>
                    <a:cubicBezTo>
                      <a:pt x="64" y="638"/>
                      <a:pt x="24" y="682"/>
                      <a:pt x="0" y="704"/>
                    </a:cubicBezTo>
                    <a:lnTo>
                      <a:pt x="43" y="704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57" name="Freeform 74"/>
              <p:cNvSpPr/>
              <p:nvPr/>
            </p:nvSpPr>
            <p:spPr>
              <a:xfrm>
                <a:off x="3352320" y="1246680"/>
                <a:ext cx="18576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516" h="31">
                    <a:moveTo>
                      <a:pt x="258" y="30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515" y="0"/>
                    </a:lnTo>
                    <a:lnTo>
                      <a:pt x="515" y="30"/>
                    </a:lnTo>
                    <a:lnTo>
                      <a:pt x="258" y="30"/>
                    </a:lnTo>
                  </a:path>
                </a:pathLst>
              </a:custGeom>
              <a:solidFill>
                <a:srgbClr val="0000FF"/>
              </a:solidFill>
              <a:ln w="15840">
                <a:noFill/>
              </a:ln>
            </p:spPr>
          </p:sp>
          <p:sp>
            <p:nvSpPr>
              <p:cNvPr id="558" name="Freeform 75"/>
              <p:cNvSpPr/>
              <p:nvPr/>
            </p:nvSpPr>
            <p:spPr>
              <a:xfrm>
                <a:off x="6204600" y="1293840"/>
                <a:ext cx="21600" cy="53280"/>
              </a:xfrm>
              <a:custGeom>
                <a:avLst/>
                <a:gdLst/>
                <a:ahLst/>
                <a:cxnLst/>
                <a:rect l="0" t="0" r="r" b="b"/>
                <a:pathLst>
                  <a:path w="60" h="148">
                    <a:moveTo>
                      <a:pt x="59" y="58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8" y="59"/>
                    </a:lnTo>
                    <a:lnTo>
                      <a:pt x="0" y="147"/>
                    </a:lnTo>
                    <a:lnTo>
                      <a:pt x="30" y="147"/>
                    </a:lnTo>
                    <a:lnTo>
                      <a:pt x="59" y="58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59" name="Freeform 76"/>
              <p:cNvSpPr/>
              <p:nvPr/>
            </p:nvSpPr>
            <p:spPr>
              <a:xfrm>
                <a:off x="6402600" y="1125360"/>
                <a:ext cx="4248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18" h="705">
                    <a:moveTo>
                      <a:pt x="117" y="704"/>
                    </a:moveTo>
                    <a:lnTo>
                      <a:pt x="117" y="661"/>
                    </a:lnTo>
                    <a:lnTo>
                      <a:pt x="51" y="661"/>
                    </a:lnTo>
                    <a:lnTo>
                      <a:pt x="51" y="43"/>
                    </a:lnTo>
                    <a:lnTo>
                      <a:pt x="117" y="43"/>
                    </a:lnTo>
                    <a:lnTo>
                      <a:pt x="117" y="0"/>
                    </a:lnTo>
                    <a:lnTo>
                      <a:pt x="0" y="0"/>
                    </a:lnTo>
                    <a:lnTo>
                      <a:pt x="0" y="704"/>
                    </a:lnTo>
                    <a:lnTo>
                      <a:pt x="117" y="704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60" name="Freeform 77"/>
              <p:cNvSpPr/>
              <p:nvPr/>
            </p:nvSpPr>
            <p:spPr>
              <a:xfrm>
                <a:off x="6527160" y="107568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61" name="Freeform 78"/>
              <p:cNvSpPr/>
              <p:nvPr/>
            </p:nvSpPr>
            <p:spPr>
              <a:xfrm>
                <a:off x="6475320" y="1139040"/>
                <a:ext cx="20880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580" h="491">
                    <a:moveTo>
                      <a:pt x="579" y="0"/>
                    </a:moveTo>
                    <a:lnTo>
                      <a:pt x="498" y="0"/>
                    </a:lnTo>
                    <a:lnTo>
                      <a:pt x="355" y="242"/>
                    </a:lnTo>
                    <a:cubicBezTo>
                      <a:pt x="304" y="328"/>
                      <a:pt x="261" y="398"/>
                      <a:pt x="253" y="422"/>
                    </a:cubicBezTo>
                    <a:lnTo>
                      <a:pt x="251" y="422"/>
                    </a:lnTo>
                    <a:cubicBezTo>
                      <a:pt x="250" y="378"/>
                      <a:pt x="237" y="306"/>
                      <a:pt x="227" y="256"/>
                    </a:cubicBezTo>
                    <a:lnTo>
                      <a:pt x="184" y="0"/>
                    </a:lnTo>
                    <a:lnTo>
                      <a:pt x="104" y="0"/>
                    </a:lnTo>
                    <a:lnTo>
                      <a:pt x="0" y="490"/>
                    </a:lnTo>
                    <a:lnTo>
                      <a:pt x="54" y="490"/>
                    </a:lnTo>
                    <a:lnTo>
                      <a:pt x="149" y="53"/>
                    </a:lnTo>
                    <a:cubicBezTo>
                      <a:pt x="150" y="98"/>
                      <a:pt x="163" y="176"/>
                      <a:pt x="171" y="226"/>
                    </a:cubicBezTo>
                    <a:lnTo>
                      <a:pt x="214" y="474"/>
                    </a:lnTo>
                    <a:lnTo>
                      <a:pt x="266" y="474"/>
                    </a:lnTo>
                    <a:lnTo>
                      <a:pt x="405" y="238"/>
                    </a:lnTo>
                    <a:cubicBezTo>
                      <a:pt x="466" y="138"/>
                      <a:pt x="469" y="133"/>
                      <a:pt x="490" y="96"/>
                    </a:cubicBezTo>
                    <a:lnTo>
                      <a:pt x="514" y="53"/>
                    </a:lnTo>
                    <a:lnTo>
                      <a:pt x="421" y="490"/>
                    </a:lnTo>
                    <a:lnTo>
                      <a:pt x="475" y="490"/>
                    </a:lnTo>
                    <a:lnTo>
                      <a:pt x="579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62" name="Freeform 79"/>
              <p:cNvSpPr/>
              <p:nvPr/>
            </p:nvSpPr>
            <p:spPr>
              <a:xfrm>
                <a:off x="6686640" y="1230120"/>
                <a:ext cx="86760" cy="123480"/>
              </a:xfrm>
              <a:custGeom>
                <a:avLst/>
                <a:gdLst/>
                <a:ahLst/>
                <a:cxnLst/>
                <a:rect l="0" t="0" r="r" b="b"/>
                <a:pathLst>
                  <a:path w="241" h="343">
                    <a:moveTo>
                      <a:pt x="133" y="208"/>
                    </a:moveTo>
                    <a:lnTo>
                      <a:pt x="240" y="123"/>
                    </a:lnTo>
                    <a:lnTo>
                      <a:pt x="192" y="123"/>
                    </a:lnTo>
                    <a:lnTo>
                      <a:pt x="64" y="226"/>
                    </a:lnTo>
                    <a:lnTo>
                      <a:pt x="112" y="0"/>
                    </a:lnTo>
                    <a:lnTo>
                      <a:pt x="74" y="0"/>
                    </a:lnTo>
                    <a:lnTo>
                      <a:pt x="0" y="342"/>
                    </a:lnTo>
                    <a:lnTo>
                      <a:pt x="37" y="342"/>
                    </a:lnTo>
                    <a:lnTo>
                      <a:pt x="51" y="274"/>
                    </a:lnTo>
                    <a:lnTo>
                      <a:pt x="102" y="234"/>
                    </a:lnTo>
                    <a:lnTo>
                      <a:pt x="160" y="342"/>
                    </a:lnTo>
                    <a:lnTo>
                      <a:pt x="205" y="342"/>
                    </a:lnTo>
                    <a:lnTo>
                      <a:pt x="133" y="208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63" name="Freeform 80"/>
              <p:cNvSpPr/>
              <p:nvPr/>
            </p:nvSpPr>
            <p:spPr>
              <a:xfrm>
                <a:off x="6815160" y="1293840"/>
                <a:ext cx="21600" cy="53280"/>
              </a:xfrm>
              <a:custGeom>
                <a:avLst/>
                <a:gdLst/>
                <a:ahLst/>
                <a:cxnLst/>
                <a:rect l="0" t="0" r="r" b="b"/>
                <a:pathLst>
                  <a:path w="60" h="148">
                    <a:moveTo>
                      <a:pt x="59" y="58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59"/>
                    </a:lnTo>
                    <a:lnTo>
                      <a:pt x="18" y="59"/>
                    </a:lnTo>
                    <a:lnTo>
                      <a:pt x="0" y="147"/>
                    </a:lnTo>
                    <a:lnTo>
                      <a:pt x="30" y="147"/>
                    </a:lnTo>
                    <a:lnTo>
                      <a:pt x="59" y="58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64" name="Freeform 81"/>
              <p:cNvSpPr/>
              <p:nvPr/>
            </p:nvSpPr>
            <p:spPr>
              <a:xfrm>
                <a:off x="6959160" y="1075680"/>
                <a:ext cx="88560" cy="42840"/>
              </a:xfrm>
              <a:custGeom>
                <a:avLst/>
                <a:gdLst/>
                <a:ahLst/>
                <a:cxnLst/>
                <a:rect l="0" t="0" r="r" b="b"/>
                <a:pathLst>
                  <a:path w="246" h="119">
                    <a:moveTo>
                      <a:pt x="144" y="0"/>
                    </a:moveTo>
                    <a:lnTo>
                      <a:pt x="99" y="0"/>
                    </a:lnTo>
                    <a:lnTo>
                      <a:pt x="0" y="118"/>
                    </a:lnTo>
                    <a:lnTo>
                      <a:pt x="43" y="118"/>
                    </a:lnTo>
                    <a:lnTo>
                      <a:pt x="122" y="32"/>
                    </a:lnTo>
                    <a:lnTo>
                      <a:pt x="202" y="118"/>
                    </a:lnTo>
                    <a:lnTo>
                      <a:pt x="245" y="118"/>
                    </a:lnTo>
                    <a:lnTo>
                      <a:pt x="144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65" name="Freeform 82"/>
              <p:cNvSpPr/>
              <p:nvPr/>
            </p:nvSpPr>
            <p:spPr>
              <a:xfrm>
                <a:off x="6926760" y="1139040"/>
                <a:ext cx="16956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491">
                    <a:moveTo>
                      <a:pt x="470" y="0"/>
                    </a:moveTo>
                    <a:lnTo>
                      <a:pt x="408" y="0"/>
                    </a:lnTo>
                    <a:lnTo>
                      <a:pt x="362" y="214"/>
                    </a:lnTo>
                    <a:lnTo>
                      <a:pt x="122" y="214"/>
                    </a:lnTo>
                    <a:lnTo>
                      <a:pt x="166" y="0"/>
                    </a:lnTo>
                    <a:lnTo>
                      <a:pt x="104" y="0"/>
                    </a:lnTo>
                    <a:lnTo>
                      <a:pt x="0" y="490"/>
                    </a:lnTo>
                    <a:lnTo>
                      <a:pt x="62" y="490"/>
                    </a:lnTo>
                    <a:lnTo>
                      <a:pt x="112" y="256"/>
                    </a:lnTo>
                    <a:lnTo>
                      <a:pt x="352" y="256"/>
                    </a:lnTo>
                    <a:lnTo>
                      <a:pt x="304" y="490"/>
                    </a:lnTo>
                    <a:lnTo>
                      <a:pt x="366" y="490"/>
                    </a:lnTo>
                    <a:lnTo>
                      <a:pt x="470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66" name="Freeform 83"/>
              <p:cNvSpPr/>
              <p:nvPr/>
            </p:nvSpPr>
            <p:spPr>
              <a:xfrm>
                <a:off x="7108200" y="1125360"/>
                <a:ext cx="4248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18" h="705">
                    <a:moveTo>
                      <a:pt x="117" y="0"/>
                    </a:moveTo>
                    <a:lnTo>
                      <a:pt x="0" y="0"/>
                    </a:lnTo>
                    <a:lnTo>
                      <a:pt x="0" y="43"/>
                    </a:lnTo>
                    <a:lnTo>
                      <a:pt x="66" y="43"/>
                    </a:lnTo>
                    <a:lnTo>
                      <a:pt x="66" y="661"/>
                    </a:lnTo>
                    <a:lnTo>
                      <a:pt x="0" y="661"/>
                    </a:lnTo>
                    <a:lnTo>
                      <a:pt x="0" y="704"/>
                    </a:lnTo>
                    <a:lnTo>
                      <a:pt x="117" y="704"/>
                    </a:lnTo>
                    <a:lnTo>
                      <a:pt x="117" y="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67" name="Freeform 84"/>
              <p:cNvSpPr/>
              <p:nvPr/>
            </p:nvSpPr>
            <p:spPr>
              <a:xfrm>
                <a:off x="7260480" y="1221480"/>
                <a:ext cx="169200" cy="61560"/>
              </a:xfrm>
              <a:custGeom>
                <a:avLst/>
                <a:gdLst/>
                <a:ahLst/>
                <a:cxnLst/>
                <a:rect l="0" t="0" r="r" b="b"/>
                <a:pathLst>
                  <a:path w="470" h="171">
                    <a:moveTo>
                      <a:pt x="445" y="29"/>
                    </a:moveTo>
                    <a:cubicBezTo>
                      <a:pt x="456" y="29"/>
                      <a:pt x="469" y="29"/>
                      <a:pt x="469" y="14"/>
                    </a:cubicBezTo>
                    <a:cubicBezTo>
                      <a:pt x="469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3" y="0"/>
                      <a:pt x="0" y="0"/>
                      <a:pt x="0" y="14"/>
                    </a:cubicBezTo>
                    <a:cubicBezTo>
                      <a:pt x="0" y="29"/>
                      <a:pt x="13" y="29"/>
                      <a:pt x="24" y="29"/>
                    </a:cubicBezTo>
                    <a:lnTo>
                      <a:pt x="445" y="29"/>
                    </a:lnTo>
                    <a:moveTo>
                      <a:pt x="446" y="170"/>
                    </a:moveTo>
                    <a:cubicBezTo>
                      <a:pt x="456" y="170"/>
                      <a:pt x="469" y="170"/>
                      <a:pt x="469" y="157"/>
                    </a:cubicBezTo>
                    <a:cubicBezTo>
                      <a:pt x="469" y="142"/>
                      <a:pt x="456" y="142"/>
                      <a:pt x="445" y="142"/>
                    </a:cubicBezTo>
                    <a:lnTo>
                      <a:pt x="24" y="142"/>
                    </a:lnTo>
                    <a:cubicBezTo>
                      <a:pt x="13" y="142"/>
                      <a:pt x="0" y="142"/>
                      <a:pt x="0" y="157"/>
                    </a:cubicBezTo>
                    <a:cubicBezTo>
                      <a:pt x="0" y="170"/>
                      <a:pt x="13" y="170"/>
                      <a:pt x="24" y="170"/>
                    </a:cubicBezTo>
                    <a:lnTo>
                      <a:pt x="446" y="170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568" name="Freeform 85"/>
              <p:cNvSpPr/>
              <p:nvPr/>
            </p:nvSpPr>
            <p:spPr>
              <a:xfrm>
                <a:off x="7523640" y="1143000"/>
                <a:ext cx="10584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294" h="495">
                    <a:moveTo>
                      <a:pt x="293" y="248"/>
                    </a:moveTo>
                    <a:cubicBezTo>
                      <a:pt x="293" y="192"/>
                      <a:pt x="291" y="126"/>
                      <a:pt x="261" y="70"/>
                    </a:cubicBezTo>
                    <a:cubicBezTo>
                      <a:pt x="232" y="18"/>
                      <a:pt x="182" y="0"/>
                      <a:pt x="147" y="0"/>
                    </a:cubicBezTo>
                    <a:cubicBezTo>
                      <a:pt x="106" y="0"/>
                      <a:pt x="56" y="19"/>
                      <a:pt x="27" y="82"/>
                    </a:cubicBezTo>
                    <a:cubicBezTo>
                      <a:pt x="3" y="133"/>
                      <a:pt x="0" y="192"/>
                      <a:pt x="0" y="248"/>
                    </a:cubicBezTo>
                    <a:cubicBezTo>
                      <a:pt x="0" y="304"/>
                      <a:pt x="3" y="355"/>
                      <a:pt x="24" y="406"/>
                    </a:cubicBezTo>
                    <a:cubicBezTo>
                      <a:pt x="53" y="475"/>
                      <a:pt x="106" y="494"/>
                      <a:pt x="146" y="494"/>
                    </a:cubicBezTo>
                    <a:cubicBezTo>
                      <a:pt x="198" y="494"/>
                      <a:pt x="243" y="464"/>
                      <a:pt x="266" y="416"/>
                    </a:cubicBezTo>
                    <a:cubicBezTo>
                      <a:pt x="286" y="370"/>
                      <a:pt x="293" y="323"/>
                      <a:pt x="293" y="248"/>
                    </a:cubicBezTo>
                    <a:moveTo>
                      <a:pt x="147" y="451"/>
                    </a:moveTo>
                    <a:cubicBezTo>
                      <a:pt x="110" y="451"/>
                      <a:pt x="82" y="424"/>
                      <a:pt x="67" y="373"/>
                    </a:cubicBezTo>
                    <a:cubicBezTo>
                      <a:pt x="56" y="333"/>
                      <a:pt x="54" y="294"/>
                      <a:pt x="54" y="240"/>
                    </a:cubicBezTo>
                    <a:cubicBezTo>
                      <a:pt x="54" y="195"/>
                      <a:pt x="54" y="154"/>
                      <a:pt x="67" y="114"/>
                    </a:cubicBezTo>
                    <a:cubicBezTo>
                      <a:pt x="72" y="101"/>
                      <a:pt x="90" y="43"/>
                      <a:pt x="146" y="43"/>
                    </a:cubicBezTo>
                    <a:cubicBezTo>
                      <a:pt x="202" y="43"/>
                      <a:pt x="219" y="96"/>
                      <a:pt x="224" y="109"/>
                    </a:cubicBezTo>
                    <a:cubicBezTo>
                      <a:pt x="238" y="149"/>
                      <a:pt x="238" y="197"/>
                      <a:pt x="238" y="240"/>
                    </a:cubicBezTo>
                    <a:cubicBezTo>
                      <a:pt x="238" y="286"/>
                      <a:pt x="238" y="331"/>
                      <a:pt x="226" y="374"/>
                    </a:cubicBezTo>
                    <a:cubicBezTo>
                      <a:pt x="206" y="440"/>
                      <a:pt x="170" y="451"/>
                      <a:pt x="147" y="451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</p:grpSp>
        <p:sp>
          <p:nvSpPr>
            <p:cNvPr id="569" name="CustomShape 86"/>
            <p:cNvSpPr/>
            <p:nvPr/>
          </p:nvSpPr>
          <p:spPr>
            <a:xfrm>
              <a:off x="2416680" y="919800"/>
              <a:ext cx="3683160" cy="71964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" name="Group 1"/>
          <p:cNvGrpSpPr/>
          <p:nvPr/>
        </p:nvGrpSpPr>
        <p:grpSpPr>
          <a:xfrm>
            <a:off x="191010" y="4142248"/>
            <a:ext cx="7405200" cy="1198875"/>
            <a:chOff x="118440" y="4640208"/>
            <a:chExt cx="7405200" cy="1198875"/>
          </a:xfrm>
        </p:grpSpPr>
        <p:sp>
          <p:nvSpPr>
            <p:cNvPr id="483" name="TextShape 1"/>
            <p:cNvSpPr txBox="1"/>
            <p:nvPr/>
          </p:nvSpPr>
          <p:spPr>
            <a:xfrm>
              <a:off x="118440" y="4640208"/>
              <a:ext cx="7405200" cy="1198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5000" rIns="90000" bIns="45000">
              <a:spAutoFit/>
            </a:bodyPr>
            <a:lstStyle/>
            <a:p>
              <a:pPr marL="36000">
                <a:buClr>
                  <a:srgbClr val="000000"/>
                </a:buClr>
                <a:buSzPct val="45000"/>
              </a:pPr>
              <a:r>
                <a:rPr lang="en-GB" sz="2400" b="0" strike="noStrike" spc="-1" dirty="0">
                  <a:latin typeface="Calibri"/>
                </a:rPr>
                <a:t>   Generalized Gibbs ensemble </a:t>
              </a:r>
              <a:r>
                <a:rPr lang="en-GB" sz="2400" b="1" strike="noStrike" spc="-1" dirty="0">
                  <a:latin typeface="Calibri"/>
                </a:rPr>
                <a:t>(GGE)</a:t>
              </a:r>
              <a:endParaRPr lang="en-GB" sz="2400" b="0" strike="noStrike" spc="-1" dirty="0">
                <a:latin typeface="Calibri"/>
              </a:endParaRPr>
            </a:p>
            <a:p>
              <a:pPr marL="36000">
                <a:buClr>
                  <a:srgbClr val="000000"/>
                </a:buClr>
                <a:buSzPct val="45000"/>
              </a:pPr>
              <a:r>
                <a:rPr lang="en-GB" sz="2400" b="0" strike="noStrike" spc="-1" dirty="0">
                  <a:latin typeface="Calibri"/>
                  <a:ea typeface="Arial"/>
                </a:rPr>
                <a:t>   Conserved charges prevent relaxation to </a:t>
              </a:r>
              <a:r>
                <a:rPr lang="en-GB" sz="2200" b="0" strike="noStrike" spc="-1" dirty="0">
                  <a:latin typeface="Calibri"/>
                  <a:ea typeface="Arial"/>
                </a:rPr>
                <a:t>‘</a:t>
              </a:r>
              <a:r>
                <a:rPr lang="en-GB" sz="2400" b="0" strike="noStrike" spc="-1" dirty="0">
                  <a:latin typeface="Calibri"/>
                  <a:ea typeface="Arial"/>
                </a:rPr>
                <a:t>true’ thermal </a:t>
              </a:r>
            </a:p>
            <a:p>
              <a:pPr marL="36000">
                <a:buClr>
                  <a:srgbClr val="000000"/>
                </a:buClr>
                <a:buSzPct val="45000"/>
              </a:pPr>
              <a:r>
                <a:rPr lang="en-GB" sz="2400" spc="-1" dirty="0">
                  <a:latin typeface="Calibri"/>
                  <a:ea typeface="Arial"/>
                </a:rPr>
                <a:t>   e</a:t>
              </a:r>
              <a:r>
                <a:rPr lang="en-GB" sz="2400" b="0" strike="noStrike" spc="-1" dirty="0">
                  <a:latin typeface="Calibri"/>
                  <a:ea typeface="Arial"/>
                </a:rPr>
                <a:t>quilibrium: </a:t>
              </a:r>
              <a:r>
                <a:rPr lang="en-GB" sz="2400" b="1" strike="noStrike" spc="-1" dirty="0">
                  <a:latin typeface="Calibri"/>
                  <a:ea typeface="Arial"/>
                </a:rPr>
                <a:t>→ Pre-</a:t>
              </a:r>
              <a:r>
                <a:rPr lang="en-GB" sz="2400" b="1" strike="noStrike" spc="-1" dirty="0" err="1">
                  <a:latin typeface="Calibri"/>
                  <a:ea typeface="Arial"/>
                </a:rPr>
                <a:t>thermalised</a:t>
              </a:r>
              <a:r>
                <a:rPr lang="en-GB" sz="2400" b="1" strike="noStrike" spc="-1" dirty="0">
                  <a:latin typeface="Calibri"/>
                  <a:ea typeface="Arial"/>
                </a:rPr>
                <a:t> state</a:t>
              </a:r>
              <a:endParaRPr lang="en-GB" sz="2400" b="0" strike="noStrike" spc="-1" dirty="0">
                <a:latin typeface="Calibri"/>
              </a:endParaRPr>
            </a:p>
          </p:txBody>
        </p:sp>
        <p:sp>
          <p:nvSpPr>
            <p:cNvPr id="91" name="CustomShape 7"/>
            <p:cNvSpPr/>
            <p:nvPr/>
          </p:nvSpPr>
          <p:spPr>
            <a:xfrm>
              <a:off x="252000" y="4804927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2" name="CustomShape 7"/>
            <p:cNvSpPr/>
            <p:nvPr/>
          </p:nvSpPr>
          <p:spPr>
            <a:xfrm>
              <a:off x="252000" y="5185645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94" name="TextShape 12"/>
          <p:cNvSpPr txBox="1"/>
          <p:nvPr/>
        </p:nvSpPr>
        <p:spPr>
          <a:xfrm>
            <a:off x="242640" y="5459972"/>
            <a:ext cx="8154720" cy="556855"/>
          </a:xfrm>
          <a:prstGeom prst="rect">
            <a:avLst/>
          </a:prstGeom>
          <a:solidFill>
            <a:srgbClr val="0084D1"/>
          </a:solidFill>
          <a:ln>
            <a:noFill/>
          </a:ln>
        </p:spPr>
        <p:txBody>
          <a:bodyPr lIns="90000" tIns="45000" rIns="90000" bIns="45000" anchor="ctr" anchorCtr="1">
            <a:spAutoFit/>
          </a:bodyPr>
          <a:lstStyle/>
          <a:p>
            <a:r>
              <a:rPr lang="en-GB" sz="2400" b="1" strike="noStrike" spc="-1" dirty="0">
                <a:solidFill>
                  <a:srgbClr val="F3BC19"/>
                </a:solidFill>
                <a:latin typeface="Calibri"/>
              </a:rPr>
              <a:t>How do we </a:t>
            </a:r>
            <a:r>
              <a:rPr lang="en-GB" sz="2400" b="1" spc="-1" dirty="0">
                <a:solidFill>
                  <a:srgbClr val="F3BC19"/>
                </a:solidFill>
                <a:latin typeface="Calibri"/>
              </a:rPr>
              <a:t>harness this for small-</a:t>
            </a:r>
            <a:r>
              <a:rPr lang="en-GB" sz="2400" b="1" i="1" spc="-1" dirty="0">
                <a:solidFill>
                  <a:srgbClr val="F3BC19"/>
                </a:solidFill>
                <a:latin typeface="Calibri"/>
              </a:rPr>
              <a:t>N</a:t>
            </a:r>
            <a:r>
              <a:rPr lang="en-GB" sz="2400" b="1" spc="-1" dirty="0">
                <a:solidFill>
                  <a:srgbClr val="F3BC19"/>
                </a:solidFill>
                <a:latin typeface="Calibri"/>
              </a:rPr>
              <a:t> systems</a:t>
            </a:r>
            <a:r>
              <a:rPr lang="en-GB" sz="2400" b="1" strike="noStrike" spc="-1" dirty="0">
                <a:solidFill>
                  <a:srgbClr val="F3BC19"/>
                </a:solidFill>
                <a:latin typeface="Calibri"/>
              </a:rPr>
              <a:t>?</a:t>
            </a:r>
            <a:endParaRPr lang="en-GB" sz="2400" b="0" strike="noStrike" spc="-1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8635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TextShape 1"/>
          <p:cNvSpPr txBox="1"/>
          <p:nvPr/>
        </p:nvSpPr>
        <p:spPr>
          <a:xfrm>
            <a:off x="252000" y="108000"/>
            <a:ext cx="7776000" cy="66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Thermodynamic Laws</a:t>
            </a:r>
          </a:p>
        </p:txBody>
      </p:sp>
      <p:pic>
        <p:nvPicPr>
          <p:cNvPr id="776" name="Picture 775"/>
          <p:cNvPicPr/>
          <p:nvPr/>
        </p:nvPicPr>
        <p:blipFill>
          <a:blip r:embed="rId2"/>
          <a:stretch/>
        </p:blipFill>
        <p:spPr>
          <a:xfrm>
            <a:off x="4320000" y="846510"/>
            <a:ext cx="3592080" cy="1578240"/>
          </a:xfrm>
          <a:prstGeom prst="rect">
            <a:avLst/>
          </a:prstGeom>
          <a:ln>
            <a:noFill/>
          </a:ln>
        </p:spPr>
      </p:pic>
      <p:sp>
        <p:nvSpPr>
          <p:cNvPr id="777" name="TextShape 2"/>
          <p:cNvSpPr txBox="1"/>
          <p:nvPr/>
        </p:nvSpPr>
        <p:spPr>
          <a:xfrm>
            <a:off x="6854040" y="2051727"/>
            <a:ext cx="1786320" cy="359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1200" b="0" strike="noStrike" spc="-1">
                <a:solidFill>
                  <a:srgbClr val="808080"/>
                </a:solidFill>
                <a:latin typeface="Andale Mono"/>
              </a:rPr>
              <a:t>Wikipedia</a:t>
            </a:r>
            <a:endParaRPr lang="en-GB" sz="1200" b="0" strike="noStrike" spc="-1">
              <a:latin typeface="Calibri"/>
            </a:endParaRPr>
          </a:p>
        </p:txBody>
      </p:sp>
      <p:grpSp>
        <p:nvGrpSpPr>
          <p:cNvPr id="779" name="Group 4"/>
          <p:cNvGrpSpPr/>
          <p:nvPr/>
        </p:nvGrpSpPr>
        <p:grpSpPr>
          <a:xfrm>
            <a:off x="1153230" y="1499639"/>
            <a:ext cx="2406240" cy="238320"/>
            <a:chOff x="664920" y="1476360"/>
            <a:chExt cx="2406240" cy="238320"/>
          </a:xfrm>
        </p:grpSpPr>
        <p:sp>
          <p:nvSpPr>
            <p:cNvPr id="780" name="Freeform 5"/>
            <p:cNvSpPr/>
            <p:nvPr/>
          </p:nvSpPr>
          <p:spPr>
            <a:xfrm>
              <a:off x="664920" y="1482120"/>
              <a:ext cx="2406600" cy="232200"/>
            </a:xfrm>
            <a:custGeom>
              <a:avLst/>
              <a:gdLst/>
              <a:ahLst/>
              <a:cxnLst/>
              <a:rect l="0" t="0" r="r" b="b"/>
              <a:pathLst>
                <a:path w="6685" h="645">
                  <a:moveTo>
                    <a:pt x="3342" y="644"/>
                  </a:moveTo>
                  <a:lnTo>
                    <a:pt x="0" y="644"/>
                  </a:lnTo>
                  <a:lnTo>
                    <a:pt x="0" y="0"/>
                  </a:lnTo>
                  <a:lnTo>
                    <a:pt x="6684" y="0"/>
                  </a:lnTo>
                  <a:lnTo>
                    <a:pt x="6684" y="644"/>
                  </a:lnTo>
                  <a:lnTo>
                    <a:pt x="3342" y="644"/>
                  </a:lnTo>
                </a:path>
              </a:pathLst>
            </a:custGeom>
            <a:noFill/>
            <a:ln w="15840">
              <a:noFill/>
            </a:ln>
          </p:spPr>
        </p:sp>
        <p:sp>
          <p:nvSpPr>
            <p:cNvPr id="781" name="Freeform 6"/>
            <p:cNvSpPr/>
            <p:nvPr/>
          </p:nvSpPr>
          <p:spPr>
            <a:xfrm>
              <a:off x="694800" y="1551960"/>
              <a:ext cx="182880" cy="124560"/>
            </a:xfrm>
            <a:custGeom>
              <a:avLst/>
              <a:gdLst/>
              <a:ahLst/>
              <a:cxnLst/>
              <a:rect l="0" t="0" r="r" b="b"/>
              <a:pathLst>
                <a:path w="508" h="346">
                  <a:moveTo>
                    <a:pt x="507" y="0"/>
                  </a:moveTo>
                  <a:lnTo>
                    <a:pt x="451" y="0"/>
                  </a:lnTo>
                  <a:lnTo>
                    <a:pt x="359" y="180"/>
                  </a:lnTo>
                  <a:cubicBezTo>
                    <a:pt x="338" y="220"/>
                    <a:pt x="311" y="273"/>
                    <a:pt x="301" y="303"/>
                  </a:cubicBezTo>
                  <a:lnTo>
                    <a:pt x="301" y="280"/>
                  </a:lnTo>
                  <a:cubicBezTo>
                    <a:pt x="301" y="236"/>
                    <a:pt x="297" y="202"/>
                    <a:pt x="294" y="160"/>
                  </a:cubicBezTo>
                  <a:lnTo>
                    <a:pt x="280" y="0"/>
                  </a:lnTo>
                  <a:lnTo>
                    <a:pt x="224" y="0"/>
                  </a:lnTo>
                  <a:lnTo>
                    <a:pt x="136" y="173"/>
                  </a:lnTo>
                  <a:cubicBezTo>
                    <a:pt x="113" y="217"/>
                    <a:pt x="92" y="261"/>
                    <a:pt x="79" y="301"/>
                  </a:cubicBezTo>
                  <a:lnTo>
                    <a:pt x="77" y="299"/>
                  </a:lnTo>
                  <a:cubicBezTo>
                    <a:pt x="79" y="296"/>
                    <a:pt x="79" y="280"/>
                    <a:pt x="79" y="266"/>
                  </a:cubicBezTo>
                  <a:cubicBezTo>
                    <a:pt x="79" y="257"/>
                    <a:pt x="79" y="218"/>
                    <a:pt x="72" y="148"/>
                  </a:cubicBezTo>
                  <a:lnTo>
                    <a:pt x="60" y="0"/>
                  </a:lnTo>
                  <a:lnTo>
                    <a:pt x="0" y="0"/>
                  </a:lnTo>
                  <a:lnTo>
                    <a:pt x="33" y="345"/>
                  </a:lnTo>
                  <a:lnTo>
                    <a:pt x="95" y="345"/>
                  </a:lnTo>
                  <a:cubicBezTo>
                    <a:pt x="99" y="338"/>
                    <a:pt x="150" y="239"/>
                    <a:pt x="165" y="206"/>
                  </a:cubicBezTo>
                  <a:cubicBezTo>
                    <a:pt x="201" y="139"/>
                    <a:pt x="232" y="72"/>
                    <a:pt x="241" y="44"/>
                  </a:cubicBezTo>
                  <a:lnTo>
                    <a:pt x="243" y="44"/>
                  </a:lnTo>
                  <a:cubicBezTo>
                    <a:pt x="243" y="46"/>
                    <a:pt x="241" y="60"/>
                    <a:pt x="241" y="76"/>
                  </a:cubicBezTo>
                  <a:cubicBezTo>
                    <a:pt x="241" y="113"/>
                    <a:pt x="243" y="155"/>
                    <a:pt x="246" y="192"/>
                  </a:cubicBezTo>
                  <a:lnTo>
                    <a:pt x="260" y="345"/>
                  </a:lnTo>
                  <a:lnTo>
                    <a:pt x="327" y="345"/>
                  </a:lnTo>
                  <a:lnTo>
                    <a:pt x="507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782" name="Freeform 7"/>
            <p:cNvSpPr/>
            <p:nvPr/>
          </p:nvSpPr>
          <p:spPr>
            <a:xfrm>
              <a:off x="985320" y="1498680"/>
              <a:ext cx="170640" cy="216360"/>
            </a:xfrm>
            <a:custGeom>
              <a:avLst/>
              <a:gdLst/>
              <a:ahLst/>
              <a:cxnLst/>
              <a:rect l="0" t="0" r="r" b="b"/>
              <a:pathLst>
                <a:path w="474" h="601">
                  <a:moveTo>
                    <a:pt x="459" y="33"/>
                  </a:moveTo>
                  <a:cubicBezTo>
                    <a:pt x="468" y="28"/>
                    <a:pt x="473" y="25"/>
                    <a:pt x="473" y="16"/>
                  </a:cubicBezTo>
                  <a:cubicBezTo>
                    <a:pt x="473" y="7"/>
                    <a:pt x="468" y="0"/>
                    <a:pt x="459" y="0"/>
                  </a:cubicBezTo>
                  <a:cubicBezTo>
                    <a:pt x="454" y="0"/>
                    <a:pt x="447" y="4"/>
                    <a:pt x="445" y="5"/>
                  </a:cubicBezTo>
                  <a:lnTo>
                    <a:pt x="16" y="208"/>
                  </a:lnTo>
                  <a:cubicBezTo>
                    <a:pt x="2" y="213"/>
                    <a:pt x="0" y="218"/>
                    <a:pt x="0" y="225"/>
                  </a:cubicBezTo>
                  <a:cubicBezTo>
                    <a:pt x="0" y="232"/>
                    <a:pt x="5" y="238"/>
                    <a:pt x="16" y="241"/>
                  </a:cubicBezTo>
                  <a:lnTo>
                    <a:pt x="445" y="444"/>
                  </a:lnTo>
                  <a:cubicBezTo>
                    <a:pt x="454" y="449"/>
                    <a:pt x="456" y="449"/>
                    <a:pt x="459" y="449"/>
                  </a:cubicBezTo>
                  <a:cubicBezTo>
                    <a:pt x="466" y="449"/>
                    <a:pt x="473" y="442"/>
                    <a:pt x="473" y="433"/>
                  </a:cubicBezTo>
                  <a:cubicBezTo>
                    <a:pt x="473" y="426"/>
                    <a:pt x="472" y="423"/>
                    <a:pt x="458" y="416"/>
                  </a:cubicBezTo>
                  <a:lnTo>
                    <a:pt x="53" y="225"/>
                  </a:lnTo>
                  <a:lnTo>
                    <a:pt x="459" y="33"/>
                  </a:lnTo>
                  <a:moveTo>
                    <a:pt x="447" y="600"/>
                  </a:moveTo>
                  <a:cubicBezTo>
                    <a:pt x="459" y="600"/>
                    <a:pt x="473" y="600"/>
                    <a:pt x="473" y="585"/>
                  </a:cubicBezTo>
                  <a:cubicBezTo>
                    <a:pt x="473" y="569"/>
                    <a:pt x="458" y="569"/>
                    <a:pt x="447" y="569"/>
                  </a:cubicBezTo>
                  <a:lnTo>
                    <a:pt x="28" y="569"/>
                  </a:lnTo>
                  <a:cubicBezTo>
                    <a:pt x="16" y="569"/>
                    <a:pt x="0" y="569"/>
                    <a:pt x="0" y="585"/>
                  </a:cubicBezTo>
                  <a:cubicBezTo>
                    <a:pt x="0" y="600"/>
                    <a:pt x="14" y="600"/>
                    <a:pt x="26" y="600"/>
                  </a:cubicBezTo>
                  <a:lnTo>
                    <a:pt x="447" y="60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783" name="Freeform 8"/>
            <p:cNvSpPr/>
            <p:nvPr/>
          </p:nvSpPr>
          <p:spPr>
            <a:xfrm>
              <a:off x="1267920" y="148212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1" y="238"/>
                  </a:moveTo>
                  <a:cubicBezTo>
                    <a:pt x="245" y="144"/>
                    <a:pt x="273" y="85"/>
                    <a:pt x="282" y="53"/>
                  </a:cubicBezTo>
                  <a:cubicBezTo>
                    <a:pt x="285" y="63"/>
                    <a:pt x="290" y="79"/>
                    <a:pt x="333" y="171"/>
                  </a:cubicBezTo>
                  <a:lnTo>
                    <a:pt x="473" y="474"/>
                  </a:lnTo>
                  <a:lnTo>
                    <a:pt x="90" y="474"/>
                  </a:lnTo>
                  <a:lnTo>
                    <a:pt x="201" y="23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784" name="Freeform 9"/>
            <p:cNvSpPr/>
            <p:nvPr/>
          </p:nvSpPr>
          <p:spPr>
            <a:xfrm>
              <a:off x="1514520" y="1483200"/>
              <a:ext cx="162000" cy="193680"/>
            </a:xfrm>
            <a:custGeom>
              <a:avLst/>
              <a:gdLst/>
              <a:ahLst/>
              <a:cxnLst/>
              <a:rect l="0" t="0" r="r" b="b"/>
              <a:pathLst>
                <a:path w="450" h="538">
                  <a:moveTo>
                    <a:pt x="121" y="292"/>
                  </a:moveTo>
                  <a:lnTo>
                    <a:pt x="355" y="292"/>
                  </a:lnTo>
                  <a:lnTo>
                    <a:pt x="366" y="245"/>
                  </a:lnTo>
                  <a:lnTo>
                    <a:pt x="132" y="245"/>
                  </a:lnTo>
                  <a:lnTo>
                    <a:pt x="172" y="49"/>
                  </a:lnTo>
                  <a:lnTo>
                    <a:pt x="275" y="49"/>
                  </a:lnTo>
                  <a:cubicBezTo>
                    <a:pt x="283" y="49"/>
                    <a:pt x="292" y="51"/>
                    <a:pt x="303" y="51"/>
                  </a:cubicBezTo>
                  <a:lnTo>
                    <a:pt x="438" y="51"/>
                  </a:lnTo>
                  <a:lnTo>
                    <a:pt x="449" y="0"/>
                  </a:lnTo>
                  <a:lnTo>
                    <a:pt x="114" y="0"/>
                  </a:lnTo>
                  <a:lnTo>
                    <a:pt x="0" y="537"/>
                  </a:lnTo>
                  <a:lnTo>
                    <a:pt x="69" y="537"/>
                  </a:lnTo>
                  <a:lnTo>
                    <a:pt x="121" y="292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785" name="Freeform 10"/>
            <p:cNvSpPr/>
            <p:nvPr/>
          </p:nvSpPr>
          <p:spPr>
            <a:xfrm>
              <a:off x="1773000" y="1652400"/>
              <a:ext cx="23760" cy="58680"/>
            </a:xfrm>
            <a:custGeom>
              <a:avLst/>
              <a:gdLst/>
              <a:ahLst/>
              <a:cxnLst/>
              <a:rect l="0" t="0" r="r" b="b"/>
              <a:pathLst>
                <a:path w="66" h="163">
                  <a:moveTo>
                    <a:pt x="65" y="63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9" y="65"/>
                  </a:lnTo>
                  <a:lnTo>
                    <a:pt x="0" y="162"/>
                  </a:lnTo>
                  <a:lnTo>
                    <a:pt x="33" y="162"/>
                  </a:lnTo>
                  <a:lnTo>
                    <a:pt x="65" y="6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786" name="Freeform 11"/>
            <p:cNvSpPr/>
            <p:nvPr/>
          </p:nvSpPr>
          <p:spPr>
            <a:xfrm>
              <a:off x="2159640" y="148212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1" y="238"/>
                  </a:moveTo>
                  <a:cubicBezTo>
                    <a:pt x="245" y="144"/>
                    <a:pt x="273" y="85"/>
                    <a:pt x="282" y="53"/>
                  </a:cubicBezTo>
                  <a:cubicBezTo>
                    <a:pt x="285" y="63"/>
                    <a:pt x="290" y="79"/>
                    <a:pt x="333" y="171"/>
                  </a:cubicBezTo>
                  <a:lnTo>
                    <a:pt x="473" y="474"/>
                  </a:lnTo>
                  <a:lnTo>
                    <a:pt x="90" y="474"/>
                  </a:lnTo>
                  <a:lnTo>
                    <a:pt x="201" y="23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787" name="Freeform 12"/>
            <p:cNvSpPr/>
            <p:nvPr/>
          </p:nvSpPr>
          <p:spPr>
            <a:xfrm>
              <a:off x="2395080" y="1476360"/>
              <a:ext cx="154800" cy="206280"/>
            </a:xfrm>
            <a:custGeom>
              <a:avLst/>
              <a:gdLst/>
              <a:ahLst/>
              <a:cxnLst/>
              <a:rect l="0" t="0" r="r" b="b"/>
              <a:pathLst>
                <a:path w="430" h="573">
                  <a:moveTo>
                    <a:pt x="429" y="39"/>
                  </a:moveTo>
                  <a:cubicBezTo>
                    <a:pt x="387" y="12"/>
                    <a:pt x="350" y="0"/>
                    <a:pt x="296" y="0"/>
                  </a:cubicBezTo>
                  <a:cubicBezTo>
                    <a:pt x="174" y="0"/>
                    <a:pt x="84" y="95"/>
                    <a:pt x="84" y="181"/>
                  </a:cubicBezTo>
                  <a:cubicBezTo>
                    <a:pt x="84" y="202"/>
                    <a:pt x="92" y="236"/>
                    <a:pt x="114" y="261"/>
                  </a:cubicBezTo>
                  <a:cubicBezTo>
                    <a:pt x="143" y="289"/>
                    <a:pt x="164" y="294"/>
                    <a:pt x="209" y="308"/>
                  </a:cubicBezTo>
                  <a:cubicBezTo>
                    <a:pt x="266" y="322"/>
                    <a:pt x="280" y="326"/>
                    <a:pt x="296" y="343"/>
                  </a:cubicBezTo>
                  <a:cubicBezTo>
                    <a:pt x="311" y="361"/>
                    <a:pt x="317" y="380"/>
                    <a:pt x="317" y="398"/>
                  </a:cubicBezTo>
                  <a:cubicBezTo>
                    <a:pt x="317" y="454"/>
                    <a:pt x="259" y="519"/>
                    <a:pt x="178" y="519"/>
                  </a:cubicBezTo>
                  <a:cubicBezTo>
                    <a:pt x="130" y="519"/>
                    <a:pt x="69" y="502"/>
                    <a:pt x="25" y="456"/>
                  </a:cubicBezTo>
                  <a:lnTo>
                    <a:pt x="0" y="518"/>
                  </a:lnTo>
                  <a:cubicBezTo>
                    <a:pt x="40" y="551"/>
                    <a:pt x="104" y="572"/>
                    <a:pt x="167" y="572"/>
                  </a:cubicBezTo>
                  <a:cubicBezTo>
                    <a:pt x="287" y="572"/>
                    <a:pt x="380" y="470"/>
                    <a:pt x="380" y="377"/>
                  </a:cubicBezTo>
                  <a:cubicBezTo>
                    <a:pt x="380" y="359"/>
                    <a:pt x="377" y="324"/>
                    <a:pt x="348" y="291"/>
                  </a:cubicBezTo>
                  <a:cubicBezTo>
                    <a:pt x="322" y="262"/>
                    <a:pt x="301" y="255"/>
                    <a:pt x="231" y="238"/>
                  </a:cubicBezTo>
                  <a:cubicBezTo>
                    <a:pt x="199" y="229"/>
                    <a:pt x="150" y="217"/>
                    <a:pt x="150" y="160"/>
                  </a:cubicBezTo>
                  <a:cubicBezTo>
                    <a:pt x="150" y="104"/>
                    <a:pt x="209" y="51"/>
                    <a:pt x="283" y="51"/>
                  </a:cubicBezTo>
                  <a:cubicBezTo>
                    <a:pt x="334" y="51"/>
                    <a:pt x="370" y="65"/>
                    <a:pt x="405" y="100"/>
                  </a:cubicBezTo>
                  <a:lnTo>
                    <a:pt x="429" y="39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788" name="Freeform 13"/>
            <p:cNvSpPr/>
            <p:nvPr/>
          </p:nvSpPr>
          <p:spPr>
            <a:xfrm>
              <a:off x="2660760" y="1498680"/>
              <a:ext cx="170640" cy="216360"/>
            </a:xfrm>
            <a:custGeom>
              <a:avLst/>
              <a:gdLst/>
              <a:ahLst/>
              <a:cxnLst/>
              <a:rect l="0" t="0" r="r" b="b"/>
              <a:pathLst>
                <a:path w="474" h="601">
                  <a:moveTo>
                    <a:pt x="459" y="241"/>
                  </a:moveTo>
                  <a:cubicBezTo>
                    <a:pt x="470" y="238"/>
                    <a:pt x="473" y="232"/>
                    <a:pt x="473" y="225"/>
                  </a:cubicBezTo>
                  <a:cubicBezTo>
                    <a:pt x="473" y="217"/>
                    <a:pt x="472" y="213"/>
                    <a:pt x="459" y="208"/>
                  </a:cubicBezTo>
                  <a:lnTo>
                    <a:pt x="32" y="5"/>
                  </a:lnTo>
                  <a:cubicBezTo>
                    <a:pt x="19" y="0"/>
                    <a:pt x="18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28"/>
                    <a:pt x="14" y="33"/>
                  </a:cubicBezTo>
                  <a:lnTo>
                    <a:pt x="422" y="224"/>
                  </a:lnTo>
                  <a:lnTo>
                    <a:pt x="16" y="416"/>
                  </a:lnTo>
                  <a:cubicBezTo>
                    <a:pt x="0" y="423"/>
                    <a:pt x="0" y="430"/>
                    <a:pt x="0" y="433"/>
                  </a:cubicBezTo>
                  <a:cubicBezTo>
                    <a:pt x="0" y="442"/>
                    <a:pt x="7" y="449"/>
                    <a:pt x="16" y="449"/>
                  </a:cubicBezTo>
                  <a:cubicBezTo>
                    <a:pt x="18" y="449"/>
                    <a:pt x="19" y="449"/>
                    <a:pt x="30" y="444"/>
                  </a:cubicBezTo>
                  <a:lnTo>
                    <a:pt x="459" y="241"/>
                  </a:lnTo>
                  <a:moveTo>
                    <a:pt x="447" y="600"/>
                  </a:moveTo>
                  <a:cubicBezTo>
                    <a:pt x="459" y="600"/>
                    <a:pt x="473" y="600"/>
                    <a:pt x="473" y="585"/>
                  </a:cubicBezTo>
                  <a:cubicBezTo>
                    <a:pt x="473" y="569"/>
                    <a:pt x="458" y="569"/>
                    <a:pt x="447" y="569"/>
                  </a:cubicBezTo>
                  <a:lnTo>
                    <a:pt x="28" y="569"/>
                  </a:lnTo>
                  <a:cubicBezTo>
                    <a:pt x="16" y="569"/>
                    <a:pt x="0" y="569"/>
                    <a:pt x="0" y="585"/>
                  </a:cubicBezTo>
                  <a:cubicBezTo>
                    <a:pt x="0" y="600"/>
                    <a:pt x="14" y="600"/>
                    <a:pt x="26" y="600"/>
                  </a:cubicBezTo>
                  <a:lnTo>
                    <a:pt x="447" y="60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789" name="Freeform 14"/>
            <p:cNvSpPr/>
            <p:nvPr/>
          </p:nvSpPr>
          <p:spPr>
            <a:xfrm>
              <a:off x="2943360" y="1486440"/>
              <a:ext cx="116280" cy="196200"/>
            </a:xfrm>
            <a:custGeom>
              <a:avLst/>
              <a:gdLst/>
              <a:ahLst/>
              <a:cxnLst/>
              <a:rect l="0" t="0" r="r" b="b"/>
              <a:pathLst>
                <a:path w="323" h="545">
                  <a:moveTo>
                    <a:pt x="322" y="273"/>
                  </a:moveTo>
                  <a:cubicBezTo>
                    <a:pt x="322" y="211"/>
                    <a:pt x="320" y="139"/>
                    <a:pt x="287" y="77"/>
                  </a:cubicBezTo>
                  <a:cubicBezTo>
                    <a:pt x="255" y="19"/>
                    <a:pt x="201" y="0"/>
                    <a:pt x="162" y="0"/>
                  </a:cubicBezTo>
                  <a:cubicBezTo>
                    <a:pt x="116" y="0"/>
                    <a:pt x="62" y="21"/>
                    <a:pt x="30" y="90"/>
                  </a:cubicBezTo>
                  <a:cubicBezTo>
                    <a:pt x="4" y="146"/>
                    <a:pt x="0" y="211"/>
                    <a:pt x="0" y="273"/>
                  </a:cubicBezTo>
                  <a:cubicBezTo>
                    <a:pt x="0" y="335"/>
                    <a:pt x="4" y="391"/>
                    <a:pt x="26" y="447"/>
                  </a:cubicBezTo>
                  <a:cubicBezTo>
                    <a:pt x="58" y="523"/>
                    <a:pt x="116" y="544"/>
                    <a:pt x="160" y="544"/>
                  </a:cubicBezTo>
                  <a:cubicBezTo>
                    <a:pt x="218" y="544"/>
                    <a:pt x="268" y="511"/>
                    <a:pt x="292" y="458"/>
                  </a:cubicBezTo>
                  <a:cubicBezTo>
                    <a:pt x="315" y="407"/>
                    <a:pt x="322" y="356"/>
                    <a:pt x="322" y="273"/>
                  </a:cubicBezTo>
                  <a:moveTo>
                    <a:pt x="162" y="497"/>
                  </a:moveTo>
                  <a:cubicBezTo>
                    <a:pt x="121" y="497"/>
                    <a:pt x="90" y="467"/>
                    <a:pt x="74" y="410"/>
                  </a:cubicBezTo>
                  <a:cubicBezTo>
                    <a:pt x="62" y="366"/>
                    <a:pt x="60" y="324"/>
                    <a:pt x="60" y="264"/>
                  </a:cubicBezTo>
                  <a:cubicBezTo>
                    <a:pt x="60" y="215"/>
                    <a:pt x="60" y="169"/>
                    <a:pt x="74" y="125"/>
                  </a:cubicBezTo>
                  <a:cubicBezTo>
                    <a:pt x="79" y="111"/>
                    <a:pt x="99" y="48"/>
                    <a:pt x="160" y="48"/>
                  </a:cubicBezTo>
                  <a:cubicBezTo>
                    <a:pt x="222" y="48"/>
                    <a:pt x="241" y="106"/>
                    <a:pt x="246" y="120"/>
                  </a:cubicBezTo>
                  <a:cubicBezTo>
                    <a:pt x="262" y="164"/>
                    <a:pt x="262" y="217"/>
                    <a:pt x="262" y="264"/>
                  </a:cubicBezTo>
                  <a:cubicBezTo>
                    <a:pt x="262" y="315"/>
                    <a:pt x="262" y="364"/>
                    <a:pt x="248" y="412"/>
                  </a:cubicBezTo>
                  <a:cubicBezTo>
                    <a:pt x="227" y="484"/>
                    <a:pt x="187" y="497"/>
                    <a:pt x="162" y="497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</p:grpSp>
      <p:sp>
        <p:nvSpPr>
          <p:cNvPr id="20" name="Rectangle 19"/>
          <p:cNvSpPr/>
          <p:nvPr/>
        </p:nvSpPr>
        <p:spPr>
          <a:xfrm>
            <a:off x="148149" y="882102"/>
            <a:ext cx="3443571" cy="406265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accent1"/>
            </a:solidFill>
          </a:ln>
        </p:spPr>
        <p:txBody>
          <a:bodyPr wrap="none" anchor="ctr">
            <a:spAutoFit/>
          </a:bodyPr>
          <a:lstStyle/>
          <a:p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Macroscopic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systems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N≥10</a:t>
            </a:r>
            <a:r>
              <a:rPr lang="es-ES_tradnl" b="1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24</a:t>
            </a:r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96000" y="2576787"/>
            <a:ext cx="6048000" cy="3537888"/>
            <a:chOff x="1296000" y="2519637"/>
            <a:chExt cx="6048000" cy="3537888"/>
          </a:xfrm>
        </p:grpSpPr>
        <p:sp>
          <p:nvSpPr>
            <p:cNvPr id="778" name="TextShape 3"/>
            <p:cNvSpPr txBox="1"/>
            <p:nvPr/>
          </p:nvSpPr>
          <p:spPr>
            <a:xfrm>
              <a:off x="1296000" y="2519637"/>
              <a:ext cx="6048000" cy="3384000"/>
            </a:xfrm>
            <a:prstGeom prst="rect">
              <a:avLst/>
            </a:prstGeom>
            <a:blipFill rotWithShape="0">
              <a:blip r:embed="rId3"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 anchorCtr="1">
              <a:spAutoFit/>
            </a:bodyPr>
            <a:lstStyle/>
            <a:p>
              <a:pPr algn="ctr"/>
              <a:endParaRPr lang="en-US" sz="1200" b="0" strike="noStrike" spc="-1" dirty="0">
                <a:latin typeface="Times New Roman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1365990" y="5534305"/>
              <a:ext cx="57396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rgbClr val="FFC000"/>
                  </a:solidFill>
                </a:rPr>
                <a:t>‛Puffing Billy’ (1813), </a:t>
              </a:r>
              <a:r>
                <a:rPr lang="en-GB" sz="1400" dirty="0" err="1">
                  <a:solidFill>
                    <a:srgbClr val="FFC000"/>
                  </a:solidFill>
                </a:rPr>
                <a:t>Pockerley</a:t>
              </a:r>
              <a:r>
                <a:rPr lang="en-GB" sz="1400" dirty="0">
                  <a:solidFill>
                    <a:srgbClr val="FFC000"/>
                  </a:solidFill>
                </a:rPr>
                <a:t> </a:t>
              </a:r>
              <a:r>
                <a:rPr lang="en-GB" sz="1400" dirty="0" err="1">
                  <a:solidFill>
                    <a:srgbClr val="FFC000"/>
                  </a:solidFill>
                </a:rPr>
                <a:t>Waggonway</a:t>
              </a:r>
              <a:r>
                <a:rPr lang="en-GB" sz="1400" dirty="0">
                  <a:solidFill>
                    <a:srgbClr val="FFC000"/>
                  </a:solidFill>
                </a:rPr>
                <a:t>, Beamish museum					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0" name="Picture 789"/>
          <p:cNvPicPr/>
          <p:nvPr/>
        </p:nvPicPr>
        <p:blipFill>
          <a:blip r:embed="rId3"/>
          <a:stretch/>
        </p:blipFill>
        <p:spPr>
          <a:xfrm>
            <a:off x="4320000" y="846510"/>
            <a:ext cx="3592080" cy="1578240"/>
          </a:xfrm>
          <a:prstGeom prst="rect">
            <a:avLst/>
          </a:prstGeom>
          <a:ln>
            <a:noFill/>
          </a:ln>
        </p:spPr>
      </p:pic>
      <p:sp>
        <p:nvSpPr>
          <p:cNvPr id="791" name="TextShape 1"/>
          <p:cNvSpPr txBox="1"/>
          <p:nvPr/>
        </p:nvSpPr>
        <p:spPr>
          <a:xfrm>
            <a:off x="252000" y="108000"/>
            <a:ext cx="7776000" cy="66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Fluctuation relations: classical</a:t>
            </a:r>
          </a:p>
        </p:txBody>
      </p:sp>
      <p:sp>
        <p:nvSpPr>
          <p:cNvPr id="792" name="TextShape 2"/>
          <p:cNvSpPr txBox="1"/>
          <p:nvPr/>
        </p:nvSpPr>
        <p:spPr>
          <a:xfrm>
            <a:off x="6854040" y="2052087"/>
            <a:ext cx="1786320" cy="359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1200" b="0" strike="noStrike" spc="-1">
                <a:solidFill>
                  <a:srgbClr val="808080"/>
                </a:solidFill>
                <a:latin typeface="Andale Mono"/>
              </a:rPr>
              <a:t>Wikipedia</a:t>
            </a:r>
            <a:endParaRPr lang="en-GB" sz="1200" b="0" strike="noStrike" spc="-1">
              <a:latin typeface="Calibri"/>
            </a:endParaRPr>
          </a:p>
        </p:txBody>
      </p:sp>
      <p:pic>
        <p:nvPicPr>
          <p:cNvPr id="793" name="Picture 792"/>
          <p:cNvPicPr/>
          <p:nvPr/>
        </p:nvPicPr>
        <p:blipFill>
          <a:blip r:embed="rId4"/>
          <a:stretch/>
        </p:blipFill>
        <p:spPr>
          <a:xfrm>
            <a:off x="4865940" y="2779752"/>
            <a:ext cx="2880000" cy="2908800"/>
          </a:xfrm>
          <a:prstGeom prst="rect">
            <a:avLst/>
          </a:prstGeom>
          <a:ln>
            <a:noFill/>
          </a:ln>
        </p:spPr>
      </p:pic>
      <p:sp>
        <p:nvSpPr>
          <p:cNvPr id="794" name="TextShape 3"/>
          <p:cNvSpPr txBox="1"/>
          <p:nvPr/>
        </p:nvSpPr>
        <p:spPr>
          <a:xfrm>
            <a:off x="7525980" y="4436472"/>
            <a:ext cx="975960" cy="745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r>
              <a:rPr lang="en-GB" sz="1400" b="0" strike="noStrike" spc="-1">
                <a:solidFill>
                  <a:srgbClr val="808080"/>
                </a:solidFill>
                <a:latin typeface="Calibri"/>
              </a:rPr>
              <a:t>Collin et al.,</a:t>
            </a:r>
          </a:p>
          <a:p>
            <a:r>
              <a:rPr lang="en-GB" sz="1400" b="0" strike="noStrike" spc="-1">
                <a:solidFill>
                  <a:srgbClr val="808080"/>
                </a:solidFill>
                <a:latin typeface="Calibri"/>
              </a:rPr>
              <a:t>Nature 437,</a:t>
            </a:r>
          </a:p>
          <a:p>
            <a:r>
              <a:rPr lang="en-GB" sz="1400" b="0" strike="noStrike" spc="-1">
                <a:solidFill>
                  <a:srgbClr val="808080"/>
                </a:solidFill>
                <a:latin typeface="Calibri"/>
              </a:rPr>
              <a:t>231 (2005)</a:t>
            </a:r>
          </a:p>
        </p:txBody>
      </p:sp>
      <p:sp>
        <p:nvSpPr>
          <p:cNvPr id="822" name="CustomShape 31"/>
          <p:cNvSpPr/>
          <p:nvPr/>
        </p:nvSpPr>
        <p:spPr>
          <a:xfrm>
            <a:off x="16740" y="2806037"/>
            <a:ext cx="4525200" cy="2290910"/>
          </a:xfrm>
          <a:prstGeom prst="rect">
            <a:avLst/>
          </a:prstGeom>
          <a:solidFill>
            <a:srgbClr val="CCFF66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3" name="TextShape 32"/>
          <p:cNvSpPr txBox="1"/>
          <p:nvPr/>
        </p:nvSpPr>
        <p:spPr>
          <a:xfrm>
            <a:off x="301680" y="4049832"/>
            <a:ext cx="3496320" cy="462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0" strike="noStrike" spc="-1">
                <a:latin typeface="Calibri"/>
              </a:rPr>
              <a:t>Crooks fluctuation relation</a:t>
            </a:r>
          </a:p>
        </p:txBody>
      </p:sp>
      <p:sp>
        <p:nvSpPr>
          <p:cNvPr id="824" name="TextShape 33"/>
          <p:cNvSpPr txBox="1"/>
          <p:nvPr/>
        </p:nvSpPr>
        <p:spPr>
          <a:xfrm>
            <a:off x="337680" y="2793792"/>
            <a:ext cx="2379240" cy="516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marL="36000" algn="r"/>
            <a:r>
              <a:rPr lang="en-GB" sz="2400" b="0" strike="noStrike" spc="-1">
                <a:latin typeface="Calibri"/>
              </a:rPr>
              <a:t>Jarzynski equality</a:t>
            </a:r>
          </a:p>
        </p:txBody>
      </p:sp>
      <p:grpSp>
        <p:nvGrpSpPr>
          <p:cNvPr id="825" name="Group 34"/>
          <p:cNvGrpSpPr/>
          <p:nvPr/>
        </p:nvGrpSpPr>
        <p:grpSpPr>
          <a:xfrm>
            <a:off x="685080" y="4566432"/>
            <a:ext cx="3172680" cy="331200"/>
            <a:chOff x="685080" y="4450320"/>
            <a:chExt cx="3172680" cy="331200"/>
          </a:xfrm>
        </p:grpSpPr>
        <p:sp>
          <p:nvSpPr>
            <p:cNvPr id="826" name="Freeform 35"/>
            <p:cNvSpPr/>
            <p:nvPr/>
          </p:nvSpPr>
          <p:spPr>
            <a:xfrm>
              <a:off x="685080" y="4450320"/>
              <a:ext cx="3173040" cy="331560"/>
            </a:xfrm>
            <a:custGeom>
              <a:avLst/>
              <a:gdLst/>
              <a:ahLst/>
              <a:cxnLst/>
              <a:rect l="0" t="0" r="r" b="b"/>
              <a:pathLst>
                <a:path w="8814" h="921">
                  <a:moveTo>
                    <a:pt x="4407" y="920"/>
                  </a:moveTo>
                  <a:lnTo>
                    <a:pt x="0" y="920"/>
                  </a:lnTo>
                  <a:lnTo>
                    <a:pt x="0" y="0"/>
                  </a:lnTo>
                  <a:lnTo>
                    <a:pt x="8813" y="0"/>
                  </a:lnTo>
                  <a:lnTo>
                    <a:pt x="8813" y="920"/>
                  </a:lnTo>
                  <a:lnTo>
                    <a:pt x="4407" y="920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827" name="Freeform 36"/>
            <p:cNvSpPr/>
            <p:nvPr/>
          </p:nvSpPr>
          <p:spPr>
            <a:xfrm>
              <a:off x="712080" y="4518360"/>
              <a:ext cx="166680" cy="194400"/>
            </a:xfrm>
            <a:custGeom>
              <a:avLst/>
              <a:gdLst/>
              <a:ahLst/>
              <a:cxnLst/>
              <a:rect l="0" t="0" r="r" b="b"/>
              <a:pathLst>
                <a:path w="463" h="540">
                  <a:moveTo>
                    <a:pt x="117" y="315"/>
                  </a:moveTo>
                  <a:lnTo>
                    <a:pt x="246" y="315"/>
                  </a:lnTo>
                  <a:cubicBezTo>
                    <a:pt x="354" y="315"/>
                    <a:pt x="462" y="227"/>
                    <a:pt x="462" y="130"/>
                  </a:cubicBezTo>
                  <a:cubicBezTo>
                    <a:pt x="462" y="57"/>
                    <a:pt x="403" y="0"/>
                    <a:pt x="308" y="0"/>
                  </a:cubicBez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17" y="315"/>
                  </a:lnTo>
                  <a:moveTo>
                    <a:pt x="172" y="44"/>
                  </a:moveTo>
                  <a:lnTo>
                    <a:pt x="282" y="44"/>
                  </a:lnTo>
                  <a:cubicBezTo>
                    <a:pt x="352" y="44"/>
                    <a:pt x="398" y="77"/>
                    <a:pt x="398" y="134"/>
                  </a:cubicBezTo>
                  <a:cubicBezTo>
                    <a:pt x="398" y="196"/>
                    <a:pt x="341" y="269"/>
                    <a:pt x="233" y="269"/>
                  </a:cubicBezTo>
                  <a:lnTo>
                    <a:pt x="125" y="269"/>
                  </a:lnTo>
                  <a:lnTo>
                    <a:pt x="172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28" name="Freeform 37"/>
            <p:cNvSpPr/>
            <p:nvPr/>
          </p:nvSpPr>
          <p:spPr>
            <a:xfrm>
              <a:off x="883800" y="4615920"/>
              <a:ext cx="81000" cy="138240"/>
            </a:xfrm>
            <a:custGeom>
              <a:avLst/>
              <a:gdLst/>
              <a:ahLst/>
              <a:cxnLst/>
              <a:rect l="0" t="0" r="r" b="b"/>
              <a:pathLst>
                <a:path w="225" h="384">
                  <a:moveTo>
                    <a:pt x="90" y="176"/>
                  </a:moveTo>
                  <a:lnTo>
                    <a:pt x="152" y="176"/>
                  </a:lnTo>
                  <a:lnTo>
                    <a:pt x="161" y="141"/>
                  </a:lnTo>
                  <a:lnTo>
                    <a:pt x="95" y="141"/>
                  </a:lnTo>
                  <a:lnTo>
                    <a:pt x="110" y="77"/>
                  </a:lnTo>
                  <a:cubicBezTo>
                    <a:pt x="112" y="66"/>
                    <a:pt x="114" y="57"/>
                    <a:pt x="130" y="48"/>
                  </a:cubicBezTo>
                  <a:cubicBezTo>
                    <a:pt x="147" y="35"/>
                    <a:pt x="165" y="35"/>
                    <a:pt x="172" y="35"/>
                  </a:cubicBezTo>
                  <a:cubicBezTo>
                    <a:pt x="185" y="35"/>
                    <a:pt x="200" y="40"/>
                    <a:pt x="216" y="46"/>
                  </a:cubicBezTo>
                  <a:lnTo>
                    <a:pt x="224" y="4"/>
                  </a:lnTo>
                  <a:cubicBezTo>
                    <a:pt x="211" y="2"/>
                    <a:pt x="196" y="0"/>
                    <a:pt x="178" y="0"/>
                  </a:cubicBezTo>
                  <a:cubicBezTo>
                    <a:pt x="121" y="0"/>
                    <a:pt x="73" y="42"/>
                    <a:pt x="62" y="92"/>
                  </a:cubicBezTo>
                  <a:lnTo>
                    <a:pt x="51" y="141"/>
                  </a:lnTo>
                  <a:lnTo>
                    <a:pt x="9" y="141"/>
                  </a:lnTo>
                  <a:lnTo>
                    <a:pt x="2" y="176"/>
                  </a:lnTo>
                  <a:lnTo>
                    <a:pt x="44" y="176"/>
                  </a:lnTo>
                  <a:lnTo>
                    <a:pt x="0" y="383"/>
                  </a:lnTo>
                  <a:lnTo>
                    <a:pt x="46" y="383"/>
                  </a:lnTo>
                  <a:lnTo>
                    <a:pt x="90" y="17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29" name="Freeform 38"/>
            <p:cNvSpPr/>
            <p:nvPr/>
          </p:nvSpPr>
          <p:spPr>
            <a:xfrm>
              <a:off x="100512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2"/>
                    <a:pt x="150" y="775"/>
                  </a:cubicBezTo>
                  <a:lnTo>
                    <a:pt x="198" y="775"/>
                  </a:lnTo>
                  <a:cubicBezTo>
                    <a:pt x="161" y="740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0" name="Freeform 39"/>
            <p:cNvSpPr/>
            <p:nvPr/>
          </p:nvSpPr>
          <p:spPr>
            <a:xfrm>
              <a:off x="1121400" y="4588200"/>
              <a:ext cx="183240" cy="124920"/>
            </a:xfrm>
            <a:custGeom>
              <a:avLst/>
              <a:gdLst/>
              <a:ahLst/>
              <a:cxnLst/>
              <a:rect l="0" t="0" r="r" b="b"/>
              <a:pathLst>
                <a:path w="509" h="347">
                  <a:moveTo>
                    <a:pt x="508" y="0"/>
                  </a:moveTo>
                  <a:lnTo>
                    <a:pt x="451" y="0"/>
                  </a:lnTo>
                  <a:lnTo>
                    <a:pt x="359" y="178"/>
                  </a:lnTo>
                  <a:cubicBezTo>
                    <a:pt x="339" y="220"/>
                    <a:pt x="312" y="273"/>
                    <a:pt x="301" y="304"/>
                  </a:cubicBezTo>
                  <a:lnTo>
                    <a:pt x="301" y="282"/>
                  </a:lnTo>
                  <a:cubicBezTo>
                    <a:pt x="301" y="238"/>
                    <a:pt x="299" y="202"/>
                    <a:pt x="295" y="161"/>
                  </a:cubicBezTo>
                  <a:lnTo>
                    <a:pt x="279" y="0"/>
                  </a:lnTo>
                  <a:lnTo>
                    <a:pt x="224" y="0"/>
                  </a:lnTo>
                  <a:lnTo>
                    <a:pt x="136" y="174"/>
                  </a:lnTo>
                  <a:cubicBezTo>
                    <a:pt x="114" y="216"/>
                    <a:pt x="90" y="260"/>
                    <a:pt x="79" y="302"/>
                  </a:cubicBezTo>
                  <a:lnTo>
                    <a:pt x="77" y="302"/>
                  </a:lnTo>
                  <a:cubicBezTo>
                    <a:pt x="79" y="295"/>
                    <a:pt x="79" y="282"/>
                    <a:pt x="79" y="266"/>
                  </a:cubicBezTo>
                  <a:cubicBezTo>
                    <a:pt x="79" y="258"/>
                    <a:pt x="79" y="218"/>
                    <a:pt x="73" y="147"/>
                  </a:cubicBezTo>
                  <a:lnTo>
                    <a:pt x="59" y="0"/>
                  </a:lnTo>
                  <a:lnTo>
                    <a:pt x="0" y="0"/>
                  </a:lnTo>
                  <a:lnTo>
                    <a:pt x="33" y="346"/>
                  </a:lnTo>
                  <a:lnTo>
                    <a:pt x="95" y="346"/>
                  </a:lnTo>
                  <a:cubicBezTo>
                    <a:pt x="99" y="339"/>
                    <a:pt x="150" y="240"/>
                    <a:pt x="167" y="207"/>
                  </a:cubicBezTo>
                  <a:cubicBezTo>
                    <a:pt x="200" y="139"/>
                    <a:pt x="233" y="73"/>
                    <a:pt x="242" y="44"/>
                  </a:cubicBezTo>
                  <a:cubicBezTo>
                    <a:pt x="242" y="46"/>
                    <a:pt x="240" y="59"/>
                    <a:pt x="240" y="77"/>
                  </a:cubicBezTo>
                  <a:cubicBezTo>
                    <a:pt x="240" y="112"/>
                    <a:pt x="244" y="154"/>
                    <a:pt x="246" y="191"/>
                  </a:cubicBezTo>
                  <a:lnTo>
                    <a:pt x="262" y="346"/>
                  </a:lnTo>
                  <a:lnTo>
                    <a:pt x="328" y="346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1" name="Freeform 40"/>
            <p:cNvSpPr/>
            <p:nvPr/>
          </p:nvSpPr>
          <p:spPr>
            <a:xfrm>
              <a:off x="132732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48" y="775"/>
                  </a:moveTo>
                  <a:cubicBezTo>
                    <a:pt x="73" y="753"/>
                    <a:pt x="125" y="704"/>
                    <a:pt x="161" y="610"/>
                  </a:cubicBezTo>
                  <a:cubicBezTo>
                    <a:pt x="191" y="526"/>
                    <a:pt x="198" y="445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2"/>
                    <a:pt x="103" y="614"/>
                  </a:cubicBezTo>
                  <a:cubicBezTo>
                    <a:pt x="70" y="704"/>
                    <a:pt x="26" y="751"/>
                    <a:pt x="0" y="775"/>
                  </a:cubicBezTo>
                  <a:lnTo>
                    <a:pt x="48" y="7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2" name="Freeform 41"/>
            <p:cNvSpPr/>
            <p:nvPr/>
          </p:nvSpPr>
          <p:spPr>
            <a:xfrm>
              <a:off x="1512720" y="460872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3" name="Freeform 42"/>
            <p:cNvSpPr/>
            <p:nvPr/>
          </p:nvSpPr>
          <p:spPr>
            <a:xfrm>
              <a:off x="1812960" y="4583520"/>
              <a:ext cx="110520" cy="132840"/>
            </a:xfrm>
            <a:custGeom>
              <a:avLst/>
              <a:gdLst/>
              <a:ahLst/>
              <a:cxnLst/>
              <a:rect l="0" t="0" r="r" b="b"/>
              <a:pathLst>
                <a:path w="307" h="369">
                  <a:moveTo>
                    <a:pt x="299" y="189"/>
                  </a:moveTo>
                  <a:cubicBezTo>
                    <a:pt x="301" y="176"/>
                    <a:pt x="306" y="145"/>
                    <a:pt x="306" y="119"/>
                  </a:cubicBezTo>
                  <a:cubicBezTo>
                    <a:pt x="306" y="106"/>
                    <a:pt x="306" y="66"/>
                    <a:pt x="282" y="35"/>
                  </a:cubicBezTo>
                  <a:cubicBezTo>
                    <a:pt x="266" y="15"/>
                    <a:pt x="240" y="0"/>
                    <a:pt x="200" y="0"/>
                  </a:cubicBezTo>
                  <a:cubicBezTo>
                    <a:pt x="99" y="0"/>
                    <a:pt x="0" y="112"/>
                    <a:pt x="0" y="227"/>
                  </a:cubicBezTo>
                  <a:cubicBezTo>
                    <a:pt x="0" y="306"/>
                    <a:pt x="51" y="368"/>
                    <a:pt x="134" y="368"/>
                  </a:cubicBezTo>
                  <a:cubicBezTo>
                    <a:pt x="187" y="368"/>
                    <a:pt x="235" y="346"/>
                    <a:pt x="266" y="328"/>
                  </a:cubicBezTo>
                  <a:cubicBezTo>
                    <a:pt x="268" y="317"/>
                    <a:pt x="271" y="288"/>
                    <a:pt x="273" y="277"/>
                  </a:cubicBezTo>
                  <a:cubicBezTo>
                    <a:pt x="244" y="297"/>
                    <a:pt x="196" y="319"/>
                    <a:pt x="143" y="319"/>
                  </a:cubicBezTo>
                  <a:cubicBezTo>
                    <a:pt x="92" y="319"/>
                    <a:pt x="55" y="280"/>
                    <a:pt x="55" y="218"/>
                  </a:cubicBezTo>
                  <a:cubicBezTo>
                    <a:pt x="55" y="207"/>
                    <a:pt x="55" y="198"/>
                    <a:pt x="57" y="189"/>
                  </a:cubicBezTo>
                  <a:lnTo>
                    <a:pt x="299" y="189"/>
                  </a:lnTo>
                  <a:moveTo>
                    <a:pt x="70" y="145"/>
                  </a:moveTo>
                  <a:cubicBezTo>
                    <a:pt x="99" y="84"/>
                    <a:pt x="147" y="48"/>
                    <a:pt x="189" y="48"/>
                  </a:cubicBezTo>
                  <a:cubicBezTo>
                    <a:pt x="264" y="48"/>
                    <a:pt x="264" y="121"/>
                    <a:pt x="264" y="145"/>
                  </a:cubicBezTo>
                  <a:lnTo>
                    <a:pt x="70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4" name="Freeform 43"/>
            <p:cNvSpPr/>
            <p:nvPr/>
          </p:nvSpPr>
          <p:spPr>
            <a:xfrm>
              <a:off x="1943640" y="4458960"/>
              <a:ext cx="115200" cy="176400"/>
            </a:xfrm>
            <a:custGeom>
              <a:avLst/>
              <a:gdLst/>
              <a:ahLst/>
              <a:cxnLst/>
              <a:rect l="0" t="0" r="r" b="b"/>
              <a:pathLst>
                <a:path w="320" h="490">
                  <a:moveTo>
                    <a:pt x="319" y="75"/>
                  </a:moveTo>
                  <a:cubicBezTo>
                    <a:pt x="319" y="29"/>
                    <a:pt x="277" y="0"/>
                    <a:pt x="229" y="0"/>
                  </a:cubicBezTo>
                  <a:cubicBezTo>
                    <a:pt x="154" y="0"/>
                    <a:pt x="99" y="86"/>
                    <a:pt x="86" y="141"/>
                  </a:cubicBezTo>
                  <a:lnTo>
                    <a:pt x="0" y="482"/>
                  </a:lnTo>
                  <a:cubicBezTo>
                    <a:pt x="0" y="486"/>
                    <a:pt x="4" y="489"/>
                    <a:pt x="9" y="489"/>
                  </a:cubicBezTo>
                  <a:cubicBezTo>
                    <a:pt x="13" y="489"/>
                    <a:pt x="18" y="489"/>
                    <a:pt x="18" y="484"/>
                  </a:cubicBezTo>
                  <a:lnTo>
                    <a:pt x="55" y="339"/>
                  </a:lnTo>
                  <a:cubicBezTo>
                    <a:pt x="66" y="365"/>
                    <a:pt x="92" y="387"/>
                    <a:pt x="136" y="387"/>
                  </a:cubicBezTo>
                  <a:cubicBezTo>
                    <a:pt x="213" y="387"/>
                    <a:pt x="299" y="332"/>
                    <a:pt x="299" y="251"/>
                  </a:cubicBezTo>
                  <a:cubicBezTo>
                    <a:pt x="299" y="218"/>
                    <a:pt x="284" y="185"/>
                    <a:pt x="255" y="167"/>
                  </a:cubicBezTo>
                  <a:cubicBezTo>
                    <a:pt x="284" y="150"/>
                    <a:pt x="319" y="119"/>
                    <a:pt x="319" y="75"/>
                  </a:cubicBezTo>
                  <a:moveTo>
                    <a:pt x="211" y="167"/>
                  </a:moveTo>
                  <a:cubicBezTo>
                    <a:pt x="202" y="169"/>
                    <a:pt x="198" y="172"/>
                    <a:pt x="183" y="172"/>
                  </a:cubicBezTo>
                  <a:cubicBezTo>
                    <a:pt x="174" y="172"/>
                    <a:pt x="161" y="169"/>
                    <a:pt x="156" y="167"/>
                  </a:cubicBezTo>
                  <a:cubicBezTo>
                    <a:pt x="163" y="165"/>
                    <a:pt x="178" y="165"/>
                    <a:pt x="183" y="165"/>
                  </a:cubicBezTo>
                  <a:cubicBezTo>
                    <a:pt x="191" y="165"/>
                    <a:pt x="202" y="165"/>
                    <a:pt x="211" y="167"/>
                  </a:cubicBezTo>
                  <a:moveTo>
                    <a:pt x="282" y="66"/>
                  </a:moveTo>
                  <a:cubicBezTo>
                    <a:pt x="282" y="95"/>
                    <a:pt x="268" y="136"/>
                    <a:pt x="235" y="156"/>
                  </a:cubicBezTo>
                  <a:cubicBezTo>
                    <a:pt x="224" y="152"/>
                    <a:pt x="213" y="150"/>
                    <a:pt x="183" y="150"/>
                  </a:cubicBezTo>
                  <a:cubicBezTo>
                    <a:pt x="165" y="150"/>
                    <a:pt x="136" y="150"/>
                    <a:pt x="136" y="169"/>
                  </a:cubicBezTo>
                  <a:cubicBezTo>
                    <a:pt x="136" y="183"/>
                    <a:pt x="154" y="185"/>
                    <a:pt x="183" y="185"/>
                  </a:cubicBezTo>
                  <a:cubicBezTo>
                    <a:pt x="200" y="185"/>
                    <a:pt x="216" y="183"/>
                    <a:pt x="233" y="178"/>
                  </a:cubicBezTo>
                  <a:cubicBezTo>
                    <a:pt x="251" y="189"/>
                    <a:pt x="257" y="211"/>
                    <a:pt x="257" y="236"/>
                  </a:cubicBezTo>
                  <a:cubicBezTo>
                    <a:pt x="257" y="315"/>
                    <a:pt x="205" y="374"/>
                    <a:pt x="139" y="374"/>
                  </a:cubicBezTo>
                  <a:cubicBezTo>
                    <a:pt x="97" y="374"/>
                    <a:pt x="66" y="348"/>
                    <a:pt x="66" y="304"/>
                  </a:cubicBezTo>
                  <a:cubicBezTo>
                    <a:pt x="66" y="299"/>
                    <a:pt x="66" y="293"/>
                    <a:pt x="68" y="288"/>
                  </a:cubicBezTo>
                  <a:lnTo>
                    <a:pt x="103" y="143"/>
                  </a:lnTo>
                  <a:cubicBezTo>
                    <a:pt x="117" y="92"/>
                    <a:pt x="165" y="15"/>
                    <a:pt x="229" y="15"/>
                  </a:cubicBezTo>
                  <a:cubicBezTo>
                    <a:pt x="260" y="15"/>
                    <a:pt x="282" y="33"/>
                    <a:pt x="282" y="66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5" name="Freeform 44"/>
            <p:cNvSpPr/>
            <p:nvPr/>
          </p:nvSpPr>
          <p:spPr>
            <a:xfrm>
              <a:off x="2086200" y="4450320"/>
              <a:ext cx="53280" cy="196200"/>
            </a:xfrm>
            <a:custGeom>
              <a:avLst/>
              <a:gdLst/>
              <a:ahLst/>
              <a:cxnLst/>
              <a:rect l="0" t="0" r="r" b="b"/>
              <a:pathLst>
                <a:path w="148" h="545">
                  <a:moveTo>
                    <a:pt x="121" y="0"/>
                  </a:moveTo>
                  <a:cubicBezTo>
                    <a:pt x="112" y="0"/>
                    <a:pt x="110" y="0"/>
                    <a:pt x="103" y="7"/>
                  </a:cubicBezTo>
                  <a:cubicBezTo>
                    <a:pt x="35" y="66"/>
                    <a:pt x="0" y="163"/>
                    <a:pt x="0" y="273"/>
                  </a:cubicBezTo>
                  <a:cubicBezTo>
                    <a:pt x="0" y="374"/>
                    <a:pt x="31" y="473"/>
                    <a:pt x="103" y="537"/>
                  </a:cubicBezTo>
                  <a:cubicBezTo>
                    <a:pt x="110" y="544"/>
                    <a:pt x="112" y="544"/>
                    <a:pt x="121" y="544"/>
                  </a:cubicBezTo>
                  <a:lnTo>
                    <a:pt x="147" y="544"/>
                  </a:lnTo>
                  <a:cubicBezTo>
                    <a:pt x="145" y="544"/>
                    <a:pt x="92" y="497"/>
                    <a:pt x="68" y="412"/>
                  </a:cubicBezTo>
                  <a:cubicBezTo>
                    <a:pt x="55" y="370"/>
                    <a:pt x="48" y="326"/>
                    <a:pt x="48" y="273"/>
                  </a:cubicBezTo>
                  <a:cubicBezTo>
                    <a:pt x="48" y="84"/>
                    <a:pt x="136" y="9"/>
                    <a:pt x="147" y="0"/>
                  </a:cubicBezTo>
                  <a:lnTo>
                    <a:pt x="12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6" name="Freeform 45"/>
            <p:cNvSpPr/>
            <p:nvPr/>
          </p:nvSpPr>
          <p:spPr>
            <a:xfrm>
              <a:off x="2171520" y="4509720"/>
              <a:ext cx="136440" cy="87480"/>
            </a:xfrm>
            <a:custGeom>
              <a:avLst/>
              <a:gdLst/>
              <a:ahLst/>
              <a:cxnLst/>
              <a:rect l="0" t="0" r="r" b="b"/>
              <a:pathLst>
                <a:path w="379" h="243">
                  <a:moveTo>
                    <a:pt x="378" y="0"/>
                  </a:moveTo>
                  <a:lnTo>
                    <a:pt x="337" y="0"/>
                  </a:lnTo>
                  <a:lnTo>
                    <a:pt x="273" y="119"/>
                  </a:lnTo>
                  <a:cubicBezTo>
                    <a:pt x="262" y="141"/>
                    <a:pt x="233" y="196"/>
                    <a:pt x="229" y="209"/>
                  </a:cubicBezTo>
                  <a:lnTo>
                    <a:pt x="227" y="209"/>
                  </a:lnTo>
                  <a:lnTo>
                    <a:pt x="227" y="200"/>
                  </a:lnTo>
                  <a:cubicBezTo>
                    <a:pt x="227" y="174"/>
                    <a:pt x="224" y="150"/>
                    <a:pt x="222" y="125"/>
                  </a:cubicBezTo>
                  <a:lnTo>
                    <a:pt x="209" y="0"/>
                  </a:lnTo>
                  <a:lnTo>
                    <a:pt x="167" y="0"/>
                  </a:lnTo>
                  <a:lnTo>
                    <a:pt x="112" y="101"/>
                  </a:lnTo>
                  <a:cubicBezTo>
                    <a:pt x="95" y="136"/>
                    <a:pt x="70" y="183"/>
                    <a:pt x="62" y="209"/>
                  </a:cubicBezTo>
                  <a:cubicBezTo>
                    <a:pt x="62" y="205"/>
                    <a:pt x="62" y="205"/>
                    <a:pt x="62" y="189"/>
                  </a:cubicBezTo>
                  <a:cubicBezTo>
                    <a:pt x="62" y="163"/>
                    <a:pt x="59" y="130"/>
                    <a:pt x="55" y="103"/>
                  </a:cubicBezTo>
                  <a:lnTo>
                    <a:pt x="44" y="0"/>
                  </a:lnTo>
                  <a:lnTo>
                    <a:pt x="0" y="0"/>
                  </a:lnTo>
                  <a:lnTo>
                    <a:pt x="29" y="242"/>
                  </a:lnTo>
                  <a:lnTo>
                    <a:pt x="75" y="242"/>
                  </a:lnTo>
                  <a:cubicBezTo>
                    <a:pt x="75" y="242"/>
                    <a:pt x="117" y="165"/>
                    <a:pt x="130" y="139"/>
                  </a:cubicBezTo>
                  <a:cubicBezTo>
                    <a:pt x="145" y="108"/>
                    <a:pt x="174" y="55"/>
                    <a:pt x="180" y="33"/>
                  </a:cubicBezTo>
                  <a:lnTo>
                    <a:pt x="180" y="51"/>
                  </a:lnTo>
                  <a:cubicBezTo>
                    <a:pt x="180" y="75"/>
                    <a:pt x="183" y="108"/>
                    <a:pt x="185" y="132"/>
                  </a:cubicBezTo>
                  <a:lnTo>
                    <a:pt x="198" y="242"/>
                  </a:lnTo>
                  <a:lnTo>
                    <a:pt x="249" y="242"/>
                  </a:lnTo>
                  <a:lnTo>
                    <a:pt x="37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7" name="Freeform 46"/>
            <p:cNvSpPr/>
            <p:nvPr/>
          </p:nvSpPr>
          <p:spPr>
            <a:xfrm>
              <a:off x="2333880" y="4543200"/>
              <a:ext cx="132480" cy="10800"/>
            </a:xfrm>
            <a:custGeom>
              <a:avLst/>
              <a:gdLst/>
              <a:ahLst/>
              <a:cxnLst/>
              <a:rect l="0" t="0" r="r" b="b"/>
              <a:pathLst>
                <a:path w="368" h="30">
                  <a:moveTo>
                    <a:pt x="345" y="29"/>
                  </a:moveTo>
                  <a:cubicBezTo>
                    <a:pt x="354" y="29"/>
                    <a:pt x="367" y="29"/>
                    <a:pt x="367" y="15"/>
                  </a:cubicBezTo>
                  <a:cubicBezTo>
                    <a:pt x="367" y="0"/>
                    <a:pt x="356" y="0"/>
                    <a:pt x="345" y="0"/>
                  </a:cubicBezTo>
                  <a:lnTo>
                    <a:pt x="22" y="0"/>
                  </a:lnTo>
                  <a:cubicBezTo>
                    <a:pt x="13" y="0"/>
                    <a:pt x="0" y="0"/>
                    <a:pt x="0" y="13"/>
                  </a:cubicBezTo>
                  <a:cubicBezTo>
                    <a:pt x="0" y="29"/>
                    <a:pt x="13" y="29"/>
                    <a:pt x="22" y="29"/>
                  </a:cubicBezTo>
                  <a:lnTo>
                    <a:pt x="345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8" name="Freeform 47"/>
            <p:cNvSpPr/>
            <p:nvPr/>
          </p:nvSpPr>
          <p:spPr>
            <a:xfrm>
              <a:off x="2495520" y="4461480"/>
              <a:ext cx="156240" cy="136800"/>
            </a:xfrm>
            <a:custGeom>
              <a:avLst/>
              <a:gdLst/>
              <a:ahLst/>
              <a:cxnLst/>
              <a:rect l="0" t="0" r="r" b="b"/>
              <a:pathLst>
                <a:path w="434" h="380">
                  <a:moveTo>
                    <a:pt x="244" y="0"/>
                  </a:moveTo>
                  <a:lnTo>
                    <a:pt x="189" y="0"/>
                  </a:lnTo>
                  <a:lnTo>
                    <a:pt x="0" y="379"/>
                  </a:lnTo>
                  <a:lnTo>
                    <a:pt x="433" y="379"/>
                  </a:lnTo>
                  <a:lnTo>
                    <a:pt x="244" y="0"/>
                  </a:lnTo>
                  <a:moveTo>
                    <a:pt x="150" y="169"/>
                  </a:moveTo>
                  <a:cubicBezTo>
                    <a:pt x="167" y="134"/>
                    <a:pt x="202" y="66"/>
                    <a:pt x="209" y="42"/>
                  </a:cubicBezTo>
                  <a:cubicBezTo>
                    <a:pt x="216" y="62"/>
                    <a:pt x="231" y="97"/>
                    <a:pt x="244" y="121"/>
                  </a:cubicBezTo>
                  <a:lnTo>
                    <a:pt x="345" y="326"/>
                  </a:lnTo>
                  <a:lnTo>
                    <a:pt x="73" y="326"/>
                  </a:lnTo>
                  <a:lnTo>
                    <a:pt x="150" y="16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9" name="Freeform 48"/>
            <p:cNvSpPr/>
            <p:nvPr/>
          </p:nvSpPr>
          <p:spPr>
            <a:xfrm>
              <a:off x="2678400" y="4462200"/>
              <a:ext cx="120600" cy="135720"/>
            </a:xfrm>
            <a:custGeom>
              <a:avLst/>
              <a:gdLst/>
              <a:ahLst/>
              <a:cxnLst/>
              <a:rect l="0" t="0" r="r" b="b"/>
              <a:pathLst>
                <a:path w="335" h="377">
                  <a:moveTo>
                    <a:pt x="92" y="207"/>
                  </a:moveTo>
                  <a:lnTo>
                    <a:pt x="266" y="207"/>
                  </a:lnTo>
                  <a:lnTo>
                    <a:pt x="273" y="169"/>
                  </a:lnTo>
                  <a:lnTo>
                    <a:pt x="99" y="169"/>
                  </a:lnTo>
                  <a:lnTo>
                    <a:pt x="128" y="37"/>
                  </a:lnTo>
                  <a:lnTo>
                    <a:pt x="202" y="37"/>
                  </a:lnTo>
                  <a:cubicBezTo>
                    <a:pt x="209" y="37"/>
                    <a:pt x="216" y="37"/>
                    <a:pt x="222" y="37"/>
                  </a:cubicBezTo>
                  <a:lnTo>
                    <a:pt x="326" y="37"/>
                  </a:lnTo>
                  <a:lnTo>
                    <a:pt x="334" y="0"/>
                  </a:lnTo>
                  <a:lnTo>
                    <a:pt x="79" y="0"/>
                  </a:lnTo>
                  <a:lnTo>
                    <a:pt x="0" y="376"/>
                  </a:lnTo>
                  <a:lnTo>
                    <a:pt x="55" y="376"/>
                  </a:lnTo>
                  <a:lnTo>
                    <a:pt x="92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0" name="Freeform 49"/>
            <p:cNvSpPr/>
            <p:nvPr/>
          </p:nvSpPr>
          <p:spPr>
            <a:xfrm>
              <a:off x="2815560" y="4450320"/>
              <a:ext cx="53280" cy="196200"/>
            </a:xfrm>
            <a:custGeom>
              <a:avLst/>
              <a:gdLst/>
              <a:ahLst/>
              <a:cxnLst/>
              <a:rect l="0" t="0" r="r" b="b"/>
              <a:pathLst>
                <a:path w="148" h="545">
                  <a:moveTo>
                    <a:pt x="26" y="544"/>
                  </a:moveTo>
                  <a:cubicBezTo>
                    <a:pt x="35" y="544"/>
                    <a:pt x="37" y="544"/>
                    <a:pt x="44" y="537"/>
                  </a:cubicBezTo>
                  <a:cubicBezTo>
                    <a:pt x="112" y="478"/>
                    <a:pt x="147" y="381"/>
                    <a:pt x="147" y="273"/>
                  </a:cubicBezTo>
                  <a:cubicBezTo>
                    <a:pt x="147" y="169"/>
                    <a:pt x="117" y="70"/>
                    <a:pt x="44" y="7"/>
                  </a:cubicBezTo>
                  <a:cubicBezTo>
                    <a:pt x="37" y="0"/>
                    <a:pt x="35" y="0"/>
                    <a:pt x="26" y="0"/>
                  </a:cubicBezTo>
                  <a:lnTo>
                    <a:pt x="0" y="0"/>
                  </a:lnTo>
                  <a:cubicBezTo>
                    <a:pt x="2" y="0"/>
                    <a:pt x="55" y="46"/>
                    <a:pt x="79" y="132"/>
                  </a:cubicBezTo>
                  <a:cubicBezTo>
                    <a:pt x="92" y="174"/>
                    <a:pt x="99" y="218"/>
                    <a:pt x="99" y="273"/>
                  </a:cubicBezTo>
                  <a:cubicBezTo>
                    <a:pt x="99" y="460"/>
                    <a:pt x="11" y="535"/>
                    <a:pt x="0" y="544"/>
                  </a:cubicBezTo>
                  <a:lnTo>
                    <a:pt x="26" y="5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1" name="Freeform 50"/>
            <p:cNvSpPr/>
            <p:nvPr/>
          </p:nvSpPr>
          <p:spPr>
            <a:xfrm>
              <a:off x="2924640" y="4518360"/>
              <a:ext cx="166680" cy="194400"/>
            </a:xfrm>
            <a:custGeom>
              <a:avLst/>
              <a:gdLst/>
              <a:ahLst/>
              <a:cxnLst/>
              <a:rect l="0" t="0" r="r" b="b"/>
              <a:pathLst>
                <a:path w="463" h="540">
                  <a:moveTo>
                    <a:pt x="117" y="315"/>
                  </a:moveTo>
                  <a:lnTo>
                    <a:pt x="246" y="315"/>
                  </a:lnTo>
                  <a:cubicBezTo>
                    <a:pt x="354" y="315"/>
                    <a:pt x="462" y="227"/>
                    <a:pt x="462" y="130"/>
                  </a:cubicBezTo>
                  <a:cubicBezTo>
                    <a:pt x="462" y="57"/>
                    <a:pt x="403" y="0"/>
                    <a:pt x="308" y="0"/>
                  </a:cubicBez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17" y="315"/>
                  </a:lnTo>
                  <a:moveTo>
                    <a:pt x="172" y="44"/>
                  </a:moveTo>
                  <a:lnTo>
                    <a:pt x="282" y="44"/>
                  </a:lnTo>
                  <a:cubicBezTo>
                    <a:pt x="352" y="44"/>
                    <a:pt x="398" y="77"/>
                    <a:pt x="398" y="134"/>
                  </a:cubicBezTo>
                  <a:cubicBezTo>
                    <a:pt x="398" y="196"/>
                    <a:pt x="341" y="269"/>
                    <a:pt x="233" y="269"/>
                  </a:cubicBezTo>
                  <a:lnTo>
                    <a:pt x="125" y="269"/>
                  </a:lnTo>
                  <a:lnTo>
                    <a:pt x="172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2" name="Freeform 51"/>
            <p:cNvSpPr/>
            <p:nvPr/>
          </p:nvSpPr>
          <p:spPr>
            <a:xfrm>
              <a:off x="3092760" y="4618440"/>
              <a:ext cx="95400" cy="138240"/>
            </a:xfrm>
            <a:custGeom>
              <a:avLst/>
              <a:gdLst/>
              <a:ahLst/>
              <a:cxnLst/>
              <a:rect l="0" t="0" r="r" b="b"/>
              <a:pathLst>
                <a:path w="265" h="384">
                  <a:moveTo>
                    <a:pt x="125" y="0"/>
                  </a:moveTo>
                  <a:lnTo>
                    <a:pt x="81" y="0"/>
                  </a:lnTo>
                  <a:lnTo>
                    <a:pt x="0" y="379"/>
                  </a:lnTo>
                  <a:lnTo>
                    <a:pt x="48" y="379"/>
                  </a:lnTo>
                  <a:lnTo>
                    <a:pt x="53" y="352"/>
                  </a:lnTo>
                  <a:cubicBezTo>
                    <a:pt x="77" y="379"/>
                    <a:pt x="108" y="383"/>
                    <a:pt x="125" y="383"/>
                  </a:cubicBezTo>
                  <a:cubicBezTo>
                    <a:pt x="196" y="383"/>
                    <a:pt x="264" y="308"/>
                    <a:pt x="264" y="220"/>
                  </a:cubicBezTo>
                  <a:cubicBezTo>
                    <a:pt x="264" y="183"/>
                    <a:pt x="246" y="130"/>
                    <a:pt x="194" y="130"/>
                  </a:cubicBezTo>
                  <a:cubicBezTo>
                    <a:pt x="172" y="130"/>
                    <a:pt x="134" y="136"/>
                    <a:pt x="92" y="161"/>
                  </a:cubicBezTo>
                  <a:lnTo>
                    <a:pt x="125" y="0"/>
                  </a:lnTo>
                  <a:moveTo>
                    <a:pt x="84" y="205"/>
                  </a:moveTo>
                  <a:cubicBezTo>
                    <a:pt x="86" y="196"/>
                    <a:pt x="88" y="196"/>
                    <a:pt x="92" y="189"/>
                  </a:cubicBezTo>
                  <a:cubicBezTo>
                    <a:pt x="99" y="185"/>
                    <a:pt x="123" y="167"/>
                    <a:pt x="152" y="167"/>
                  </a:cubicBezTo>
                  <a:cubicBezTo>
                    <a:pt x="183" y="167"/>
                    <a:pt x="213" y="183"/>
                    <a:pt x="213" y="229"/>
                  </a:cubicBezTo>
                  <a:cubicBezTo>
                    <a:pt x="213" y="291"/>
                    <a:pt x="172" y="348"/>
                    <a:pt x="108" y="348"/>
                  </a:cubicBezTo>
                  <a:cubicBezTo>
                    <a:pt x="88" y="348"/>
                    <a:pt x="70" y="337"/>
                    <a:pt x="62" y="313"/>
                  </a:cubicBezTo>
                  <a:lnTo>
                    <a:pt x="84" y="20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3" name="Freeform 52"/>
            <p:cNvSpPr/>
            <p:nvPr/>
          </p:nvSpPr>
          <p:spPr>
            <a:xfrm>
              <a:off x="322488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2"/>
                    <a:pt x="150" y="775"/>
                  </a:cubicBezTo>
                  <a:lnTo>
                    <a:pt x="198" y="775"/>
                  </a:lnTo>
                  <a:cubicBezTo>
                    <a:pt x="161" y="740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4" name="Freeform 53"/>
            <p:cNvSpPr/>
            <p:nvPr/>
          </p:nvSpPr>
          <p:spPr>
            <a:xfrm>
              <a:off x="3334320" y="463644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5" name="Freeform 54"/>
            <p:cNvSpPr/>
            <p:nvPr/>
          </p:nvSpPr>
          <p:spPr>
            <a:xfrm>
              <a:off x="3558240" y="4588200"/>
              <a:ext cx="183240" cy="124920"/>
            </a:xfrm>
            <a:custGeom>
              <a:avLst/>
              <a:gdLst/>
              <a:ahLst/>
              <a:cxnLst/>
              <a:rect l="0" t="0" r="r" b="b"/>
              <a:pathLst>
                <a:path w="509" h="347">
                  <a:moveTo>
                    <a:pt x="508" y="0"/>
                  </a:moveTo>
                  <a:lnTo>
                    <a:pt x="451" y="0"/>
                  </a:lnTo>
                  <a:lnTo>
                    <a:pt x="359" y="178"/>
                  </a:lnTo>
                  <a:cubicBezTo>
                    <a:pt x="339" y="220"/>
                    <a:pt x="312" y="273"/>
                    <a:pt x="301" y="304"/>
                  </a:cubicBezTo>
                  <a:lnTo>
                    <a:pt x="301" y="282"/>
                  </a:lnTo>
                  <a:cubicBezTo>
                    <a:pt x="301" y="238"/>
                    <a:pt x="299" y="202"/>
                    <a:pt x="295" y="161"/>
                  </a:cubicBezTo>
                  <a:lnTo>
                    <a:pt x="279" y="0"/>
                  </a:lnTo>
                  <a:lnTo>
                    <a:pt x="224" y="0"/>
                  </a:lnTo>
                  <a:lnTo>
                    <a:pt x="136" y="174"/>
                  </a:lnTo>
                  <a:cubicBezTo>
                    <a:pt x="114" y="216"/>
                    <a:pt x="90" y="260"/>
                    <a:pt x="79" y="302"/>
                  </a:cubicBezTo>
                  <a:lnTo>
                    <a:pt x="77" y="302"/>
                  </a:lnTo>
                  <a:cubicBezTo>
                    <a:pt x="79" y="295"/>
                    <a:pt x="79" y="282"/>
                    <a:pt x="79" y="266"/>
                  </a:cubicBezTo>
                  <a:cubicBezTo>
                    <a:pt x="79" y="258"/>
                    <a:pt x="79" y="218"/>
                    <a:pt x="73" y="147"/>
                  </a:cubicBezTo>
                  <a:lnTo>
                    <a:pt x="59" y="0"/>
                  </a:lnTo>
                  <a:lnTo>
                    <a:pt x="0" y="0"/>
                  </a:lnTo>
                  <a:lnTo>
                    <a:pt x="33" y="346"/>
                  </a:lnTo>
                  <a:lnTo>
                    <a:pt x="95" y="346"/>
                  </a:lnTo>
                  <a:cubicBezTo>
                    <a:pt x="99" y="339"/>
                    <a:pt x="150" y="240"/>
                    <a:pt x="167" y="207"/>
                  </a:cubicBezTo>
                  <a:cubicBezTo>
                    <a:pt x="200" y="139"/>
                    <a:pt x="233" y="73"/>
                    <a:pt x="242" y="44"/>
                  </a:cubicBezTo>
                  <a:cubicBezTo>
                    <a:pt x="242" y="46"/>
                    <a:pt x="240" y="59"/>
                    <a:pt x="240" y="77"/>
                  </a:cubicBezTo>
                  <a:cubicBezTo>
                    <a:pt x="240" y="112"/>
                    <a:pt x="244" y="154"/>
                    <a:pt x="246" y="191"/>
                  </a:cubicBezTo>
                  <a:lnTo>
                    <a:pt x="262" y="346"/>
                  </a:lnTo>
                  <a:lnTo>
                    <a:pt x="328" y="346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6" name="Freeform 55"/>
            <p:cNvSpPr/>
            <p:nvPr/>
          </p:nvSpPr>
          <p:spPr>
            <a:xfrm>
              <a:off x="376416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48" y="775"/>
                  </a:moveTo>
                  <a:cubicBezTo>
                    <a:pt x="73" y="753"/>
                    <a:pt x="125" y="704"/>
                    <a:pt x="161" y="610"/>
                  </a:cubicBezTo>
                  <a:cubicBezTo>
                    <a:pt x="191" y="526"/>
                    <a:pt x="198" y="445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2"/>
                    <a:pt x="103" y="614"/>
                  </a:cubicBezTo>
                  <a:cubicBezTo>
                    <a:pt x="70" y="704"/>
                    <a:pt x="26" y="751"/>
                    <a:pt x="0" y="775"/>
                  </a:cubicBezTo>
                  <a:lnTo>
                    <a:pt x="48" y="7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grpSp>
        <p:nvGrpSpPr>
          <p:cNvPr id="847" name="Group 56"/>
          <p:cNvGrpSpPr/>
          <p:nvPr/>
        </p:nvGrpSpPr>
        <p:grpSpPr>
          <a:xfrm>
            <a:off x="685440" y="3334512"/>
            <a:ext cx="2167920" cy="352440"/>
            <a:chOff x="685440" y="3218400"/>
            <a:chExt cx="2167920" cy="352440"/>
          </a:xfrm>
        </p:grpSpPr>
        <p:sp>
          <p:nvSpPr>
            <p:cNvPr id="848" name="Freeform 57"/>
            <p:cNvSpPr/>
            <p:nvPr/>
          </p:nvSpPr>
          <p:spPr>
            <a:xfrm>
              <a:off x="685440" y="3220920"/>
              <a:ext cx="2168280" cy="350280"/>
            </a:xfrm>
            <a:custGeom>
              <a:avLst/>
              <a:gdLst/>
              <a:ahLst/>
              <a:cxnLst/>
              <a:rect l="0" t="0" r="r" b="b"/>
              <a:pathLst>
                <a:path w="6023" h="973">
                  <a:moveTo>
                    <a:pt x="3012" y="972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6022" y="0"/>
                  </a:lnTo>
                  <a:lnTo>
                    <a:pt x="6022" y="972"/>
                  </a:lnTo>
                  <a:lnTo>
                    <a:pt x="3012" y="972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849" name="Freeform 58"/>
            <p:cNvSpPr/>
            <p:nvPr/>
          </p:nvSpPr>
          <p:spPr>
            <a:xfrm>
              <a:off x="719280" y="3265920"/>
              <a:ext cx="68760" cy="304560"/>
            </a:xfrm>
            <a:custGeom>
              <a:avLst/>
              <a:gdLst/>
              <a:ahLst/>
              <a:cxnLst/>
              <a:rect l="0" t="0" r="r" b="b"/>
              <a:pathLst>
                <a:path w="191" h="846">
                  <a:moveTo>
                    <a:pt x="187" y="31"/>
                  </a:moveTo>
                  <a:cubicBezTo>
                    <a:pt x="190" y="24"/>
                    <a:pt x="190" y="22"/>
                    <a:pt x="190" y="17"/>
                  </a:cubicBezTo>
                  <a:cubicBezTo>
                    <a:pt x="190" y="7"/>
                    <a:pt x="182" y="0"/>
                    <a:pt x="173" y="0"/>
                  </a:cubicBezTo>
                  <a:cubicBezTo>
                    <a:pt x="166" y="0"/>
                    <a:pt x="161" y="5"/>
                    <a:pt x="154" y="19"/>
                  </a:cubicBezTo>
                  <a:lnTo>
                    <a:pt x="5" y="408"/>
                  </a:lnTo>
                  <a:cubicBezTo>
                    <a:pt x="2" y="413"/>
                    <a:pt x="0" y="418"/>
                    <a:pt x="0" y="422"/>
                  </a:cubicBezTo>
                  <a:cubicBezTo>
                    <a:pt x="0" y="425"/>
                    <a:pt x="0" y="427"/>
                    <a:pt x="5" y="437"/>
                  </a:cubicBezTo>
                  <a:lnTo>
                    <a:pt x="154" y="825"/>
                  </a:lnTo>
                  <a:cubicBezTo>
                    <a:pt x="156" y="835"/>
                    <a:pt x="161" y="845"/>
                    <a:pt x="173" y="845"/>
                  </a:cubicBezTo>
                  <a:cubicBezTo>
                    <a:pt x="182" y="845"/>
                    <a:pt x="190" y="837"/>
                    <a:pt x="190" y="828"/>
                  </a:cubicBezTo>
                  <a:cubicBezTo>
                    <a:pt x="190" y="825"/>
                    <a:pt x="190" y="825"/>
                    <a:pt x="187" y="816"/>
                  </a:cubicBezTo>
                  <a:lnTo>
                    <a:pt x="36" y="422"/>
                  </a:lnTo>
                  <a:lnTo>
                    <a:pt x="18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0" name="Freeform 59"/>
            <p:cNvSpPr/>
            <p:nvPr/>
          </p:nvSpPr>
          <p:spPr>
            <a:xfrm>
              <a:off x="827280" y="3354120"/>
              <a:ext cx="120600" cy="144720"/>
            </a:xfrm>
            <a:custGeom>
              <a:avLst/>
              <a:gdLst/>
              <a:ahLst/>
              <a:cxnLst/>
              <a:rect l="0" t="0" r="r" b="b"/>
              <a:pathLst>
                <a:path w="335" h="402">
                  <a:moveTo>
                    <a:pt x="326" y="206"/>
                  </a:moveTo>
                  <a:cubicBezTo>
                    <a:pt x="329" y="192"/>
                    <a:pt x="334" y="158"/>
                    <a:pt x="334" y="130"/>
                  </a:cubicBezTo>
                  <a:cubicBezTo>
                    <a:pt x="334" y="115"/>
                    <a:pt x="334" y="72"/>
                    <a:pt x="307" y="38"/>
                  </a:cubicBezTo>
                  <a:cubicBezTo>
                    <a:pt x="290" y="17"/>
                    <a:pt x="262" y="0"/>
                    <a:pt x="218" y="0"/>
                  </a:cubicBezTo>
                  <a:cubicBezTo>
                    <a:pt x="108" y="0"/>
                    <a:pt x="0" y="122"/>
                    <a:pt x="0" y="247"/>
                  </a:cubicBezTo>
                  <a:cubicBezTo>
                    <a:pt x="0" y="334"/>
                    <a:pt x="55" y="401"/>
                    <a:pt x="146" y="401"/>
                  </a:cubicBezTo>
                  <a:cubicBezTo>
                    <a:pt x="204" y="401"/>
                    <a:pt x="257" y="377"/>
                    <a:pt x="290" y="358"/>
                  </a:cubicBezTo>
                  <a:cubicBezTo>
                    <a:pt x="293" y="346"/>
                    <a:pt x="295" y="314"/>
                    <a:pt x="298" y="302"/>
                  </a:cubicBezTo>
                  <a:cubicBezTo>
                    <a:pt x="266" y="324"/>
                    <a:pt x="214" y="348"/>
                    <a:pt x="156" y="348"/>
                  </a:cubicBezTo>
                  <a:cubicBezTo>
                    <a:pt x="101" y="348"/>
                    <a:pt x="60" y="305"/>
                    <a:pt x="60" y="238"/>
                  </a:cubicBezTo>
                  <a:cubicBezTo>
                    <a:pt x="60" y="226"/>
                    <a:pt x="60" y="216"/>
                    <a:pt x="62" y="206"/>
                  </a:cubicBezTo>
                  <a:lnTo>
                    <a:pt x="326" y="206"/>
                  </a:lnTo>
                  <a:moveTo>
                    <a:pt x="77" y="158"/>
                  </a:moveTo>
                  <a:cubicBezTo>
                    <a:pt x="108" y="91"/>
                    <a:pt x="161" y="53"/>
                    <a:pt x="206" y="53"/>
                  </a:cubicBezTo>
                  <a:cubicBezTo>
                    <a:pt x="288" y="53"/>
                    <a:pt x="288" y="132"/>
                    <a:pt x="288" y="158"/>
                  </a:cubicBezTo>
                  <a:lnTo>
                    <a:pt x="77" y="15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1" name="Freeform 60"/>
            <p:cNvSpPr/>
            <p:nvPr/>
          </p:nvSpPr>
          <p:spPr>
            <a:xfrm>
              <a:off x="981720" y="3309840"/>
              <a:ext cx="144720" cy="11520"/>
            </a:xfrm>
            <a:custGeom>
              <a:avLst/>
              <a:gdLst/>
              <a:ahLst/>
              <a:cxnLst/>
              <a:rect l="0" t="0" r="r" b="b"/>
              <a:pathLst>
                <a:path w="402" h="32">
                  <a:moveTo>
                    <a:pt x="377" y="31"/>
                  </a:moveTo>
                  <a:cubicBezTo>
                    <a:pt x="386" y="31"/>
                    <a:pt x="401" y="31"/>
                    <a:pt x="401" y="17"/>
                  </a:cubicBezTo>
                  <a:cubicBezTo>
                    <a:pt x="401" y="0"/>
                    <a:pt x="389" y="0"/>
                    <a:pt x="377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31"/>
                    <a:pt x="14" y="31"/>
                    <a:pt x="24" y="31"/>
                  </a:cubicBezTo>
                  <a:lnTo>
                    <a:pt x="37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2" name="Freeform 61"/>
            <p:cNvSpPr/>
            <p:nvPr/>
          </p:nvSpPr>
          <p:spPr>
            <a:xfrm>
              <a:off x="1158840" y="3218400"/>
              <a:ext cx="125640" cy="192240"/>
            </a:xfrm>
            <a:custGeom>
              <a:avLst/>
              <a:gdLst/>
              <a:ahLst/>
              <a:cxnLst/>
              <a:rect l="0" t="0" r="r" b="b"/>
              <a:pathLst>
                <a:path w="349" h="534">
                  <a:moveTo>
                    <a:pt x="348" y="82"/>
                  </a:moveTo>
                  <a:cubicBezTo>
                    <a:pt x="348" y="31"/>
                    <a:pt x="302" y="0"/>
                    <a:pt x="250" y="0"/>
                  </a:cubicBezTo>
                  <a:cubicBezTo>
                    <a:pt x="168" y="0"/>
                    <a:pt x="108" y="94"/>
                    <a:pt x="94" y="154"/>
                  </a:cubicBezTo>
                  <a:lnTo>
                    <a:pt x="0" y="525"/>
                  </a:lnTo>
                  <a:cubicBezTo>
                    <a:pt x="0" y="530"/>
                    <a:pt x="5" y="533"/>
                    <a:pt x="10" y="533"/>
                  </a:cubicBezTo>
                  <a:cubicBezTo>
                    <a:pt x="14" y="533"/>
                    <a:pt x="19" y="533"/>
                    <a:pt x="19" y="528"/>
                  </a:cubicBezTo>
                  <a:lnTo>
                    <a:pt x="60" y="370"/>
                  </a:lnTo>
                  <a:cubicBezTo>
                    <a:pt x="72" y="398"/>
                    <a:pt x="101" y="422"/>
                    <a:pt x="149" y="422"/>
                  </a:cubicBezTo>
                  <a:cubicBezTo>
                    <a:pt x="233" y="422"/>
                    <a:pt x="326" y="362"/>
                    <a:pt x="326" y="274"/>
                  </a:cubicBezTo>
                  <a:cubicBezTo>
                    <a:pt x="326" y="238"/>
                    <a:pt x="310" y="202"/>
                    <a:pt x="278" y="182"/>
                  </a:cubicBezTo>
                  <a:cubicBezTo>
                    <a:pt x="310" y="163"/>
                    <a:pt x="348" y="130"/>
                    <a:pt x="348" y="82"/>
                  </a:cubicBezTo>
                  <a:moveTo>
                    <a:pt x="230" y="182"/>
                  </a:moveTo>
                  <a:cubicBezTo>
                    <a:pt x="221" y="185"/>
                    <a:pt x="216" y="187"/>
                    <a:pt x="199" y="187"/>
                  </a:cubicBezTo>
                  <a:cubicBezTo>
                    <a:pt x="190" y="187"/>
                    <a:pt x="175" y="185"/>
                    <a:pt x="170" y="182"/>
                  </a:cubicBezTo>
                  <a:cubicBezTo>
                    <a:pt x="178" y="180"/>
                    <a:pt x="194" y="180"/>
                    <a:pt x="199" y="180"/>
                  </a:cubicBezTo>
                  <a:cubicBezTo>
                    <a:pt x="209" y="180"/>
                    <a:pt x="221" y="180"/>
                    <a:pt x="230" y="182"/>
                  </a:cubicBezTo>
                  <a:moveTo>
                    <a:pt x="307" y="72"/>
                  </a:moveTo>
                  <a:cubicBezTo>
                    <a:pt x="307" y="103"/>
                    <a:pt x="293" y="149"/>
                    <a:pt x="257" y="170"/>
                  </a:cubicBezTo>
                  <a:cubicBezTo>
                    <a:pt x="245" y="166"/>
                    <a:pt x="233" y="163"/>
                    <a:pt x="199" y="163"/>
                  </a:cubicBezTo>
                  <a:cubicBezTo>
                    <a:pt x="180" y="163"/>
                    <a:pt x="149" y="163"/>
                    <a:pt x="149" y="185"/>
                  </a:cubicBezTo>
                  <a:cubicBezTo>
                    <a:pt x="149" y="199"/>
                    <a:pt x="168" y="202"/>
                    <a:pt x="199" y="202"/>
                  </a:cubicBezTo>
                  <a:cubicBezTo>
                    <a:pt x="218" y="202"/>
                    <a:pt x="235" y="199"/>
                    <a:pt x="254" y="194"/>
                  </a:cubicBezTo>
                  <a:cubicBezTo>
                    <a:pt x="274" y="206"/>
                    <a:pt x="281" y="230"/>
                    <a:pt x="281" y="257"/>
                  </a:cubicBezTo>
                  <a:cubicBezTo>
                    <a:pt x="281" y="343"/>
                    <a:pt x="223" y="408"/>
                    <a:pt x="151" y="408"/>
                  </a:cubicBezTo>
                  <a:cubicBezTo>
                    <a:pt x="106" y="408"/>
                    <a:pt x="72" y="379"/>
                    <a:pt x="72" y="331"/>
                  </a:cubicBezTo>
                  <a:cubicBezTo>
                    <a:pt x="72" y="326"/>
                    <a:pt x="72" y="319"/>
                    <a:pt x="74" y="314"/>
                  </a:cubicBezTo>
                  <a:lnTo>
                    <a:pt x="113" y="156"/>
                  </a:lnTo>
                  <a:cubicBezTo>
                    <a:pt x="127" y="101"/>
                    <a:pt x="180" y="17"/>
                    <a:pt x="250" y="17"/>
                  </a:cubicBezTo>
                  <a:cubicBezTo>
                    <a:pt x="283" y="17"/>
                    <a:pt x="307" y="36"/>
                    <a:pt x="307" y="72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3" name="Freeform 62"/>
            <p:cNvSpPr/>
            <p:nvPr/>
          </p:nvSpPr>
          <p:spPr>
            <a:xfrm>
              <a:off x="1320480" y="3274560"/>
              <a:ext cx="149040" cy="95400"/>
            </a:xfrm>
            <a:custGeom>
              <a:avLst/>
              <a:gdLst/>
              <a:ahLst/>
              <a:cxnLst/>
              <a:rect l="0" t="0" r="r" b="b"/>
              <a:pathLst>
                <a:path w="414" h="265">
                  <a:moveTo>
                    <a:pt x="413" y="0"/>
                  </a:moveTo>
                  <a:lnTo>
                    <a:pt x="367" y="0"/>
                  </a:lnTo>
                  <a:lnTo>
                    <a:pt x="298" y="130"/>
                  </a:lnTo>
                  <a:cubicBezTo>
                    <a:pt x="286" y="154"/>
                    <a:pt x="254" y="214"/>
                    <a:pt x="250" y="228"/>
                  </a:cubicBezTo>
                  <a:lnTo>
                    <a:pt x="247" y="228"/>
                  </a:lnTo>
                  <a:lnTo>
                    <a:pt x="247" y="218"/>
                  </a:lnTo>
                  <a:cubicBezTo>
                    <a:pt x="247" y="190"/>
                    <a:pt x="245" y="163"/>
                    <a:pt x="242" y="137"/>
                  </a:cubicBezTo>
                  <a:lnTo>
                    <a:pt x="228" y="0"/>
                  </a:lnTo>
                  <a:lnTo>
                    <a:pt x="182" y="0"/>
                  </a:lnTo>
                  <a:lnTo>
                    <a:pt x="122" y="110"/>
                  </a:lnTo>
                  <a:cubicBezTo>
                    <a:pt x="103" y="149"/>
                    <a:pt x="77" y="199"/>
                    <a:pt x="67" y="228"/>
                  </a:cubicBezTo>
                  <a:cubicBezTo>
                    <a:pt x="67" y="223"/>
                    <a:pt x="67" y="223"/>
                    <a:pt x="67" y="206"/>
                  </a:cubicBezTo>
                  <a:cubicBezTo>
                    <a:pt x="67" y="178"/>
                    <a:pt x="65" y="142"/>
                    <a:pt x="60" y="113"/>
                  </a:cubicBezTo>
                  <a:lnTo>
                    <a:pt x="48" y="0"/>
                  </a:lnTo>
                  <a:lnTo>
                    <a:pt x="0" y="0"/>
                  </a:lnTo>
                  <a:lnTo>
                    <a:pt x="31" y="264"/>
                  </a:lnTo>
                  <a:lnTo>
                    <a:pt x="82" y="264"/>
                  </a:lnTo>
                  <a:cubicBezTo>
                    <a:pt x="82" y="264"/>
                    <a:pt x="127" y="180"/>
                    <a:pt x="142" y="151"/>
                  </a:cubicBezTo>
                  <a:cubicBezTo>
                    <a:pt x="158" y="118"/>
                    <a:pt x="190" y="60"/>
                    <a:pt x="197" y="36"/>
                  </a:cubicBezTo>
                  <a:lnTo>
                    <a:pt x="197" y="55"/>
                  </a:lnTo>
                  <a:cubicBezTo>
                    <a:pt x="197" y="82"/>
                    <a:pt x="199" y="118"/>
                    <a:pt x="202" y="144"/>
                  </a:cubicBezTo>
                  <a:lnTo>
                    <a:pt x="216" y="264"/>
                  </a:lnTo>
                  <a:lnTo>
                    <a:pt x="271" y="264"/>
                  </a:lnTo>
                  <a:lnTo>
                    <a:pt x="413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4" name="Freeform 63"/>
            <p:cNvSpPr/>
            <p:nvPr/>
          </p:nvSpPr>
          <p:spPr>
            <a:xfrm>
              <a:off x="1507320" y="3265920"/>
              <a:ext cx="68760" cy="304560"/>
            </a:xfrm>
            <a:custGeom>
              <a:avLst/>
              <a:gdLst/>
              <a:ahLst/>
              <a:cxnLst/>
              <a:rect l="0" t="0" r="r" b="b"/>
              <a:pathLst>
                <a:path w="191" h="846">
                  <a:moveTo>
                    <a:pt x="187" y="437"/>
                  </a:moveTo>
                  <a:cubicBezTo>
                    <a:pt x="190" y="427"/>
                    <a:pt x="190" y="425"/>
                    <a:pt x="190" y="422"/>
                  </a:cubicBezTo>
                  <a:cubicBezTo>
                    <a:pt x="190" y="420"/>
                    <a:pt x="190" y="418"/>
                    <a:pt x="187" y="408"/>
                  </a:cubicBezTo>
                  <a:lnTo>
                    <a:pt x="36" y="19"/>
                  </a:lnTo>
                  <a:cubicBezTo>
                    <a:pt x="31" y="5"/>
                    <a:pt x="26" y="0"/>
                    <a:pt x="17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19"/>
                    <a:pt x="0" y="22"/>
                    <a:pt x="5" y="31"/>
                  </a:cubicBezTo>
                  <a:lnTo>
                    <a:pt x="156" y="422"/>
                  </a:lnTo>
                  <a:lnTo>
                    <a:pt x="5" y="813"/>
                  </a:lnTo>
                  <a:cubicBezTo>
                    <a:pt x="0" y="823"/>
                    <a:pt x="0" y="825"/>
                    <a:pt x="0" y="828"/>
                  </a:cubicBezTo>
                  <a:cubicBezTo>
                    <a:pt x="0" y="837"/>
                    <a:pt x="7" y="845"/>
                    <a:pt x="17" y="845"/>
                  </a:cubicBezTo>
                  <a:cubicBezTo>
                    <a:pt x="29" y="845"/>
                    <a:pt x="31" y="837"/>
                    <a:pt x="36" y="828"/>
                  </a:cubicBezTo>
                  <a:lnTo>
                    <a:pt x="187" y="43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5" name="Freeform 64"/>
            <p:cNvSpPr/>
            <p:nvPr/>
          </p:nvSpPr>
          <p:spPr>
            <a:xfrm>
              <a:off x="1709280" y="3381840"/>
              <a:ext cx="203400" cy="73800"/>
            </a:xfrm>
            <a:custGeom>
              <a:avLst/>
              <a:gdLst/>
              <a:ahLst/>
              <a:cxnLst/>
              <a:rect l="0" t="0" r="r" b="b"/>
              <a:pathLst>
                <a:path w="565" h="205">
                  <a:moveTo>
                    <a:pt x="535" y="34"/>
                  </a:moveTo>
                  <a:cubicBezTo>
                    <a:pt x="547" y="34"/>
                    <a:pt x="564" y="34"/>
                    <a:pt x="564" y="17"/>
                  </a:cubicBezTo>
                  <a:cubicBezTo>
                    <a:pt x="564" y="0"/>
                    <a:pt x="547" y="0"/>
                    <a:pt x="535" y="0"/>
                  </a:cubicBezTo>
                  <a:lnTo>
                    <a:pt x="29" y="0"/>
                  </a:lnTo>
                  <a:cubicBezTo>
                    <a:pt x="17" y="0"/>
                    <a:pt x="0" y="0"/>
                    <a:pt x="0" y="17"/>
                  </a:cubicBezTo>
                  <a:cubicBezTo>
                    <a:pt x="0" y="34"/>
                    <a:pt x="17" y="34"/>
                    <a:pt x="29" y="34"/>
                  </a:cubicBezTo>
                  <a:lnTo>
                    <a:pt x="535" y="34"/>
                  </a:lnTo>
                  <a:moveTo>
                    <a:pt x="535" y="204"/>
                  </a:moveTo>
                  <a:cubicBezTo>
                    <a:pt x="547" y="204"/>
                    <a:pt x="564" y="204"/>
                    <a:pt x="564" y="187"/>
                  </a:cubicBezTo>
                  <a:cubicBezTo>
                    <a:pt x="564" y="170"/>
                    <a:pt x="547" y="170"/>
                    <a:pt x="535" y="170"/>
                  </a:cubicBezTo>
                  <a:lnTo>
                    <a:pt x="29" y="170"/>
                  </a:lnTo>
                  <a:cubicBezTo>
                    <a:pt x="17" y="170"/>
                    <a:pt x="0" y="170"/>
                    <a:pt x="0" y="187"/>
                  </a:cubicBezTo>
                  <a:cubicBezTo>
                    <a:pt x="0" y="204"/>
                    <a:pt x="17" y="204"/>
                    <a:pt x="29" y="204"/>
                  </a:cubicBezTo>
                  <a:lnTo>
                    <a:pt x="535" y="20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6" name="Freeform 65"/>
            <p:cNvSpPr/>
            <p:nvPr/>
          </p:nvSpPr>
          <p:spPr>
            <a:xfrm>
              <a:off x="2036880" y="3354120"/>
              <a:ext cx="120600" cy="144720"/>
            </a:xfrm>
            <a:custGeom>
              <a:avLst/>
              <a:gdLst/>
              <a:ahLst/>
              <a:cxnLst/>
              <a:rect l="0" t="0" r="r" b="b"/>
              <a:pathLst>
                <a:path w="335" h="402">
                  <a:moveTo>
                    <a:pt x="326" y="206"/>
                  </a:moveTo>
                  <a:cubicBezTo>
                    <a:pt x="329" y="192"/>
                    <a:pt x="334" y="158"/>
                    <a:pt x="334" y="130"/>
                  </a:cubicBezTo>
                  <a:cubicBezTo>
                    <a:pt x="334" y="115"/>
                    <a:pt x="334" y="72"/>
                    <a:pt x="307" y="38"/>
                  </a:cubicBezTo>
                  <a:cubicBezTo>
                    <a:pt x="290" y="17"/>
                    <a:pt x="262" y="0"/>
                    <a:pt x="218" y="0"/>
                  </a:cubicBezTo>
                  <a:cubicBezTo>
                    <a:pt x="108" y="0"/>
                    <a:pt x="0" y="122"/>
                    <a:pt x="0" y="247"/>
                  </a:cubicBezTo>
                  <a:cubicBezTo>
                    <a:pt x="0" y="334"/>
                    <a:pt x="55" y="401"/>
                    <a:pt x="146" y="401"/>
                  </a:cubicBezTo>
                  <a:cubicBezTo>
                    <a:pt x="204" y="401"/>
                    <a:pt x="257" y="377"/>
                    <a:pt x="290" y="358"/>
                  </a:cubicBezTo>
                  <a:cubicBezTo>
                    <a:pt x="293" y="346"/>
                    <a:pt x="295" y="314"/>
                    <a:pt x="298" y="302"/>
                  </a:cubicBezTo>
                  <a:cubicBezTo>
                    <a:pt x="266" y="324"/>
                    <a:pt x="214" y="348"/>
                    <a:pt x="156" y="348"/>
                  </a:cubicBezTo>
                  <a:cubicBezTo>
                    <a:pt x="101" y="348"/>
                    <a:pt x="60" y="305"/>
                    <a:pt x="60" y="238"/>
                  </a:cubicBezTo>
                  <a:cubicBezTo>
                    <a:pt x="60" y="226"/>
                    <a:pt x="60" y="216"/>
                    <a:pt x="62" y="206"/>
                  </a:cubicBezTo>
                  <a:lnTo>
                    <a:pt x="326" y="206"/>
                  </a:lnTo>
                  <a:moveTo>
                    <a:pt x="77" y="158"/>
                  </a:moveTo>
                  <a:cubicBezTo>
                    <a:pt x="108" y="91"/>
                    <a:pt x="161" y="53"/>
                    <a:pt x="206" y="53"/>
                  </a:cubicBezTo>
                  <a:cubicBezTo>
                    <a:pt x="288" y="53"/>
                    <a:pt x="288" y="132"/>
                    <a:pt x="288" y="158"/>
                  </a:cubicBezTo>
                  <a:lnTo>
                    <a:pt x="77" y="15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7" name="Freeform 66"/>
            <p:cNvSpPr/>
            <p:nvPr/>
          </p:nvSpPr>
          <p:spPr>
            <a:xfrm>
              <a:off x="2191320" y="3309840"/>
              <a:ext cx="144720" cy="11520"/>
            </a:xfrm>
            <a:custGeom>
              <a:avLst/>
              <a:gdLst/>
              <a:ahLst/>
              <a:cxnLst/>
              <a:rect l="0" t="0" r="r" b="b"/>
              <a:pathLst>
                <a:path w="402" h="32">
                  <a:moveTo>
                    <a:pt x="377" y="31"/>
                  </a:moveTo>
                  <a:cubicBezTo>
                    <a:pt x="386" y="31"/>
                    <a:pt x="401" y="31"/>
                    <a:pt x="401" y="17"/>
                  </a:cubicBezTo>
                  <a:cubicBezTo>
                    <a:pt x="401" y="0"/>
                    <a:pt x="389" y="0"/>
                    <a:pt x="377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31"/>
                    <a:pt x="14" y="31"/>
                    <a:pt x="24" y="31"/>
                  </a:cubicBezTo>
                  <a:lnTo>
                    <a:pt x="37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8" name="Freeform 67"/>
            <p:cNvSpPr/>
            <p:nvPr/>
          </p:nvSpPr>
          <p:spPr>
            <a:xfrm>
              <a:off x="2368800" y="3218400"/>
              <a:ext cx="125640" cy="192240"/>
            </a:xfrm>
            <a:custGeom>
              <a:avLst/>
              <a:gdLst/>
              <a:ahLst/>
              <a:cxnLst/>
              <a:rect l="0" t="0" r="r" b="b"/>
              <a:pathLst>
                <a:path w="349" h="534">
                  <a:moveTo>
                    <a:pt x="348" y="82"/>
                  </a:moveTo>
                  <a:cubicBezTo>
                    <a:pt x="348" y="31"/>
                    <a:pt x="302" y="0"/>
                    <a:pt x="250" y="0"/>
                  </a:cubicBezTo>
                  <a:cubicBezTo>
                    <a:pt x="168" y="0"/>
                    <a:pt x="108" y="94"/>
                    <a:pt x="94" y="154"/>
                  </a:cubicBezTo>
                  <a:lnTo>
                    <a:pt x="0" y="525"/>
                  </a:lnTo>
                  <a:cubicBezTo>
                    <a:pt x="0" y="530"/>
                    <a:pt x="5" y="533"/>
                    <a:pt x="10" y="533"/>
                  </a:cubicBezTo>
                  <a:cubicBezTo>
                    <a:pt x="14" y="533"/>
                    <a:pt x="19" y="533"/>
                    <a:pt x="19" y="528"/>
                  </a:cubicBezTo>
                  <a:lnTo>
                    <a:pt x="60" y="370"/>
                  </a:lnTo>
                  <a:cubicBezTo>
                    <a:pt x="72" y="398"/>
                    <a:pt x="101" y="422"/>
                    <a:pt x="149" y="422"/>
                  </a:cubicBezTo>
                  <a:cubicBezTo>
                    <a:pt x="233" y="422"/>
                    <a:pt x="326" y="362"/>
                    <a:pt x="326" y="274"/>
                  </a:cubicBezTo>
                  <a:cubicBezTo>
                    <a:pt x="326" y="238"/>
                    <a:pt x="310" y="202"/>
                    <a:pt x="278" y="182"/>
                  </a:cubicBezTo>
                  <a:cubicBezTo>
                    <a:pt x="310" y="163"/>
                    <a:pt x="348" y="130"/>
                    <a:pt x="348" y="82"/>
                  </a:cubicBezTo>
                  <a:moveTo>
                    <a:pt x="230" y="182"/>
                  </a:moveTo>
                  <a:cubicBezTo>
                    <a:pt x="221" y="185"/>
                    <a:pt x="216" y="187"/>
                    <a:pt x="199" y="187"/>
                  </a:cubicBezTo>
                  <a:cubicBezTo>
                    <a:pt x="190" y="187"/>
                    <a:pt x="175" y="185"/>
                    <a:pt x="170" y="182"/>
                  </a:cubicBezTo>
                  <a:cubicBezTo>
                    <a:pt x="178" y="180"/>
                    <a:pt x="194" y="180"/>
                    <a:pt x="199" y="180"/>
                  </a:cubicBezTo>
                  <a:cubicBezTo>
                    <a:pt x="209" y="180"/>
                    <a:pt x="221" y="180"/>
                    <a:pt x="230" y="182"/>
                  </a:cubicBezTo>
                  <a:moveTo>
                    <a:pt x="307" y="72"/>
                  </a:moveTo>
                  <a:cubicBezTo>
                    <a:pt x="307" y="103"/>
                    <a:pt x="293" y="149"/>
                    <a:pt x="257" y="170"/>
                  </a:cubicBezTo>
                  <a:cubicBezTo>
                    <a:pt x="245" y="166"/>
                    <a:pt x="233" y="163"/>
                    <a:pt x="199" y="163"/>
                  </a:cubicBezTo>
                  <a:cubicBezTo>
                    <a:pt x="180" y="163"/>
                    <a:pt x="149" y="163"/>
                    <a:pt x="149" y="185"/>
                  </a:cubicBezTo>
                  <a:cubicBezTo>
                    <a:pt x="149" y="199"/>
                    <a:pt x="168" y="202"/>
                    <a:pt x="199" y="202"/>
                  </a:cubicBezTo>
                  <a:cubicBezTo>
                    <a:pt x="218" y="202"/>
                    <a:pt x="235" y="199"/>
                    <a:pt x="254" y="194"/>
                  </a:cubicBezTo>
                  <a:cubicBezTo>
                    <a:pt x="274" y="206"/>
                    <a:pt x="281" y="230"/>
                    <a:pt x="281" y="257"/>
                  </a:cubicBezTo>
                  <a:cubicBezTo>
                    <a:pt x="281" y="343"/>
                    <a:pt x="223" y="408"/>
                    <a:pt x="151" y="408"/>
                  </a:cubicBezTo>
                  <a:cubicBezTo>
                    <a:pt x="106" y="408"/>
                    <a:pt x="72" y="379"/>
                    <a:pt x="72" y="331"/>
                  </a:cubicBezTo>
                  <a:cubicBezTo>
                    <a:pt x="72" y="326"/>
                    <a:pt x="72" y="319"/>
                    <a:pt x="74" y="314"/>
                  </a:cubicBezTo>
                  <a:lnTo>
                    <a:pt x="113" y="156"/>
                  </a:lnTo>
                  <a:cubicBezTo>
                    <a:pt x="127" y="101"/>
                    <a:pt x="180" y="17"/>
                    <a:pt x="250" y="17"/>
                  </a:cubicBezTo>
                  <a:cubicBezTo>
                    <a:pt x="283" y="17"/>
                    <a:pt x="307" y="36"/>
                    <a:pt x="307" y="72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9" name="Freeform 68"/>
            <p:cNvSpPr/>
            <p:nvPr/>
          </p:nvSpPr>
          <p:spPr>
            <a:xfrm>
              <a:off x="2516400" y="3220920"/>
              <a:ext cx="170640" cy="149040"/>
            </a:xfrm>
            <a:custGeom>
              <a:avLst/>
              <a:gdLst/>
              <a:ahLst/>
              <a:cxnLst/>
              <a:rect l="0" t="0" r="r" b="b"/>
              <a:pathLst>
                <a:path w="474" h="414">
                  <a:moveTo>
                    <a:pt x="266" y="0"/>
                  </a:moveTo>
                  <a:lnTo>
                    <a:pt x="206" y="0"/>
                  </a:lnTo>
                  <a:lnTo>
                    <a:pt x="0" y="413"/>
                  </a:lnTo>
                  <a:lnTo>
                    <a:pt x="473" y="413"/>
                  </a:lnTo>
                  <a:lnTo>
                    <a:pt x="266" y="0"/>
                  </a:lnTo>
                  <a:moveTo>
                    <a:pt x="163" y="185"/>
                  </a:moveTo>
                  <a:cubicBezTo>
                    <a:pt x="182" y="146"/>
                    <a:pt x="221" y="72"/>
                    <a:pt x="228" y="46"/>
                  </a:cubicBezTo>
                  <a:cubicBezTo>
                    <a:pt x="235" y="67"/>
                    <a:pt x="252" y="106"/>
                    <a:pt x="266" y="132"/>
                  </a:cubicBezTo>
                  <a:lnTo>
                    <a:pt x="377" y="355"/>
                  </a:lnTo>
                  <a:lnTo>
                    <a:pt x="79" y="355"/>
                  </a:lnTo>
                  <a:lnTo>
                    <a:pt x="163" y="18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60" name="Freeform 69"/>
            <p:cNvSpPr/>
            <p:nvPr/>
          </p:nvSpPr>
          <p:spPr>
            <a:xfrm>
              <a:off x="2715840" y="3222000"/>
              <a:ext cx="131760" cy="147960"/>
            </a:xfrm>
            <a:custGeom>
              <a:avLst/>
              <a:gdLst/>
              <a:ahLst/>
              <a:cxnLst/>
              <a:rect l="0" t="0" r="r" b="b"/>
              <a:pathLst>
                <a:path w="366" h="411">
                  <a:moveTo>
                    <a:pt x="101" y="226"/>
                  </a:moveTo>
                  <a:lnTo>
                    <a:pt x="290" y="226"/>
                  </a:lnTo>
                  <a:lnTo>
                    <a:pt x="298" y="185"/>
                  </a:lnTo>
                  <a:lnTo>
                    <a:pt x="108" y="185"/>
                  </a:lnTo>
                  <a:lnTo>
                    <a:pt x="139" y="41"/>
                  </a:lnTo>
                  <a:lnTo>
                    <a:pt x="221" y="41"/>
                  </a:lnTo>
                  <a:cubicBezTo>
                    <a:pt x="228" y="41"/>
                    <a:pt x="235" y="41"/>
                    <a:pt x="242" y="41"/>
                  </a:cubicBezTo>
                  <a:lnTo>
                    <a:pt x="355" y="41"/>
                  </a:lnTo>
                  <a:lnTo>
                    <a:pt x="365" y="0"/>
                  </a:lnTo>
                  <a:lnTo>
                    <a:pt x="86" y="0"/>
                  </a:lnTo>
                  <a:lnTo>
                    <a:pt x="0" y="410"/>
                  </a:lnTo>
                  <a:lnTo>
                    <a:pt x="60" y="410"/>
                  </a:lnTo>
                  <a:lnTo>
                    <a:pt x="101" y="22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sp>
        <p:nvSpPr>
          <p:cNvPr id="872" name="TextShape 81"/>
          <p:cNvSpPr txBox="1"/>
          <p:nvPr/>
        </p:nvSpPr>
        <p:spPr>
          <a:xfrm>
            <a:off x="144000" y="6020112"/>
            <a:ext cx="3962880" cy="319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r>
              <a:rPr lang="en-GB" sz="1600" b="0" strike="noStrike" spc="-1">
                <a:solidFill>
                  <a:srgbClr val="808080"/>
                </a:solidFill>
                <a:latin typeface="Calibri"/>
              </a:rPr>
              <a:t>Jarzynski (1997); Crooks (1999)</a:t>
            </a:r>
          </a:p>
        </p:txBody>
      </p:sp>
      <p:grpSp>
        <p:nvGrpSpPr>
          <p:cNvPr id="101" name="Group 4"/>
          <p:cNvGrpSpPr/>
          <p:nvPr/>
        </p:nvGrpSpPr>
        <p:grpSpPr>
          <a:xfrm>
            <a:off x="1153230" y="1499639"/>
            <a:ext cx="2406240" cy="238320"/>
            <a:chOff x="664920" y="1476360"/>
            <a:chExt cx="2406240" cy="238320"/>
          </a:xfrm>
        </p:grpSpPr>
        <p:sp>
          <p:nvSpPr>
            <p:cNvPr id="102" name="Freeform 5"/>
            <p:cNvSpPr/>
            <p:nvPr/>
          </p:nvSpPr>
          <p:spPr>
            <a:xfrm>
              <a:off x="664920" y="1482120"/>
              <a:ext cx="2406600" cy="232200"/>
            </a:xfrm>
            <a:custGeom>
              <a:avLst/>
              <a:gdLst/>
              <a:ahLst/>
              <a:cxnLst/>
              <a:rect l="0" t="0" r="r" b="b"/>
              <a:pathLst>
                <a:path w="6685" h="645">
                  <a:moveTo>
                    <a:pt x="3342" y="644"/>
                  </a:moveTo>
                  <a:lnTo>
                    <a:pt x="0" y="644"/>
                  </a:lnTo>
                  <a:lnTo>
                    <a:pt x="0" y="0"/>
                  </a:lnTo>
                  <a:lnTo>
                    <a:pt x="6684" y="0"/>
                  </a:lnTo>
                  <a:lnTo>
                    <a:pt x="6684" y="644"/>
                  </a:lnTo>
                  <a:lnTo>
                    <a:pt x="3342" y="644"/>
                  </a:lnTo>
                </a:path>
              </a:pathLst>
            </a:custGeom>
            <a:noFill/>
            <a:ln w="15840">
              <a:noFill/>
            </a:ln>
          </p:spPr>
        </p:sp>
        <p:sp>
          <p:nvSpPr>
            <p:cNvPr id="103" name="Freeform 6"/>
            <p:cNvSpPr/>
            <p:nvPr/>
          </p:nvSpPr>
          <p:spPr>
            <a:xfrm>
              <a:off x="694800" y="1551960"/>
              <a:ext cx="182880" cy="124560"/>
            </a:xfrm>
            <a:custGeom>
              <a:avLst/>
              <a:gdLst/>
              <a:ahLst/>
              <a:cxnLst/>
              <a:rect l="0" t="0" r="r" b="b"/>
              <a:pathLst>
                <a:path w="508" h="346">
                  <a:moveTo>
                    <a:pt x="507" y="0"/>
                  </a:moveTo>
                  <a:lnTo>
                    <a:pt x="451" y="0"/>
                  </a:lnTo>
                  <a:lnTo>
                    <a:pt x="359" y="180"/>
                  </a:lnTo>
                  <a:cubicBezTo>
                    <a:pt x="338" y="220"/>
                    <a:pt x="311" y="273"/>
                    <a:pt x="301" y="303"/>
                  </a:cubicBezTo>
                  <a:lnTo>
                    <a:pt x="301" y="280"/>
                  </a:lnTo>
                  <a:cubicBezTo>
                    <a:pt x="301" y="236"/>
                    <a:pt x="297" y="202"/>
                    <a:pt x="294" y="160"/>
                  </a:cubicBezTo>
                  <a:lnTo>
                    <a:pt x="280" y="0"/>
                  </a:lnTo>
                  <a:lnTo>
                    <a:pt x="224" y="0"/>
                  </a:lnTo>
                  <a:lnTo>
                    <a:pt x="136" y="173"/>
                  </a:lnTo>
                  <a:cubicBezTo>
                    <a:pt x="113" y="217"/>
                    <a:pt x="92" y="261"/>
                    <a:pt x="79" y="301"/>
                  </a:cubicBezTo>
                  <a:lnTo>
                    <a:pt x="77" y="299"/>
                  </a:lnTo>
                  <a:cubicBezTo>
                    <a:pt x="79" y="296"/>
                    <a:pt x="79" y="280"/>
                    <a:pt x="79" y="266"/>
                  </a:cubicBezTo>
                  <a:cubicBezTo>
                    <a:pt x="79" y="257"/>
                    <a:pt x="79" y="218"/>
                    <a:pt x="72" y="148"/>
                  </a:cubicBezTo>
                  <a:lnTo>
                    <a:pt x="60" y="0"/>
                  </a:lnTo>
                  <a:lnTo>
                    <a:pt x="0" y="0"/>
                  </a:lnTo>
                  <a:lnTo>
                    <a:pt x="33" y="345"/>
                  </a:lnTo>
                  <a:lnTo>
                    <a:pt x="95" y="345"/>
                  </a:lnTo>
                  <a:cubicBezTo>
                    <a:pt x="99" y="338"/>
                    <a:pt x="150" y="239"/>
                    <a:pt x="165" y="206"/>
                  </a:cubicBezTo>
                  <a:cubicBezTo>
                    <a:pt x="201" y="139"/>
                    <a:pt x="232" y="72"/>
                    <a:pt x="241" y="44"/>
                  </a:cubicBezTo>
                  <a:lnTo>
                    <a:pt x="243" y="44"/>
                  </a:lnTo>
                  <a:cubicBezTo>
                    <a:pt x="243" y="46"/>
                    <a:pt x="241" y="60"/>
                    <a:pt x="241" y="76"/>
                  </a:cubicBezTo>
                  <a:cubicBezTo>
                    <a:pt x="241" y="113"/>
                    <a:pt x="243" y="155"/>
                    <a:pt x="246" y="192"/>
                  </a:cubicBezTo>
                  <a:lnTo>
                    <a:pt x="260" y="345"/>
                  </a:lnTo>
                  <a:lnTo>
                    <a:pt x="327" y="345"/>
                  </a:lnTo>
                  <a:lnTo>
                    <a:pt x="507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4" name="Freeform 7"/>
            <p:cNvSpPr/>
            <p:nvPr/>
          </p:nvSpPr>
          <p:spPr>
            <a:xfrm>
              <a:off x="985320" y="1498680"/>
              <a:ext cx="170640" cy="216360"/>
            </a:xfrm>
            <a:custGeom>
              <a:avLst/>
              <a:gdLst/>
              <a:ahLst/>
              <a:cxnLst/>
              <a:rect l="0" t="0" r="r" b="b"/>
              <a:pathLst>
                <a:path w="474" h="601">
                  <a:moveTo>
                    <a:pt x="459" y="33"/>
                  </a:moveTo>
                  <a:cubicBezTo>
                    <a:pt x="468" y="28"/>
                    <a:pt x="473" y="25"/>
                    <a:pt x="473" y="16"/>
                  </a:cubicBezTo>
                  <a:cubicBezTo>
                    <a:pt x="473" y="7"/>
                    <a:pt x="468" y="0"/>
                    <a:pt x="459" y="0"/>
                  </a:cubicBezTo>
                  <a:cubicBezTo>
                    <a:pt x="454" y="0"/>
                    <a:pt x="447" y="4"/>
                    <a:pt x="445" y="5"/>
                  </a:cubicBezTo>
                  <a:lnTo>
                    <a:pt x="16" y="208"/>
                  </a:lnTo>
                  <a:cubicBezTo>
                    <a:pt x="2" y="213"/>
                    <a:pt x="0" y="218"/>
                    <a:pt x="0" y="225"/>
                  </a:cubicBezTo>
                  <a:cubicBezTo>
                    <a:pt x="0" y="232"/>
                    <a:pt x="5" y="238"/>
                    <a:pt x="16" y="241"/>
                  </a:cubicBezTo>
                  <a:lnTo>
                    <a:pt x="445" y="444"/>
                  </a:lnTo>
                  <a:cubicBezTo>
                    <a:pt x="454" y="449"/>
                    <a:pt x="456" y="449"/>
                    <a:pt x="459" y="449"/>
                  </a:cubicBezTo>
                  <a:cubicBezTo>
                    <a:pt x="466" y="449"/>
                    <a:pt x="473" y="442"/>
                    <a:pt x="473" y="433"/>
                  </a:cubicBezTo>
                  <a:cubicBezTo>
                    <a:pt x="473" y="426"/>
                    <a:pt x="472" y="423"/>
                    <a:pt x="458" y="416"/>
                  </a:cubicBezTo>
                  <a:lnTo>
                    <a:pt x="53" y="225"/>
                  </a:lnTo>
                  <a:lnTo>
                    <a:pt x="459" y="33"/>
                  </a:lnTo>
                  <a:moveTo>
                    <a:pt x="447" y="600"/>
                  </a:moveTo>
                  <a:cubicBezTo>
                    <a:pt x="459" y="600"/>
                    <a:pt x="473" y="600"/>
                    <a:pt x="473" y="585"/>
                  </a:cubicBezTo>
                  <a:cubicBezTo>
                    <a:pt x="473" y="569"/>
                    <a:pt x="458" y="569"/>
                    <a:pt x="447" y="569"/>
                  </a:cubicBezTo>
                  <a:lnTo>
                    <a:pt x="28" y="569"/>
                  </a:lnTo>
                  <a:cubicBezTo>
                    <a:pt x="16" y="569"/>
                    <a:pt x="0" y="569"/>
                    <a:pt x="0" y="585"/>
                  </a:cubicBezTo>
                  <a:cubicBezTo>
                    <a:pt x="0" y="600"/>
                    <a:pt x="14" y="600"/>
                    <a:pt x="26" y="600"/>
                  </a:cubicBezTo>
                  <a:lnTo>
                    <a:pt x="447" y="60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5" name="Freeform 8"/>
            <p:cNvSpPr/>
            <p:nvPr/>
          </p:nvSpPr>
          <p:spPr>
            <a:xfrm>
              <a:off x="1267920" y="148212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1" y="238"/>
                  </a:moveTo>
                  <a:cubicBezTo>
                    <a:pt x="245" y="144"/>
                    <a:pt x="273" y="85"/>
                    <a:pt x="282" y="53"/>
                  </a:cubicBezTo>
                  <a:cubicBezTo>
                    <a:pt x="285" y="63"/>
                    <a:pt x="290" y="79"/>
                    <a:pt x="333" y="171"/>
                  </a:cubicBezTo>
                  <a:lnTo>
                    <a:pt x="473" y="474"/>
                  </a:lnTo>
                  <a:lnTo>
                    <a:pt x="90" y="474"/>
                  </a:lnTo>
                  <a:lnTo>
                    <a:pt x="201" y="23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6" name="Freeform 9"/>
            <p:cNvSpPr/>
            <p:nvPr/>
          </p:nvSpPr>
          <p:spPr>
            <a:xfrm>
              <a:off x="1514520" y="1483200"/>
              <a:ext cx="162000" cy="193680"/>
            </a:xfrm>
            <a:custGeom>
              <a:avLst/>
              <a:gdLst/>
              <a:ahLst/>
              <a:cxnLst/>
              <a:rect l="0" t="0" r="r" b="b"/>
              <a:pathLst>
                <a:path w="450" h="538">
                  <a:moveTo>
                    <a:pt x="121" y="292"/>
                  </a:moveTo>
                  <a:lnTo>
                    <a:pt x="355" y="292"/>
                  </a:lnTo>
                  <a:lnTo>
                    <a:pt x="366" y="245"/>
                  </a:lnTo>
                  <a:lnTo>
                    <a:pt x="132" y="245"/>
                  </a:lnTo>
                  <a:lnTo>
                    <a:pt x="172" y="49"/>
                  </a:lnTo>
                  <a:lnTo>
                    <a:pt x="275" y="49"/>
                  </a:lnTo>
                  <a:cubicBezTo>
                    <a:pt x="283" y="49"/>
                    <a:pt x="292" y="51"/>
                    <a:pt x="303" y="51"/>
                  </a:cubicBezTo>
                  <a:lnTo>
                    <a:pt x="438" y="51"/>
                  </a:lnTo>
                  <a:lnTo>
                    <a:pt x="449" y="0"/>
                  </a:lnTo>
                  <a:lnTo>
                    <a:pt x="114" y="0"/>
                  </a:lnTo>
                  <a:lnTo>
                    <a:pt x="0" y="537"/>
                  </a:lnTo>
                  <a:lnTo>
                    <a:pt x="69" y="537"/>
                  </a:lnTo>
                  <a:lnTo>
                    <a:pt x="121" y="292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7" name="Freeform 10"/>
            <p:cNvSpPr/>
            <p:nvPr/>
          </p:nvSpPr>
          <p:spPr>
            <a:xfrm>
              <a:off x="1773000" y="1652400"/>
              <a:ext cx="23760" cy="58680"/>
            </a:xfrm>
            <a:custGeom>
              <a:avLst/>
              <a:gdLst/>
              <a:ahLst/>
              <a:cxnLst/>
              <a:rect l="0" t="0" r="r" b="b"/>
              <a:pathLst>
                <a:path w="66" h="163">
                  <a:moveTo>
                    <a:pt x="65" y="63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9" y="65"/>
                  </a:lnTo>
                  <a:lnTo>
                    <a:pt x="0" y="162"/>
                  </a:lnTo>
                  <a:lnTo>
                    <a:pt x="33" y="162"/>
                  </a:lnTo>
                  <a:lnTo>
                    <a:pt x="65" y="6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8" name="Freeform 11"/>
            <p:cNvSpPr/>
            <p:nvPr/>
          </p:nvSpPr>
          <p:spPr>
            <a:xfrm>
              <a:off x="2159640" y="148212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1" y="238"/>
                  </a:moveTo>
                  <a:cubicBezTo>
                    <a:pt x="245" y="144"/>
                    <a:pt x="273" y="85"/>
                    <a:pt x="282" y="53"/>
                  </a:cubicBezTo>
                  <a:cubicBezTo>
                    <a:pt x="285" y="63"/>
                    <a:pt x="290" y="79"/>
                    <a:pt x="333" y="171"/>
                  </a:cubicBezTo>
                  <a:lnTo>
                    <a:pt x="473" y="474"/>
                  </a:lnTo>
                  <a:lnTo>
                    <a:pt x="90" y="474"/>
                  </a:lnTo>
                  <a:lnTo>
                    <a:pt x="201" y="23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9" name="Freeform 12"/>
            <p:cNvSpPr/>
            <p:nvPr/>
          </p:nvSpPr>
          <p:spPr>
            <a:xfrm>
              <a:off x="2395080" y="1476360"/>
              <a:ext cx="154800" cy="206280"/>
            </a:xfrm>
            <a:custGeom>
              <a:avLst/>
              <a:gdLst/>
              <a:ahLst/>
              <a:cxnLst/>
              <a:rect l="0" t="0" r="r" b="b"/>
              <a:pathLst>
                <a:path w="430" h="573">
                  <a:moveTo>
                    <a:pt x="429" y="39"/>
                  </a:moveTo>
                  <a:cubicBezTo>
                    <a:pt x="387" y="12"/>
                    <a:pt x="350" y="0"/>
                    <a:pt x="296" y="0"/>
                  </a:cubicBezTo>
                  <a:cubicBezTo>
                    <a:pt x="174" y="0"/>
                    <a:pt x="84" y="95"/>
                    <a:pt x="84" y="181"/>
                  </a:cubicBezTo>
                  <a:cubicBezTo>
                    <a:pt x="84" y="202"/>
                    <a:pt x="92" y="236"/>
                    <a:pt x="114" y="261"/>
                  </a:cubicBezTo>
                  <a:cubicBezTo>
                    <a:pt x="143" y="289"/>
                    <a:pt x="164" y="294"/>
                    <a:pt x="209" y="308"/>
                  </a:cubicBezTo>
                  <a:cubicBezTo>
                    <a:pt x="266" y="322"/>
                    <a:pt x="280" y="326"/>
                    <a:pt x="296" y="343"/>
                  </a:cubicBezTo>
                  <a:cubicBezTo>
                    <a:pt x="311" y="361"/>
                    <a:pt x="317" y="380"/>
                    <a:pt x="317" y="398"/>
                  </a:cubicBezTo>
                  <a:cubicBezTo>
                    <a:pt x="317" y="454"/>
                    <a:pt x="259" y="519"/>
                    <a:pt x="178" y="519"/>
                  </a:cubicBezTo>
                  <a:cubicBezTo>
                    <a:pt x="130" y="519"/>
                    <a:pt x="69" y="502"/>
                    <a:pt x="25" y="456"/>
                  </a:cubicBezTo>
                  <a:lnTo>
                    <a:pt x="0" y="518"/>
                  </a:lnTo>
                  <a:cubicBezTo>
                    <a:pt x="40" y="551"/>
                    <a:pt x="104" y="572"/>
                    <a:pt x="167" y="572"/>
                  </a:cubicBezTo>
                  <a:cubicBezTo>
                    <a:pt x="287" y="572"/>
                    <a:pt x="380" y="470"/>
                    <a:pt x="380" y="377"/>
                  </a:cubicBezTo>
                  <a:cubicBezTo>
                    <a:pt x="380" y="359"/>
                    <a:pt x="377" y="324"/>
                    <a:pt x="348" y="291"/>
                  </a:cubicBezTo>
                  <a:cubicBezTo>
                    <a:pt x="322" y="262"/>
                    <a:pt x="301" y="255"/>
                    <a:pt x="231" y="238"/>
                  </a:cubicBezTo>
                  <a:cubicBezTo>
                    <a:pt x="199" y="229"/>
                    <a:pt x="150" y="217"/>
                    <a:pt x="150" y="160"/>
                  </a:cubicBezTo>
                  <a:cubicBezTo>
                    <a:pt x="150" y="104"/>
                    <a:pt x="209" y="51"/>
                    <a:pt x="283" y="51"/>
                  </a:cubicBezTo>
                  <a:cubicBezTo>
                    <a:pt x="334" y="51"/>
                    <a:pt x="370" y="65"/>
                    <a:pt x="405" y="100"/>
                  </a:cubicBezTo>
                  <a:lnTo>
                    <a:pt x="429" y="39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10" name="Freeform 13"/>
            <p:cNvSpPr/>
            <p:nvPr/>
          </p:nvSpPr>
          <p:spPr>
            <a:xfrm>
              <a:off x="2660760" y="1498680"/>
              <a:ext cx="170640" cy="216360"/>
            </a:xfrm>
            <a:custGeom>
              <a:avLst/>
              <a:gdLst/>
              <a:ahLst/>
              <a:cxnLst/>
              <a:rect l="0" t="0" r="r" b="b"/>
              <a:pathLst>
                <a:path w="474" h="601">
                  <a:moveTo>
                    <a:pt x="459" y="241"/>
                  </a:moveTo>
                  <a:cubicBezTo>
                    <a:pt x="470" y="238"/>
                    <a:pt x="473" y="232"/>
                    <a:pt x="473" y="225"/>
                  </a:cubicBezTo>
                  <a:cubicBezTo>
                    <a:pt x="473" y="217"/>
                    <a:pt x="472" y="213"/>
                    <a:pt x="459" y="208"/>
                  </a:cubicBezTo>
                  <a:lnTo>
                    <a:pt x="32" y="5"/>
                  </a:lnTo>
                  <a:cubicBezTo>
                    <a:pt x="19" y="0"/>
                    <a:pt x="18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28"/>
                    <a:pt x="14" y="33"/>
                  </a:cubicBezTo>
                  <a:lnTo>
                    <a:pt x="422" y="224"/>
                  </a:lnTo>
                  <a:lnTo>
                    <a:pt x="16" y="416"/>
                  </a:lnTo>
                  <a:cubicBezTo>
                    <a:pt x="0" y="423"/>
                    <a:pt x="0" y="430"/>
                    <a:pt x="0" y="433"/>
                  </a:cubicBezTo>
                  <a:cubicBezTo>
                    <a:pt x="0" y="442"/>
                    <a:pt x="7" y="449"/>
                    <a:pt x="16" y="449"/>
                  </a:cubicBezTo>
                  <a:cubicBezTo>
                    <a:pt x="18" y="449"/>
                    <a:pt x="19" y="449"/>
                    <a:pt x="30" y="444"/>
                  </a:cubicBezTo>
                  <a:lnTo>
                    <a:pt x="459" y="241"/>
                  </a:lnTo>
                  <a:moveTo>
                    <a:pt x="447" y="600"/>
                  </a:moveTo>
                  <a:cubicBezTo>
                    <a:pt x="459" y="600"/>
                    <a:pt x="473" y="600"/>
                    <a:pt x="473" y="585"/>
                  </a:cubicBezTo>
                  <a:cubicBezTo>
                    <a:pt x="473" y="569"/>
                    <a:pt x="458" y="569"/>
                    <a:pt x="447" y="569"/>
                  </a:cubicBezTo>
                  <a:lnTo>
                    <a:pt x="28" y="569"/>
                  </a:lnTo>
                  <a:cubicBezTo>
                    <a:pt x="16" y="569"/>
                    <a:pt x="0" y="569"/>
                    <a:pt x="0" y="585"/>
                  </a:cubicBezTo>
                  <a:cubicBezTo>
                    <a:pt x="0" y="600"/>
                    <a:pt x="14" y="600"/>
                    <a:pt x="26" y="600"/>
                  </a:cubicBezTo>
                  <a:lnTo>
                    <a:pt x="447" y="60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11" name="Freeform 14"/>
            <p:cNvSpPr/>
            <p:nvPr/>
          </p:nvSpPr>
          <p:spPr>
            <a:xfrm>
              <a:off x="2943360" y="1486440"/>
              <a:ext cx="116280" cy="196200"/>
            </a:xfrm>
            <a:custGeom>
              <a:avLst/>
              <a:gdLst/>
              <a:ahLst/>
              <a:cxnLst/>
              <a:rect l="0" t="0" r="r" b="b"/>
              <a:pathLst>
                <a:path w="323" h="545">
                  <a:moveTo>
                    <a:pt x="322" y="273"/>
                  </a:moveTo>
                  <a:cubicBezTo>
                    <a:pt x="322" y="211"/>
                    <a:pt x="320" y="139"/>
                    <a:pt x="287" y="77"/>
                  </a:cubicBezTo>
                  <a:cubicBezTo>
                    <a:pt x="255" y="19"/>
                    <a:pt x="201" y="0"/>
                    <a:pt x="162" y="0"/>
                  </a:cubicBezTo>
                  <a:cubicBezTo>
                    <a:pt x="116" y="0"/>
                    <a:pt x="62" y="21"/>
                    <a:pt x="30" y="90"/>
                  </a:cubicBezTo>
                  <a:cubicBezTo>
                    <a:pt x="4" y="146"/>
                    <a:pt x="0" y="211"/>
                    <a:pt x="0" y="273"/>
                  </a:cubicBezTo>
                  <a:cubicBezTo>
                    <a:pt x="0" y="335"/>
                    <a:pt x="4" y="391"/>
                    <a:pt x="26" y="447"/>
                  </a:cubicBezTo>
                  <a:cubicBezTo>
                    <a:pt x="58" y="523"/>
                    <a:pt x="116" y="544"/>
                    <a:pt x="160" y="544"/>
                  </a:cubicBezTo>
                  <a:cubicBezTo>
                    <a:pt x="218" y="544"/>
                    <a:pt x="268" y="511"/>
                    <a:pt x="292" y="458"/>
                  </a:cubicBezTo>
                  <a:cubicBezTo>
                    <a:pt x="315" y="407"/>
                    <a:pt x="322" y="356"/>
                    <a:pt x="322" y="273"/>
                  </a:cubicBezTo>
                  <a:moveTo>
                    <a:pt x="162" y="497"/>
                  </a:moveTo>
                  <a:cubicBezTo>
                    <a:pt x="121" y="497"/>
                    <a:pt x="90" y="467"/>
                    <a:pt x="74" y="410"/>
                  </a:cubicBezTo>
                  <a:cubicBezTo>
                    <a:pt x="62" y="366"/>
                    <a:pt x="60" y="324"/>
                    <a:pt x="60" y="264"/>
                  </a:cubicBezTo>
                  <a:cubicBezTo>
                    <a:pt x="60" y="215"/>
                    <a:pt x="60" y="169"/>
                    <a:pt x="74" y="125"/>
                  </a:cubicBezTo>
                  <a:cubicBezTo>
                    <a:pt x="79" y="111"/>
                    <a:pt x="99" y="48"/>
                    <a:pt x="160" y="48"/>
                  </a:cubicBezTo>
                  <a:cubicBezTo>
                    <a:pt x="222" y="48"/>
                    <a:pt x="241" y="106"/>
                    <a:pt x="246" y="120"/>
                  </a:cubicBezTo>
                  <a:cubicBezTo>
                    <a:pt x="262" y="164"/>
                    <a:pt x="262" y="217"/>
                    <a:pt x="262" y="264"/>
                  </a:cubicBezTo>
                  <a:cubicBezTo>
                    <a:pt x="262" y="315"/>
                    <a:pt x="262" y="364"/>
                    <a:pt x="248" y="412"/>
                  </a:cubicBezTo>
                  <a:cubicBezTo>
                    <a:pt x="227" y="484"/>
                    <a:pt x="187" y="497"/>
                    <a:pt x="162" y="497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</p:grpSp>
      <p:sp>
        <p:nvSpPr>
          <p:cNvPr id="112" name="Rectangle 111"/>
          <p:cNvSpPr/>
          <p:nvPr/>
        </p:nvSpPr>
        <p:spPr>
          <a:xfrm>
            <a:off x="148149" y="882102"/>
            <a:ext cx="3443571" cy="406265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accent1"/>
            </a:solidFill>
          </a:ln>
        </p:spPr>
        <p:txBody>
          <a:bodyPr wrap="none" anchor="ctr">
            <a:spAutoFit/>
          </a:bodyPr>
          <a:lstStyle/>
          <a:p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Macroscopic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systems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N≥10</a:t>
            </a:r>
            <a:r>
              <a:rPr lang="es-ES_tradnl" b="1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24</a:t>
            </a:r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796620"/>
            <a:ext cx="8640360" cy="150696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167409" y="2387533"/>
            <a:ext cx="2173792" cy="36933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accent1"/>
            </a:solidFill>
          </a:ln>
          <a:effectLst/>
        </p:spPr>
        <p:txBody>
          <a:bodyPr wrap="none" anchor="ctr">
            <a:spAutoFit/>
          </a:bodyPr>
          <a:lstStyle/>
          <a:p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Classical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systems</a:t>
            </a:r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7320" y="5201832"/>
            <a:ext cx="6014880" cy="784440"/>
            <a:chOff x="157320" y="5201832"/>
            <a:chExt cx="6014880" cy="784440"/>
          </a:xfrm>
        </p:grpSpPr>
        <p:grpSp>
          <p:nvGrpSpPr>
            <p:cNvPr id="796" name="Group 5"/>
            <p:cNvGrpSpPr/>
            <p:nvPr/>
          </p:nvGrpSpPr>
          <p:grpSpPr>
            <a:xfrm>
              <a:off x="2037240" y="5290032"/>
              <a:ext cx="2786400" cy="259200"/>
              <a:chOff x="2037240" y="5173920"/>
              <a:chExt cx="2786400" cy="259200"/>
            </a:xfrm>
          </p:grpSpPr>
          <p:sp>
            <p:nvSpPr>
              <p:cNvPr id="797" name="Freeform 6"/>
              <p:cNvSpPr/>
              <p:nvPr/>
            </p:nvSpPr>
            <p:spPr>
              <a:xfrm>
                <a:off x="2037240" y="5177160"/>
                <a:ext cx="2786760" cy="256320"/>
              </a:xfrm>
              <a:custGeom>
                <a:avLst/>
                <a:gdLst/>
                <a:ahLst/>
                <a:cxnLst/>
                <a:rect l="0" t="0" r="r" b="b"/>
                <a:pathLst>
                  <a:path w="7741" h="712">
                    <a:moveTo>
                      <a:pt x="3870" y="711"/>
                    </a:moveTo>
                    <a:lnTo>
                      <a:pt x="0" y="711"/>
                    </a:lnTo>
                    <a:lnTo>
                      <a:pt x="0" y="0"/>
                    </a:lnTo>
                    <a:lnTo>
                      <a:pt x="7740" y="0"/>
                    </a:lnTo>
                    <a:lnTo>
                      <a:pt x="7740" y="711"/>
                    </a:lnTo>
                    <a:lnTo>
                      <a:pt x="3870" y="711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798" name="Freeform 7"/>
              <p:cNvSpPr/>
              <p:nvPr/>
            </p:nvSpPr>
            <p:spPr>
              <a:xfrm>
                <a:off x="2059200" y="5217840"/>
                <a:ext cx="136440" cy="159120"/>
              </a:xfrm>
              <a:custGeom>
                <a:avLst/>
                <a:gdLst/>
                <a:ahLst/>
                <a:cxnLst/>
                <a:rect l="0" t="0" r="r" b="b"/>
                <a:pathLst>
                  <a:path w="379" h="442">
                    <a:moveTo>
                      <a:pt x="95" y="257"/>
                    </a:moveTo>
                    <a:lnTo>
                      <a:pt x="202" y="257"/>
                    </a:lnTo>
                    <a:cubicBezTo>
                      <a:pt x="290" y="257"/>
                      <a:pt x="378" y="185"/>
                      <a:pt x="378" y="106"/>
                    </a:cubicBezTo>
                    <a:cubicBezTo>
                      <a:pt x="378" y="47"/>
                      <a:pt x="329" y="0"/>
                      <a:pt x="252" y="0"/>
                    </a:cubicBezTo>
                    <a:lnTo>
                      <a:pt x="94" y="0"/>
                    </a:lnTo>
                    <a:lnTo>
                      <a:pt x="0" y="441"/>
                    </a:lnTo>
                    <a:lnTo>
                      <a:pt x="56" y="441"/>
                    </a:lnTo>
                    <a:lnTo>
                      <a:pt x="95" y="257"/>
                    </a:lnTo>
                    <a:moveTo>
                      <a:pt x="140" y="36"/>
                    </a:moveTo>
                    <a:lnTo>
                      <a:pt x="230" y="36"/>
                    </a:lnTo>
                    <a:cubicBezTo>
                      <a:pt x="288" y="36"/>
                      <a:pt x="326" y="63"/>
                      <a:pt x="326" y="110"/>
                    </a:cubicBezTo>
                    <a:cubicBezTo>
                      <a:pt x="326" y="160"/>
                      <a:pt x="279" y="220"/>
                      <a:pt x="191" y="220"/>
                    </a:cubicBezTo>
                    <a:lnTo>
                      <a:pt x="103" y="220"/>
                    </a:lnTo>
                    <a:lnTo>
                      <a:pt x="140" y="3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799" name="Freeform 8"/>
              <p:cNvSpPr/>
              <p:nvPr/>
            </p:nvSpPr>
            <p:spPr>
              <a:xfrm>
                <a:off x="2219400" y="5204880"/>
                <a:ext cx="5868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163" h="635">
                    <a:moveTo>
                      <a:pt x="122" y="0"/>
                    </a:moveTo>
                    <a:cubicBezTo>
                      <a:pt x="103" y="20"/>
                      <a:pt x="59" y="58"/>
                      <a:pt x="31" y="135"/>
                    </a:cubicBezTo>
                    <a:cubicBezTo>
                      <a:pt x="4" y="203"/>
                      <a:pt x="0" y="272"/>
                      <a:pt x="0" y="317"/>
                    </a:cubicBezTo>
                    <a:cubicBezTo>
                      <a:pt x="0" y="522"/>
                      <a:pt x="92" y="607"/>
                      <a:pt x="122" y="634"/>
                    </a:cubicBezTo>
                    <a:lnTo>
                      <a:pt x="162" y="634"/>
                    </a:lnTo>
                    <a:cubicBezTo>
                      <a:pt x="131" y="605"/>
                      <a:pt x="50" y="522"/>
                      <a:pt x="50" y="317"/>
                    </a:cubicBezTo>
                    <a:cubicBezTo>
                      <a:pt x="50" y="281"/>
                      <a:pt x="52" y="207"/>
                      <a:pt x="77" y="133"/>
                    </a:cubicBezTo>
                    <a:cubicBezTo>
                      <a:pt x="104" y="59"/>
                      <a:pt x="140" y="22"/>
                      <a:pt x="162" y="0"/>
                    </a:cubicBezTo>
                    <a:lnTo>
                      <a:pt x="122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00" name="Freeform 9"/>
              <p:cNvSpPr/>
              <p:nvPr/>
            </p:nvSpPr>
            <p:spPr>
              <a:xfrm>
                <a:off x="2314440" y="5275080"/>
                <a:ext cx="150120" cy="102240"/>
              </a:xfrm>
              <a:custGeom>
                <a:avLst/>
                <a:gdLst/>
                <a:ahLst/>
                <a:cxnLst/>
                <a:rect l="0" t="0" r="r" b="b"/>
                <a:pathLst>
                  <a:path w="417" h="284">
                    <a:moveTo>
                      <a:pt x="416" y="0"/>
                    </a:moveTo>
                    <a:lnTo>
                      <a:pt x="369" y="0"/>
                    </a:lnTo>
                    <a:lnTo>
                      <a:pt x="293" y="146"/>
                    </a:lnTo>
                    <a:cubicBezTo>
                      <a:pt x="277" y="180"/>
                      <a:pt x="256" y="223"/>
                      <a:pt x="247" y="248"/>
                    </a:cubicBezTo>
                    <a:lnTo>
                      <a:pt x="247" y="230"/>
                    </a:lnTo>
                    <a:cubicBezTo>
                      <a:pt x="247" y="194"/>
                      <a:pt x="245" y="166"/>
                      <a:pt x="241" y="131"/>
                    </a:cubicBezTo>
                    <a:lnTo>
                      <a:pt x="229" y="0"/>
                    </a:lnTo>
                    <a:lnTo>
                      <a:pt x="184" y="0"/>
                    </a:lnTo>
                    <a:lnTo>
                      <a:pt x="112" y="142"/>
                    </a:lnTo>
                    <a:cubicBezTo>
                      <a:pt x="94" y="176"/>
                      <a:pt x="74" y="212"/>
                      <a:pt x="65" y="247"/>
                    </a:cubicBezTo>
                    <a:lnTo>
                      <a:pt x="63" y="247"/>
                    </a:lnTo>
                    <a:cubicBezTo>
                      <a:pt x="65" y="241"/>
                      <a:pt x="65" y="230"/>
                      <a:pt x="65" y="218"/>
                    </a:cubicBezTo>
                    <a:cubicBezTo>
                      <a:pt x="65" y="211"/>
                      <a:pt x="65" y="178"/>
                      <a:pt x="59" y="121"/>
                    </a:cubicBezTo>
                    <a:lnTo>
                      <a:pt x="49" y="0"/>
                    </a:lnTo>
                    <a:lnTo>
                      <a:pt x="0" y="0"/>
                    </a:lnTo>
                    <a:lnTo>
                      <a:pt x="27" y="283"/>
                    </a:lnTo>
                    <a:lnTo>
                      <a:pt x="77" y="283"/>
                    </a:lnTo>
                    <a:cubicBezTo>
                      <a:pt x="81" y="277"/>
                      <a:pt x="122" y="196"/>
                      <a:pt x="137" y="169"/>
                    </a:cubicBezTo>
                    <a:cubicBezTo>
                      <a:pt x="164" y="113"/>
                      <a:pt x="191" y="59"/>
                      <a:pt x="198" y="36"/>
                    </a:cubicBezTo>
                    <a:cubicBezTo>
                      <a:pt x="198" y="38"/>
                      <a:pt x="196" y="49"/>
                      <a:pt x="196" y="63"/>
                    </a:cubicBezTo>
                    <a:cubicBezTo>
                      <a:pt x="196" y="92"/>
                      <a:pt x="200" y="126"/>
                      <a:pt x="202" y="157"/>
                    </a:cubicBezTo>
                    <a:lnTo>
                      <a:pt x="214" y="283"/>
                    </a:lnTo>
                    <a:lnTo>
                      <a:pt x="268" y="283"/>
                    </a:lnTo>
                    <a:lnTo>
                      <a:pt x="41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01" name="Freeform 10"/>
              <p:cNvSpPr/>
              <p:nvPr/>
            </p:nvSpPr>
            <p:spPr>
              <a:xfrm>
                <a:off x="2482920" y="5204880"/>
                <a:ext cx="5868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163" h="635">
                    <a:moveTo>
                      <a:pt x="40" y="634"/>
                    </a:moveTo>
                    <a:cubicBezTo>
                      <a:pt x="59" y="616"/>
                      <a:pt x="103" y="576"/>
                      <a:pt x="131" y="499"/>
                    </a:cubicBezTo>
                    <a:cubicBezTo>
                      <a:pt x="157" y="430"/>
                      <a:pt x="162" y="364"/>
                      <a:pt x="162" y="317"/>
                    </a:cubicBezTo>
                    <a:cubicBezTo>
                      <a:pt x="162" y="112"/>
                      <a:pt x="70" y="29"/>
                      <a:pt x="40" y="0"/>
                    </a:cubicBezTo>
                    <a:lnTo>
                      <a:pt x="0" y="0"/>
                    </a:lnTo>
                    <a:cubicBezTo>
                      <a:pt x="31" y="31"/>
                      <a:pt x="112" y="112"/>
                      <a:pt x="112" y="317"/>
                    </a:cubicBezTo>
                    <a:cubicBezTo>
                      <a:pt x="112" y="353"/>
                      <a:pt x="110" y="427"/>
                      <a:pt x="85" y="502"/>
                    </a:cubicBezTo>
                    <a:cubicBezTo>
                      <a:pt x="58" y="576"/>
                      <a:pt x="22" y="614"/>
                      <a:pt x="0" y="634"/>
                    </a:cubicBezTo>
                    <a:lnTo>
                      <a:pt x="40" y="63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02" name="Freeform 11"/>
              <p:cNvSpPr/>
              <p:nvPr/>
            </p:nvSpPr>
            <p:spPr>
              <a:xfrm>
                <a:off x="2634840" y="5276160"/>
                <a:ext cx="16560" cy="86040"/>
              </a:xfrm>
              <a:custGeom>
                <a:avLst/>
                <a:gdLst/>
                <a:ahLst/>
                <a:cxnLst/>
                <a:rect l="0" t="0" r="r" b="b"/>
                <a:pathLst>
                  <a:path w="46" h="239">
                    <a:moveTo>
                      <a:pt x="27" y="131"/>
                    </a:moveTo>
                    <a:cubicBezTo>
                      <a:pt x="31" y="131"/>
                      <a:pt x="45" y="131"/>
                      <a:pt x="45" y="119"/>
                    </a:cubicBezTo>
                    <a:cubicBezTo>
                      <a:pt x="45" y="106"/>
                      <a:pt x="31" y="106"/>
                      <a:pt x="27" y="106"/>
                    </a:cubicBezTo>
                    <a:lnTo>
                      <a:pt x="27" y="22"/>
                    </a:lnTo>
                    <a:cubicBezTo>
                      <a:pt x="27" y="13"/>
                      <a:pt x="27" y="0"/>
                      <a:pt x="13" y="0"/>
                    </a:cubicBezTo>
                    <a:cubicBezTo>
                      <a:pt x="0" y="0"/>
                      <a:pt x="0" y="13"/>
                      <a:pt x="0" y="22"/>
                    </a:cubicBezTo>
                    <a:lnTo>
                      <a:pt x="0" y="214"/>
                    </a:lnTo>
                    <a:cubicBezTo>
                      <a:pt x="0" y="225"/>
                      <a:pt x="0" y="238"/>
                      <a:pt x="13" y="238"/>
                    </a:cubicBezTo>
                    <a:cubicBezTo>
                      <a:pt x="27" y="238"/>
                      <a:pt x="27" y="225"/>
                      <a:pt x="27" y="214"/>
                    </a:cubicBezTo>
                    <a:lnTo>
                      <a:pt x="27" y="131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03" name="Freeform 12"/>
              <p:cNvSpPr/>
              <p:nvPr/>
            </p:nvSpPr>
            <p:spPr>
              <a:xfrm>
                <a:off x="2634840" y="5259600"/>
                <a:ext cx="203040" cy="119520"/>
              </a:xfrm>
              <a:custGeom>
                <a:avLst/>
                <a:gdLst/>
                <a:ahLst/>
                <a:cxnLst/>
                <a:rect l="0" t="0" r="r" b="b"/>
                <a:pathLst>
                  <a:path w="564" h="332">
                    <a:moveTo>
                      <a:pt x="495" y="178"/>
                    </a:moveTo>
                    <a:cubicBezTo>
                      <a:pt x="459" y="205"/>
                      <a:pt x="443" y="232"/>
                      <a:pt x="437" y="239"/>
                    </a:cubicBezTo>
                    <a:cubicBezTo>
                      <a:pt x="409" y="284"/>
                      <a:pt x="403" y="324"/>
                      <a:pt x="403" y="324"/>
                    </a:cubicBezTo>
                    <a:cubicBezTo>
                      <a:pt x="403" y="331"/>
                      <a:pt x="410" y="331"/>
                      <a:pt x="416" y="331"/>
                    </a:cubicBezTo>
                    <a:cubicBezTo>
                      <a:pt x="427" y="331"/>
                      <a:pt x="428" y="331"/>
                      <a:pt x="430" y="319"/>
                    </a:cubicBezTo>
                    <a:cubicBezTo>
                      <a:pt x="445" y="257"/>
                      <a:pt x="482" y="203"/>
                      <a:pt x="554" y="175"/>
                    </a:cubicBezTo>
                    <a:cubicBezTo>
                      <a:pt x="562" y="171"/>
                      <a:pt x="563" y="171"/>
                      <a:pt x="563" y="166"/>
                    </a:cubicBezTo>
                    <a:cubicBezTo>
                      <a:pt x="563" y="162"/>
                      <a:pt x="560" y="160"/>
                      <a:pt x="558" y="158"/>
                    </a:cubicBezTo>
                    <a:cubicBezTo>
                      <a:pt x="531" y="148"/>
                      <a:pt x="454" y="117"/>
                      <a:pt x="430" y="9"/>
                    </a:cubicBezTo>
                    <a:cubicBezTo>
                      <a:pt x="428" y="2"/>
                      <a:pt x="427" y="0"/>
                      <a:pt x="416" y="0"/>
                    </a:cubicBezTo>
                    <a:cubicBezTo>
                      <a:pt x="410" y="0"/>
                      <a:pt x="403" y="0"/>
                      <a:pt x="403" y="7"/>
                    </a:cubicBezTo>
                    <a:cubicBezTo>
                      <a:pt x="403" y="9"/>
                      <a:pt x="409" y="49"/>
                      <a:pt x="436" y="92"/>
                    </a:cubicBezTo>
                    <a:cubicBezTo>
                      <a:pt x="448" y="110"/>
                      <a:pt x="468" y="133"/>
                      <a:pt x="495" y="153"/>
                    </a:cubicBezTo>
                    <a:lnTo>
                      <a:pt x="23" y="153"/>
                    </a:lnTo>
                    <a:cubicBezTo>
                      <a:pt x="11" y="153"/>
                      <a:pt x="0" y="153"/>
                      <a:pt x="0" y="166"/>
                    </a:cubicBezTo>
                    <a:cubicBezTo>
                      <a:pt x="0" y="178"/>
                      <a:pt x="11" y="178"/>
                      <a:pt x="23" y="178"/>
                    </a:cubicBezTo>
                    <a:lnTo>
                      <a:pt x="495" y="17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04" name="Freeform 13"/>
              <p:cNvSpPr/>
              <p:nvPr/>
            </p:nvSpPr>
            <p:spPr>
              <a:xfrm>
                <a:off x="2938680" y="5204880"/>
                <a:ext cx="5148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143" h="635">
                    <a:moveTo>
                      <a:pt x="140" y="23"/>
                    </a:moveTo>
                    <a:cubicBezTo>
                      <a:pt x="142" y="18"/>
                      <a:pt x="142" y="16"/>
                      <a:pt x="142" y="13"/>
                    </a:cubicBezTo>
                    <a:cubicBezTo>
                      <a:pt x="142" y="5"/>
                      <a:pt x="137" y="0"/>
                      <a:pt x="130" y="0"/>
                    </a:cubicBezTo>
                    <a:cubicBezTo>
                      <a:pt x="124" y="0"/>
                      <a:pt x="121" y="4"/>
                      <a:pt x="115" y="14"/>
                    </a:cubicBezTo>
                    <a:lnTo>
                      <a:pt x="4" y="306"/>
                    </a:lnTo>
                    <a:cubicBezTo>
                      <a:pt x="2" y="310"/>
                      <a:pt x="0" y="313"/>
                      <a:pt x="0" y="317"/>
                    </a:cubicBezTo>
                    <a:cubicBezTo>
                      <a:pt x="0" y="319"/>
                      <a:pt x="0" y="320"/>
                      <a:pt x="4" y="328"/>
                    </a:cubicBezTo>
                    <a:lnTo>
                      <a:pt x="115" y="619"/>
                    </a:lnTo>
                    <a:cubicBezTo>
                      <a:pt x="117" y="626"/>
                      <a:pt x="121" y="634"/>
                      <a:pt x="130" y="634"/>
                    </a:cubicBezTo>
                    <a:cubicBezTo>
                      <a:pt x="137" y="634"/>
                      <a:pt x="142" y="628"/>
                      <a:pt x="142" y="621"/>
                    </a:cubicBezTo>
                    <a:cubicBezTo>
                      <a:pt x="142" y="619"/>
                      <a:pt x="142" y="619"/>
                      <a:pt x="140" y="612"/>
                    </a:cubicBezTo>
                    <a:lnTo>
                      <a:pt x="27" y="317"/>
                    </a:lnTo>
                    <a:lnTo>
                      <a:pt x="140" y="23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05" name="Freeform 14"/>
              <p:cNvSpPr/>
              <p:nvPr/>
            </p:nvSpPr>
            <p:spPr>
              <a:xfrm>
                <a:off x="3026880" y="5275080"/>
                <a:ext cx="150120" cy="102240"/>
              </a:xfrm>
              <a:custGeom>
                <a:avLst/>
                <a:gdLst/>
                <a:ahLst/>
                <a:cxnLst/>
                <a:rect l="0" t="0" r="r" b="b"/>
                <a:pathLst>
                  <a:path w="417" h="284">
                    <a:moveTo>
                      <a:pt x="416" y="0"/>
                    </a:moveTo>
                    <a:lnTo>
                      <a:pt x="369" y="0"/>
                    </a:lnTo>
                    <a:lnTo>
                      <a:pt x="293" y="146"/>
                    </a:lnTo>
                    <a:cubicBezTo>
                      <a:pt x="277" y="180"/>
                      <a:pt x="256" y="223"/>
                      <a:pt x="247" y="248"/>
                    </a:cubicBezTo>
                    <a:lnTo>
                      <a:pt x="247" y="230"/>
                    </a:lnTo>
                    <a:cubicBezTo>
                      <a:pt x="247" y="194"/>
                      <a:pt x="245" y="166"/>
                      <a:pt x="241" y="131"/>
                    </a:cubicBezTo>
                    <a:lnTo>
                      <a:pt x="229" y="0"/>
                    </a:lnTo>
                    <a:lnTo>
                      <a:pt x="184" y="0"/>
                    </a:lnTo>
                    <a:lnTo>
                      <a:pt x="112" y="142"/>
                    </a:lnTo>
                    <a:cubicBezTo>
                      <a:pt x="94" y="176"/>
                      <a:pt x="74" y="212"/>
                      <a:pt x="65" y="247"/>
                    </a:cubicBezTo>
                    <a:lnTo>
                      <a:pt x="63" y="247"/>
                    </a:lnTo>
                    <a:cubicBezTo>
                      <a:pt x="65" y="241"/>
                      <a:pt x="65" y="230"/>
                      <a:pt x="65" y="218"/>
                    </a:cubicBezTo>
                    <a:cubicBezTo>
                      <a:pt x="65" y="211"/>
                      <a:pt x="65" y="178"/>
                      <a:pt x="59" y="121"/>
                    </a:cubicBezTo>
                    <a:lnTo>
                      <a:pt x="49" y="0"/>
                    </a:lnTo>
                    <a:lnTo>
                      <a:pt x="0" y="0"/>
                    </a:lnTo>
                    <a:lnTo>
                      <a:pt x="27" y="283"/>
                    </a:lnTo>
                    <a:lnTo>
                      <a:pt x="77" y="283"/>
                    </a:lnTo>
                    <a:cubicBezTo>
                      <a:pt x="81" y="277"/>
                      <a:pt x="122" y="196"/>
                      <a:pt x="137" y="169"/>
                    </a:cubicBezTo>
                    <a:cubicBezTo>
                      <a:pt x="164" y="113"/>
                      <a:pt x="191" y="59"/>
                      <a:pt x="198" y="36"/>
                    </a:cubicBezTo>
                    <a:cubicBezTo>
                      <a:pt x="198" y="38"/>
                      <a:pt x="196" y="49"/>
                      <a:pt x="196" y="63"/>
                    </a:cubicBezTo>
                    <a:cubicBezTo>
                      <a:pt x="196" y="92"/>
                      <a:pt x="200" y="126"/>
                      <a:pt x="202" y="157"/>
                    </a:cubicBezTo>
                    <a:lnTo>
                      <a:pt x="214" y="283"/>
                    </a:lnTo>
                    <a:lnTo>
                      <a:pt x="268" y="283"/>
                    </a:lnTo>
                    <a:lnTo>
                      <a:pt x="41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06" name="Freeform 15"/>
              <p:cNvSpPr/>
              <p:nvPr/>
            </p:nvSpPr>
            <p:spPr>
              <a:xfrm>
                <a:off x="3194640" y="5204880"/>
                <a:ext cx="5148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143" h="635">
                    <a:moveTo>
                      <a:pt x="140" y="328"/>
                    </a:moveTo>
                    <a:cubicBezTo>
                      <a:pt x="142" y="320"/>
                      <a:pt x="142" y="319"/>
                      <a:pt x="142" y="317"/>
                    </a:cubicBezTo>
                    <a:cubicBezTo>
                      <a:pt x="142" y="315"/>
                      <a:pt x="142" y="313"/>
                      <a:pt x="140" y="306"/>
                    </a:cubicBezTo>
                    <a:lnTo>
                      <a:pt x="27" y="14"/>
                    </a:lnTo>
                    <a:cubicBezTo>
                      <a:pt x="23" y="4"/>
                      <a:pt x="20" y="0"/>
                      <a:pt x="13" y="0"/>
                    </a:cubicBezTo>
                    <a:cubicBezTo>
                      <a:pt x="5" y="0"/>
                      <a:pt x="0" y="5"/>
                      <a:pt x="0" y="13"/>
                    </a:cubicBezTo>
                    <a:cubicBezTo>
                      <a:pt x="0" y="14"/>
                      <a:pt x="0" y="16"/>
                      <a:pt x="4" y="23"/>
                    </a:cubicBezTo>
                    <a:lnTo>
                      <a:pt x="117" y="317"/>
                    </a:lnTo>
                    <a:lnTo>
                      <a:pt x="4" y="610"/>
                    </a:lnTo>
                    <a:cubicBezTo>
                      <a:pt x="0" y="617"/>
                      <a:pt x="0" y="619"/>
                      <a:pt x="0" y="621"/>
                    </a:cubicBezTo>
                    <a:cubicBezTo>
                      <a:pt x="0" y="628"/>
                      <a:pt x="5" y="634"/>
                      <a:pt x="13" y="634"/>
                    </a:cubicBezTo>
                    <a:cubicBezTo>
                      <a:pt x="22" y="634"/>
                      <a:pt x="23" y="628"/>
                      <a:pt x="27" y="621"/>
                    </a:cubicBezTo>
                    <a:lnTo>
                      <a:pt x="140" y="32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07" name="Freeform 16"/>
              <p:cNvSpPr/>
              <p:nvPr/>
            </p:nvSpPr>
            <p:spPr>
              <a:xfrm>
                <a:off x="3343680" y="5356800"/>
                <a:ext cx="19800" cy="48240"/>
              </a:xfrm>
              <a:custGeom>
                <a:avLst/>
                <a:gdLst/>
                <a:ahLst/>
                <a:cxnLst/>
                <a:rect l="0" t="0" r="r" b="b"/>
                <a:pathLst>
                  <a:path w="55" h="134">
                    <a:moveTo>
                      <a:pt x="54" y="52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54"/>
                    </a:lnTo>
                    <a:lnTo>
                      <a:pt x="16" y="54"/>
                    </a:lnTo>
                    <a:lnTo>
                      <a:pt x="0" y="133"/>
                    </a:lnTo>
                    <a:lnTo>
                      <a:pt x="27" y="133"/>
                    </a:lnTo>
                    <a:lnTo>
                      <a:pt x="54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08" name="Freeform 17"/>
              <p:cNvSpPr/>
              <p:nvPr/>
            </p:nvSpPr>
            <p:spPr>
              <a:xfrm>
                <a:off x="3448080" y="5204880"/>
                <a:ext cx="5148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143" h="635">
                    <a:moveTo>
                      <a:pt x="140" y="23"/>
                    </a:moveTo>
                    <a:cubicBezTo>
                      <a:pt x="142" y="18"/>
                      <a:pt x="142" y="16"/>
                      <a:pt x="142" y="13"/>
                    </a:cubicBezTo>
                    <a:cubicBezTo>
                      <a:pt x="142" y="5"/>
                      <a:pt x="137" y="0"/>
                      <a:pt x="130" y="0"/>
                    </a:cubicBezTo>
                    <a:cubicBezTo>
                      <a:pt x="124" y="0"/>
                      <a:pt x="121" y="4"/>
                      <a:pt x="115" y="14"/>
                    </a:cubicBezTo>
                    <a:lnTo>
                      <a:pt x="4" y="306"/>
                    </a:lnTo>
                    <a:cubicBezTo>
                      <a:pt x="2" y="310"/>
                      <a:pt x="0" y="313"/>
                      <a:pt x="0" y="317"/>
                    </a:cubicBezTo>
                    <a:cubicBezTo>
                      <a:pt x="0" y="319"/>
                      <a:pt x="0" y="320"/>
                      <a:pt x="4" y="328"/>
                    </a:cubicBezTo>
                    <a:lnTo>
                      <a:pt x="115" y="619"/>
                    </a:lnTo>
                    <a:cubicBezTo>
                      <a:pt x="117" y="626"/>
                      <a:pt x="121" y="634"/>
                      <a:pt x="130" y="634"/>
                    </a:cubicBezTo>
                    <a:cubicBezTo>
                      <a:pt x="137" y="634"/>
                      <a:pt x="142" y="628"/>
                      <a:pt x="142" y="621"/>
                    </a:cubicBezTo>
                    <a:cubicBezTo>
                      <a:pt x="142" y="619"/>
                      <a:pt x="142" y="619"/>
                      <a:pt x="140" y="612"/>
                    </a:cubicBezTo>
                    <a:lnTo>
                      <a:pt x="27" y="317"/>
                    </a:lnTo>
                    <a:lnTo>
                      <a:pt x="140" y="23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09" name="Freeform 18"/>
              <p:cNvSpPr/>
              <p:nvPr/>
            </p:nvSpPr>
            <p:spPr>
              <a:xfrm>
                <a:off x="3535920" y="5275080"/>
                <a:ext cx="150120" cy="102240"/>
              </a:xfrm>
              <a:custGeom>
                <a:avLst/>
                <a:gdLst/>
                <a:ahLst/>
                <a:cxnLst/>
                <a:rect l="0" t="0" r="r" b="b"/>
                <a:pathLst>
                  <a:path w="417" h="284">
                    <a:moveTo>
                      <a:pt x="416" y="0"/>
                    </a:moveTo>
                    <a:lnTo>
                      <a:pt x="369" y="0"/>
                    </a:lnTo>
                    <a:lnTo>
                      <a:pt x="293" y="146"/>
                    </a:lnTo>
                    <a:cubicBezTo>
                      <a:pt x="277" y="180"/>
                      <a:pt x="256" y="223"/>
                      <a:pt x="247" y="248"/>
                    </a:cubicBezTo>
                    <a:lnTo>
                      <a:pt x="247" y="230"/>
                    </a:lnTo>
                    <a:cubicBezTo>
                      <a:pt x="247" y="194"/>
                      <a:pt x="245" y="166"/>
                      <a:pt x="241" y="131"/>
                    </a:cubicBezTo>
                    <a:lnTo>
                      <a:pt x="229" y="0"/>
                    </a:lnTo>
                    <a:lnTo>
                      <a:pt x="184" y="0"/>
                    </a:lnTo>
                    <a:lnTo>
                      <a:pt x="112" y="142"/>
                    </a:lnTo>
                    <a:cubicBezTo>
                      <a:pt x="94" y="176"/>
                      <a:pt x="74" y="212"/>
                      <a:pt x="65" y="247"/>
                    </a:cubicBezTo>
                    <a:lnTo>
                      <a:pt x="63" y="247"/>
                    </a:lnTo>
                    <a:cubicBezTo>
                      <a:pt x="65" y="241"/>
                      <a:pt x="65" y="230"/>
                      <a:pt x="65" y="218"/>
                    </a:cubicBezTo>
                    <a:cubicBezTo>
                      <a:pt x="65" y="211"/>
                      <a:pt x="65" y="178"/>
                      <a:pt x="59" y="121"/>
                    </a:cubicBezTo>
                    <a:lnTo>
                      <a:pt x="49" y="0"/>
                    </a:lnTo>
                    <a:lnTo>
                      <a:pt x="0" y="0"/>
                    </a:lnTo>
                    <a:lnTo>
                      <a:pt x="27" y="283"/>
                    </a:lnTo>
                    <a:lnTo>
                      <a:pt x="77" y="283"/>
                    </a:lnTo>
                    <a:cubicBezTo>
                      <a:pt x="81" y="277"/>
                      <a:pt x="122" y="196"/>
                      <a:pt x="137" y="169"/>
                    </a:cubicBezTo>
                    <a:cubicBezTo>
                      <a:pt x="164" y="113"/>
                      <a:pt x="191" y="59"/>
                      <a:pt x="198" y="36"/>
                    </a:cubicBezTo>
                    <a:cubicBezTo>
                      <a:pt x="198" y="38"/>
                      <a:pt x="196" y="49"/>
                      <a:pt x="196" y="63"/>
                    </a:cubicBezTo>
                    <a:cubicBezTo>
                      <a:pt x="196" y="92"/>
                      <a:pt x="200" y="126"/>
                      <a:pt x="202" y="157"/>
                    </a:cubicBezTo>
                    <a:lnTo>
                      <a:pt x="214" y="283"/>
                    </a:lnTo>
                    <a:lnTo>
                      <a:pt x="268" y="283"/>
                    </a:lnTo>
                    <a:lnTo>
                      <a:pt x="41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10" name="Freeform 19"/>
              <p:cNvSpPr/>
              <p:nvPr/>
            </p:nvSpPr>
            <p:spPr>
              <a:xfrm>
                <a:off x="3698640" y="5173920"/>
                <a:ext cx="70200" cy="109080"/>
              </a:xfrm>
              <a:custGeom>
                <a:avLst/>
                <a:gdLst/>
                <a:ahLst/>
                <a:cxnLst/>
                <a:rect l="0" t="0" r="r" b="b"/>
                <a:pathLst>
                  <a:path w="195" h="303">
                    <a:moveTo>
                      <a:pt x="106" y="266"/>
                    </a:moveTo>
                    <a:cubicBezTo>
                      <a:pt x="101" y="266"/>
                      <a:pt x="95" y="268"/>
                      <a:pt x="90" y="268"/>
                    </a:cubicBezTo>
                    <a:lnTo>
                      <a:pt x="40" y="268"/>
                    </a:lnTo>
                    <a:lnTo>
                      <a:pt x="110" y="207"/>
                    </a:lnTo>
                    <a:cubicBezTo>
                      <a:pt x="117" y="200"/>
                      <a:pt x="139" y="184"/>
                      <a:pt x="148" y="176"/>
                    </a:cubicBezTo>
                    <a:cubicBezTo>
                      <a:pt x="167" y="158"/>
                      <a:pt x="194" y="135"/>
                      <a:pt x="194" y="95"/>
                    </a:cubicBezTo>
                    <a:cubicBezTo>
                      <a:pt x="194" y="45"/>
                      <a:pt x="157" y="0"/>
                      <a:pt x="92" y="0"/>
                    </a:cubicBezTo>
                    <a:cubicBezTo>
                      <a:pt x="45" y="0"/>
                      <a:pt x="14" y="25"/>
                      <a:pt x="0" y="70"/>
                    </a:cubicBezTo>
                    <a:lnTo>
                      <a:pt x="22" y="97"/>
                    </a:lnTo>
                    <a:cubicBezTo>
                      <a:pt x="31" y="59"/>
                      <a:pt x="47" y="31"/>
                      <a:pt x="86" y="31"/>
                    </a:cubicBezTo>
                    <a:cubicBezTo>
                      <a:pt x="124" y="31"/>
                      <a:pt x="151" y="58"/>
                      <a:pt x="151" y="97"/>
                    </a:cubicBezTo>
                    <a:cubicBezTo>
                      <a:pt x="151" y="133"/>
                      <a:pt x="130" y="155"/>
                      <a:pt x="103" y="180"/>
                    </a:cubicBezTo>
                    <a:cubicBezTo>
                      <a:pt x="94" y="189"/>
                      <a:pt x="70" y="209"/>
                      <a:pt x="61" y="218"/>
                    </a:cubicBezTo>
                    <a:cubicBezTo>
                      <a:pt x="49" y="230"/>
                      <a:pt x="16" y="259"/>
                      <a:pt x="4" y="270"/>
                    </a:cubicBezTo>
                    <a:lnTo>
                      <a:pt x="4" y="302"/>
                    </a:lnTo>
                    <a:lnTo>
                      <a:pt x="194" y="302"/>
                    </a:lnTo>
                    <a:lnTo>
                      <a:pt x="194" y="266"/>
                    </a:lnTo>
                    <a:lnTo>
                      <a:pt x="106" y="26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11" name="Freeform 20"/>
              <p:cNvSpPr/>
              <p:nvPr/>
            </p:nvSpPr>
            <p:spPr>
              <a:xfrm>
                <a:off x="3799800" y="5204880"/>
                <a:ext cx="5148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143" h="635">
                    <a:moveTo>
                      <a:pt x="140" y="328"/>
                    </a:moveTo>
                    <a:cubicBezTo>
                      <a:pt x="142" y="320"/>
                      <a:pt x="142" y="319"/>
                      <a:pt x="142" y="317"/>
                    </a:cubicBezTo>
                    <a:cubicBezTo>
                      <a:pt x="142" y="315"/>
                      <a:pt x="142" y="313"/>
                      <a:pt x="140" y="306"/>
                    </a:cubicBezTo>
                    <a:lnTo>
                      <a:pt x="27" y="14"/>
                    </a:lnTo>
                    <a:cubicBezTo>
                      <a:pt x="23" y="4"/>
                      <a:pt x="20" y="0"/>
                      <a:pt x="13" y="0"/>
                    </a:cubicBezTo>
                    <a:cubicBezTo>
                      <a:pt x="5" y="0"/>
                      <a:pt x="0" y="5"/>
                      <a:pt x="0" y="13"/>
                    </a:cubicBezTo>
                    <a:cubicBezTo>
                      <a:pt x="0" y="14"/>
                      <a:pt x="0" y="16"/>
                      <a:pt x="4" y="23"/>
                    </a:cubicBezTo>
                    <a:lnTo>
                      <a:pt x="117" y="317"/>
                    </a:lnTo>
                    <a:lnTo>
                      <a:pt x="4" y="610"/>
                    </a:lnTo>
                    <a:cubicBezTo>
                      <a:pt x="0" y="617"/>
                      <a:pt x="0" y="619"/>
                      <a:pt x="0" y="621"/>
                    </a:cubicBezTo>
                    <a:cubicBezTo>
                      <a:pt x="0" y="628"/>
                      <a:pt x="5" y="634"/>
                      <a:pt x="13" y="634"/>
                    </a:cubicBezTo>
                    <a:cubicBezTo>
                      <a:pt x="22" y="634"/>
                      <a:pt x="23" y="628"/>
                      <a:pt x="27" y="621"/>
                    </a:cubicBezTo>
                    <a:lnTo>
                      <a:pt x="140" y="32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12" name="Freeform 21"/>
              <p:cNvSpPr/>
              <p:nvPr/>
            </p:nvSpPr>
            <p:spPr>
              <a:xfrm>
                <a:off x="3948840" y="5356800"/>
                <a:ext cx="19800" cy="48240"/>
              </a:xfrm>
              <a:custGeom>
                <a:avLst/>
                <a:gdLst/>
                <a:ahLst/>
                <a:cxnLst/>
                <a:rect l="0" t="0" r="r" b="b"/>
                <a:pathLst>
                  <a:path w="55" h="134">
                    <a:moveTo>
                      <a:pt x="54" y="52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54"/>
                    </a:lnTo>
                    <a:lnTo>
                      <a:pt x="16" y="54"/>
                    </a:lnTo>
                    <a:lnTo>
                      <a:pt x="0" y="133"/>
                    </a:lnTo>
                    <a:lnTo>
                      <a:pt x="27" y="133"/>
                    </a:lnTo>
                    <a:lnTo>
                      <a:pt x="54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13" name="Freeform 22"/>
              <p:cNvSpPr/>
              <p:nvPr/>
            </p:nvSpPr>
            <p:spPr>
              <a:xfrm>
                <a:off x="4053240" y="5204880"/>
                <a:ext cx="5148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143" h="635">
                    <a:moveTo>
                      <a:pt x="140" y="23"/>
                    </a:moveTo>
                    <a:cubicBezTo>
                      <a:pt x="142" y="18"/>
                      <a:pt x="142" y="16"/>
                      <a:pt x="142" y="13"/>
                    </a:cubicBezTo>
                    <a:cubicBezTo>
                      <a:pt x="142" y="5"/>
                      <a:pt x="137" y="0"/>
                      <a:pt x="130" y="0"/>
                    </a:cubicBezTo>
                    <a:cubicBezTo>
                      <a:pt x="124" y="0"/>
                      <a:pt x="121" y="4"/>
                      <a:pt x="115" y="14"/>
                    </a:cubicBezTo>
                    <a:lnTo>
                      <a:pt x="4" y="306"/>
                    </a:lnTo>
                    <a:cubicBezTo>
                      <a:pt x="2" y="310"/>
                      <a:pt x="0" y="313"/>
                      <a:pt x="0" y="317"/>
                    </a:cubicBezTo>
                    <a:cubicBezTo>
                      <a:pt x="0" y="319"/>
                      <a:pt x="0" y="320"/>
                      <a:pt x="4" y="328"/>
                    </a:cubicBezTo>
                    <a:lnTo>
                      <a:pt x="115" y="619"/>
                    </a:lnTo>
                    <a:cubicBezTo>
                      <a:pt x="117" y="626"/>
                      <a:pt x="121" y="634"/>
                      <a:pt x="130" y="634"/>
                    </a:cubicBezTo>
                    <a:cubicBezTo>
                      <a:pt x="137" y="634"/>
                      <a:pt x="142" y="628"/>
                      <a:pt x="142" y="621"/>
                    </a:cubicBezTo>
                    <a:cubicBezTo>
                      <a:pt x="142" y="619"/>
                      <a:pt x="142" y="619"/>
                      <a:pt x="140" y="612"/>
                    </a:cubicBezTo>
                    <a:lnTo>
                      <a:pt x="27" y="317"/>
                    </a:lnTo>
                    <a:lnTo>
                      <a:pt x="140" y="23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14" name="Freeform 23"/>
              <p:cNvSpPr/>
              <p:nvPr/>
            </p:nvSpPr>
            <p:spPr>
              <a:xfrm>
                <a:off x="4141440" y="5275080"/>
                <a:ext cx="150120" cy="102240"/>
              </a:xfrm>
              <a:custGeom>
                <a:avLst/>
                <a:gdLst/>
                <a:ahLst/>
                <a:cxnLst/>
                <a:rect l="0" t="0" r="r" b="b"/>
                <a:pathLst>
                  <a:path w="417" h="284">
                    <a:moveTo>
                      <a:pt x="416" y="0"/>
                    </a:moveTo>
                    <a:lnTo>
                      <a:pt x="369" y="0"/>
                    </a:lnTo>
                    <a:lnTo>
                      <a:pt x="293" y="146"/>
                    </a:lnTo>
                    <a:cubicBezTo>
                      <a:pt x="277" y="180"/>
                      <a:pt x="256" y="223"/>
                      <a:pt x="247" y="248"/>
                    </a:cubicBezTo>
                    <a:lnTo>
                      <a:pt x="247" y="230"/>
                    </a:lnTo>
                    <a:cubicBezTo>
                      <a:pt x="247" y="194"/>
                      <a:pt x="245" y="166"/>
                      <a:pt x="241" y="131"/>
                    </a:cubicBezTo>
                    <a:lnTo>
                      <a:pt x="229" y="0"/>
                    </a:lnTo>
                    <a:lnTo>
                      <a:pt x="184" y="0"/>
                    </a:lnTo>
                    <a:lnTo>
                      <a:pt x="112" y="142"/>
                    </a:lnTo>
                    <a:cubicBezTo>
                      <a:pt x="94" y="176"/>
                      <a:pt x="74" y="212"/>
                      <a:pt x="65" y="247"/>
                    </a:cubicBezTo>
                    <a:lnTo>
                      <a:pt x="63" y="247"/>
                    </a:lnTo>
                    <a:cubicBezTo>
                      <a:pt x="65" y="241"/>
                      <a:pt x="65" y="230"/>
                      <a:pt x="65" y="218"/>
                    </a:cubicBezTo>
                    <a:cubicBezTo>
                      <a:pt x="65" y="211"/>
                      <a:pt x="65" y="178"/>
                      <a:pt x="59" y="121"/>
                    </a:cubicBezTo>
                    <a:lnTo>
                      <a:pt x="49" y="0"/>
                    </a:lnTo>
                    <a:lnTo>
                      <a:pt x="0" y="0"/>
                    </a:lnTo>
                    <a:lnTo>
                      <a:pt x="27" y="283"/>
                    </a:lnTo>
                    <a:lnTo>
                      <a:pt x="77" y="283"/>
                    </a:lnTo>
                    <a:cubicBezTo>
                      <a:pt x="81" y="277"/>
                      <a:pt x="122" y="196"/>
                      <a:pt x="137" y="169"/>
                    </a:cubicBezTo>
                    <a:cubicBezTo>
                      <a:pt x="164" y="113"/>
                      <a:pt x="191" y="59"/>
                      <a:pt x="198" y="36"/>
                    </a:cubicBezTo>
                    <a:cubicBezTo>
                      <a:pt x="198" y="38"/>
                      <a:pt x="196" y="49"/>
                      <a:pt x="196" y="63"/>
                    </a:cubicBezTo>
                    <a:cubicBezTo>
                      <a:pt x="196" y="92"/>
                      <a:pt x="200" y="126"/>
                      <a:pt x="202" y="157"/>
                    </a:cubicBezTo>
                    <a:lnTo>
                      <a:pt x="214" y="283"/>
                    </a:lnTo>
                    <a:lnTo>
                      <a:pt x="268" y="283"/>
                    </a:lnTo>
                    <a:lnTo>
                      <a:pt x="41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15" name="Freeform 24"/>
              <p:cNvSpPr/>
              <p:nvPr/>
            </p:nvSpPr>
            <p:spPr>
              <a:xfrm>
                <a:off x="4303800" y="5173920"/>
                <a:ext cx="71640" cy="112320"/>
              </a:xfrm>
              <a:custGeom>
                <a:avLst/>
                <a:gdLst/>
                <a:ahLst/>
                <a:cxnLst/>
                <a:rect l="0" t="0" r="r" b="b"/>
                <a:pathLst>
                  <a:path w="199" h="312">
                    <a:moveTo>
                      <a:pt x="25" y="74"/>
                    </a:moveTo>
                    <a:cubicBezTo>
                      <a:pt x="43" y="38"/>
                      <a:pt x="76" y="27"/>
                      <a:pt x="97" y="27"/>
                    </a:cubicBezTo>
                    <a:cubicBezTo>
                      <a:pt x="124" y="27"/>
                      <a:pt x="142" y="43"/>
                      <a:pt x="142" y="68"/>
                    </a:cubicBezTo>
                    <a:cubicBezTo>
                      <a:pt x="142" y="92"/>
                      <a:pt x="128" y="121"/>
                      <a:pt x="94" y="126"/>
                    </a:cubicBezTo>
                    <a:cubicBezTo>
                      <a:pt x="90" y="128"/>
                      <a:pt x="88" y="128"/>
                      <a:pt x="59" y="130"/>
                    </a:cubicBezTo>
                    <a:lnTo>
                      <a:pt x="59" y="158"/>
                    </a:lnTo>
                    <a:lnTo>
                      <a:pt x="94" y="158"/>
                    </a:lnTo>
                    <a:cubicBezTo>
                      <a:pt x="137" y="158"/>
                      <a:pt x="153" y="193"/>
                      <a:pt x="153" y="220"/>
                    </a:cubicBezTo>
                    <a:cubicBezTo>
                      <a:pt x="153" y="256"/>
                      <a:pt x="131" y="281"/>
                      <a:pt x="95" y="281"/>
                    </a:cubicBezTo>
                    <a:cubicBezTo>
                      <a:pt x="65" y="281"/>
                      <a:pt x="29" y="266"/>
                      <a:pt x="5" y="238"/>
                    </a:cubicBezTo>
                    <a:lnTo>
                      <a:pt x="0" y="266"/>
                    </a:lnTo>
                    <a:cubicBezTo>
                      <a:pt x="25" y="295"/>
                      <a:pt x="63" y="311"/>
                      <a:pt x="97" y="311"/>
                    </a:cubicBezTo>
                    <a:cubicBezTo>
                      <a:pt x="155" y="311"/>
                      <a:pt x="198" y="266"/>
                      <a:pt x="198" y="220"/>
                    </a:cubicBezTo>
                    <a:cubicBezTo>
                      <a:pt x="198" y="184"/>
                      <a:pt x="167" y="155"/>
                      <a:pt x="133" y="144"/>
                    </a:cubicBezTo>
                    <a:cubicBezTo>
                      <a:pt x="167" y="128"/>
                      <a:pt x="184" y="97"/>
                      <a:pt x="184" y="68"/>
                    </a:cubicBezTo>
                    <a:cubicBezTo>
                      <a:pt x="184" y="31"/>
                      <a:pt x="146" y="0"/>
                      <a:pt x="97" y="0"/>
                    </a:cubicBezTo>
                    <a:cubicBezTo>
                      <a:pt x="58" y="0"/>
                      <a:pt x="25" y="20"/>
                      <a:pt x="7" y="47"/>
                    </a:cubicBezTo>
                    <a:lnTo>
                      <a:pt x="25" y="7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16" name="Freeform 25"/>
              <p:cNvSpPr/>
              <p:nvPr/>
            </p:nvSpPr>
            <p:spPr>
              <a:xfrm>
                <a:off x="4405680" y="5204880"/>
                <a:ext cx="5148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143" h="635">
                    <a:moveTo>
                      <a:pt x="140" y="328"/>
                    </a:moveTo>
                    <a:cubicBezTo>
                      <a:pt x="142" y="320"/>
                      <a:pt x="142" y="319"/>
                      <a:pt x="142" y="317"/>
                    </a:cubicBezTo>
                    <a:cubicBezTo>
                      <a:pt x="142" y="315"/>
                      <a:pt x="142" y="313"/>
                      <a:pt x="140" y="306"/>
                    </a:cubicBezTo>
                    <a:lnTo>
                      <a:pt x="27" y="14"/>
                    </a:lnTo>
                    <a:cubicBezTo>
                      <a:pt x="23" y="4"/>
                      <a:pt x="20" y="0"/>
                      <a:pt x="13" y="0"/>
                    </a:cubicBezTo>
                    <a:cubicBezTo>
                      <a:pt x="5" y="0"/>
                      <a:pt x="0" y="5"/>
                      <a:pt x="0" y="13"/>
                    </a:cubicBezTo>
                    <a:cubicBezTo>
                      <a:pt x="0" y="14"/>
                      <a:pt x="0" y="16"/>
                      <a:pt x="4" y="23"/>
                    </a:cubicBezTo>
                    <a:lnTo>
                      <a:pt x="117" y="317"/>
                    </a:lnTo>
                    <a:lnTo>
                      <a:pt x="4" y="610"/>
                    </a:lnTo>
                    <a:cubicBezTo>
                      <a:pt x="0" y="617"/>
                      <a:pt x="0" y="619"/>
                      <a:pt x="0" y="621"/>
                    </a:cubicBezTo>
                    <a:cubicBezTo>
                      <a:pt x="0" y="628"/>
                      <a:pt x="5" y="634"/>
                      <a:pt x="13" y="634"/>
                    </a:cubicBezTo>
                    <a:cubicBezTo>
                      <a:pt x="22" y="634"/>
                      <a:pt x="23" y="628"/>
                      <a:pt x="27" y="621"/>
                    </a:cubicBezTo>
                    <a:lnTo>
                      <a:pt x="140" y="32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17" name="Freeform 26"/>
              <p:cNvSpPr/>
              <p:nvPr/>
            </p:nvSpPr>
            <p:spPr>
              <a:xfrm>
                <a:off x="4554000" y="5356800"/>
                <a:ext cx="19800" cy="48240"/>
              </a:xfrm>
              <a:custGeom>
                <a:avLst/>
                <a:gdLst/>
                <a:ahLst/>
                <a:cxnLst/>
                <a:rect l="0" t="0" r="r" b="b"/>
                <a:pathLst>
                  <a:path w="55" h="134">
                    <a:moveTo>
                      <a:pt x="54" y="52"/>
                    </a:moveTo>
                    <a:lnTo>
                      <a:pt x="54" y="0"/>
                    </a:lnTo>
                    <a:lnTo>
                      <a:pt x="0" y="0"/>
                    </a:lnTo>
                    <a:lnTo>
                      <a:pt x="0" y="54"/>
                    </a:lnTo>
                    <a:lnTo>
                      <a:pt x="16" y="54"/>
                    </a:lnTo>
                    <a:lnTo>
                      <a:pt x="0" y="133"/>
                    </a:lnTo>
                    <a:lnTo>
                      <a:pt x="27" y="133"/>
                    </a:lnTo>
                    <a:lnTo>
                      <a:pt x="54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18" name="Freeform 27"/>
              <p:cNvSpPr/>
              <p:nvPr/>
            </p:nvSpPr>
            <p:spPr>
              <a:xfrm>
                <a:off x="4655160" y="5356800"/>
                <a:ext cx="19800" cy="19800"/>
              </a:xfrm>
              <a:custGeom>
                <a:avLst/>
                <a:gdLst/>
                <a:ahLst/>
                <a:cxnLst/>
                <a:rect l="0" t="0" r="r" b="b"/>
                <a:pathLst>
                  <a:path w="55" h="55">
                    <a:moveTo>
                      <a:pt x="54" y="0"/>
                    </a:moveTo>
                    <a:lnTo>
                      <a:pt x="0" y="0"/>
                    </a:lnTo>
                    <a:lnTo>
                      <a:pt x="0" y="54"/>
                    </a:lnTo>
                    <a:lnTo>
                      <a:pt x="54" y="54"/>
                    </a:lnTo>
                    <a:lnTo>
                      <a:pt x="54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19" name="Freeform 28"/>
              <p:cNvSpPr/>
              <p:nvPr/>
            </p:nvSpPr>
            <p:spPr>
              <a:xfrm>
                <a:off x="4718520" y="5356800"/>
                <a:ext cx="19800" cy="19800"/>
              </a:xfrm>
              <a:custGeom>
                <a:avLst/>
                <a:gdLst/>
                <a:ahLst/>
                <a:cxnLst/>
                <a:rect l="0" t="0" r="r" b="b"/>
                <a:pathLst>
                  <a:path w="55" h="55">
                    <a:moveTo>
                      <a:pt x="54" y="0"/>
                    </a:moveTo>
                    <a:lnTo>
                      <a:pt x="0" y="0"/>
                    </a:lnTo>
                    <a:lnTo>
                      <a:pt x="0" y="54"/>
                    </a:lnTo>
                    <a:lnTo>
                      <a:pt x="54" y="54"/>
                    </a:lnTo>
                    <a:lnTo>
                      <a:pt x="54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820" name="Freeform 29"/>
              <p:cNvSpPr/>
              <p:nvPr/>
            </p:nvSpPr>
            <p:spPr>
              <a:xfrm>
                <a:off x="4782240" y="5356800"/>
                <a:ext cx="19800" cy="19800"/>
              </a:xfrm>
              <a:custGeom>
                <a:avLst/>
                <a:gdLst/>
                <a:ahLst/>
                <a:cxnLst/>
                <a:rect l="0" t="0" r="r" b="b"/>
                <a:pathLst>
                  <a:path w="55" h="55">
                    <a:moveTo>
                      <a:pt x="54" y="0"/>
                    </a:moveTo>
                    <a:lnTo>
                      <a:pt x="0" y="0"/>
                    </a:lnTo>
                    <a:lnTo>
                      <a:pt x="0" y="54"/>
                    </a:lnTo>
                    <a:lnTo>
                      <a:pt x="54" y="54"/>
                    </a:lnTo>
                    <a:lnTo>
                      <a:pt x="54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sp>
          <p:nvSpPr>
            <p:cNvPr id="821" name="TextShape 30"/>
            <p:cNvSpPr txBox="1"/>
            <p:nvPr/>
          </p:nvSpPr>
          <p:spPr>
            <a:xfrm>
              <a:off x="157320" y="5201832"/>
              <a:ext cx="6014880" cy="7844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5000" rIns="90000" bIns="45000">
              <a:spAutoFit/>
            </a:bodyPr>
            <a:lstStyle/>
            <a:p>
              <a:pPr marL="36000">
                <a:spcAft>
                  <a:spcPts val="567"/>
                </a:spcAft>
                <a:buClr>
                  <a:srgbClr val="000000"/>
                </a:buClr>
                <a:buSzPct val="45000"/>
              </a:pPr>
              <a:r>
                <a:rPr lang="en-GB" sz="2000" b="0" strike="noStrike" spc="-1" dirty="0">
                  <a:latin typeface="Calibri"/>
                </a:rPr>
                <a:t>  Constrain PDF:</a:t>
              </a:r>
            </a:p>
            <a:p>
              <a:pPr marL="36000">
                <a:spcAft>
                  <a:spcPts val="567"/>
                </a:spcAft>
                <a:buClr>
                  <a:srgbClr val="000000"/>
                </a:buClr>
                <a:buSzPct val="45000"/>
              </a:pPr>
              <a:r>
                <a:rPr lang="en-GB" sz="2000" b="0" strike="noStrike" spc="-1" dirty="0">
                  <a:latin typeface="Calibri"/>
                </a:rPr>
                <a:t>  Equilibrium properties from non-</a:t>
              </a:r>
              <a:r>
                <a:rPr lang="en-GB" sz="2000" b="0" strike="noStrike" spc="-1" dirty="0" err="1">
                  <a:latin typeface="Calibri"/>
                </a:rPr>
                <a:t>equil</a:t>
              </a:r>
              <a:r>
                <a:rPr lang="en-GB" sz="2000" b="0" strike="noStrike" spc="-1" dirty="0">
                  <a:latin typeface="Calibri"/>
                </a:rPr>
                <a:t>. measurements</a:t>
              </a:r>
            </a:p>
          </p:txBody>
        </p:sp>
        <p:sp>
          <p:nvSpPr>
            <p:cNvPr id="115" name="CustomShape 7"/>
            <p:cNvSpPr/>
            <p:nvPr/>
          </p:nvSpPr>
          <p:spPr>
            <a:xfrm>
              <a:off x="231166" y="5356472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6" name="CustomShape 7"/>
            <p:cNvSpPr/>
            <p:nvPr/>
          </p:nvSpPr>
          <p:spPr>
            <a:xfrm>
              <a:off x="231166" y="5751039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0" name="Picture 789"/>
          <p:cNvPicPr/>
          <p:nvPr/>
        </p:nvPicPr>
        <p:blipFill>
          <a:blip r:embed="rId3"/>
          <a:stretch/>
        </p:blipFill>
        <p:spPr>
          <a:xfrm>
            <a:off x="4320000" y="846510"/>
            <a:ext cx="3592080" cy="1578240"/>
          </a:xfrm>
          <a:prstGeom prst="rect">
            <a:avLst/>
          </a:prstGeom>
          <a:ln>
            <a:noFill/>
          </a:ln>
        </p:spPr>
      </p:pic>
      <p:sp>
        <p:nvSpPr>
          <p:cNvPr id="791" name="TextShape 1"/>
          <p:cNvSpPr txBox="1"/>
          <p:nvPr/>
        </p:nvSpPr>
        <p:spPr>
          <a:xfrm>
            <a:off x="252000" y="108000"/>
            <a:ext cx="7776000" cy="66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Fluctuation relations: quantum</a:t>
            </a:r>
          </a:p>
        </p:txBody>
      </p:sp>
      <p:sp>
        <p:nvSpPr>
          <p:cNvPr id="792" name="TextShape 2"/>
          <p:cNvSpPr txBox="1"/>
          <p:nvPr/>
        </p:nvSpPr>
        <p:spPr>
          <a:xfrm>
            <a:off x="6854040" y="2052087"/>
            <a:ext cx="1786320" cy="359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1200" b="0" strike="noStrike" spc="-1">
                <a:solidFill>
                  <a:srgbClr val="808080"/>
                </a:solidFill>
                <a:latin typeface="Andale Mono"/>
              </a:rPr>
              <a:t>Wikipedia</a:t>
            </a:r>
            <a:endParaRPr lang="en-GB" sz="1200" b="0" strike="noStrike" spc="-1">
              <a:latin typeface="Calibri"/>
            </a:endParaRPr>
          </a:p>
        </p:txBody>
      </p:sp>
      <p:sp>
        <p:nvSpPr>
          <p:cNvPr id="822" name="CustomShape 31"/>
          <p:cNvSpPr/>
          <p:nvPr/>
        </p:nvSpPr>
        <p:spPr>
          <a:xfrm>
            <a:off x="16740" y="2806037"/>
            <a:ext cx="4525200" cy="2290910"/>
          </a:xfrm>
          <a:prstGeom prst="rect">
            <a:avLst/>
          </a:prstGeom>
          <a:solidFill>
            <a:srgbClr val="CCFF66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3" name="TextShape 32"/>
          <p:cNvSpPr txBox="1"/>
          <p:nvPr/>
        </p:nvSpPr>
        <p:spPr>
          <a:xfrm>
            <a:off x="301680" y="4049832"/>
            <a:ext cx="3496320" cy="462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0" strike="noStrike" spc="-1">
                <a:latin typeface="Calibri"/>
              </a:rPr>
              <a:t>Crooks fluctuation relation</a:t>
            </a:r>
          </a:p>
        </p:txBody>
      </p:sp>
      <p:sp>
        <p:nvSpPr>
          <p:cNvPr id="824" name="TextShape 33"/>
          <p:cNvSpPr txBox="1"/>
          <p:nvPr/>
        </p:nvSpPr>
        <p:spPr>
          <a:xfrm>
            <a:off x="337680" y="2793792"/>
            <a:ext cx="2379240" cy="516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marL="36000" algn="r"/>
            <a:r>
              <a:rPr lang="en-GB" sz="2400" b="0" strike="noStrike" spc="-1">
                <a:latin typeface="Calibri"/>
              </a:rPr>
              <a:t>Jarzynski equality</a:t>
            </a:r>
          </a:p>
        </p:txBody>
      </p:sp>
      <p:grpSp>
        <p:nvGrpSpPr>
          <p:cNvPr id="825" name="Group 34"/>
          <p:cNvGrpSpPr/>
          <p:nvPr/>
        </p:nvGrpSpPr>
        <p:grpSpPr>
          <a:xfrm>
            <a:off x="685080" y="4566432"/>
            <a:ext cx="3172680" cy="331200"/>
            <a:chOff x="685080" y="4450320"/>
            <a:chExt cx="3172680" cy="331200"/>
          </a:xfrm>
        </p:grpSpPr>
        <p:sp>
          <p:nvSpPr>
            <p:cNvPr id="826" name="Freeform 35"/>
            <p:cNvSpPr/>
            <p:nvPr/>
          </p:nvSpPr>
          <p:spPr>
            <a:xfrm>
              <a:off x="685080" y="4450320"/>
              <a:ext cx="3173040" cy="331560"/>
            </a:xfrm>
            <a:custGeom>
              <a:avLst/>
              <a:gdLst/>
              <a:ahLst/>
              <a:cxnLst/>
              <a:rect l="0" t="0" r="r" b="b"/>
              <a:pathLst>
                <a:path w="8814" h="921">
                  <a:moveTo>
                    <a:pt x="4407" y="920"/>
                  </a:moveTo>
                  <a:lnTo>
                    <a:pt x="0" y="920"/>
                  </a:lnTo>
                  <a:lnTo>
                    <a:pt x="0" y="0"/>
                  </a:lnTo>
                  <a:lnTo>
                    <a:pt x="8813" y="0"/>
                  </a:lnTo>
                  <a:lnTo>
                    <a:pt x="8813" y="920"/>
                  </a:lnTo>
                  <a:lnTo>
                    <a:pt x="4407" y="920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827" name="Freeform 36"/>
            <p:cNvSpPr/>
            <p:nvPr/>
          </p:nvSpPr>
          <p:spPr>
            <a:xfrm>
              <a:off x="712080" y="4518360"/>
              <a:ext cx="166680" cy="194400"/>
            </a:xfrm>
            <a:custGeom>
              <a:avLst/>
              <a:gdLst/>
              <a:ahLst/>
              <a:cxnLst/>
              <a:rect l="0" t="0" r="r" b="b"/>
              <a:pathLst>
                <a:path w="463" h="540">
                  <a:moveTo>
                    <a:pt x="117" y="315"/>
                  </a:moveTo>
                  <a:lnTo>
                    <a:pt x="246" y="315"/>
                  </a:lnTo>
                  <a:cubicBezTo>
                    <a:pt x="354" y="315"/>
                    <a:pt x="462" y="227"/>
                    <a:pt x="462" y="130"/>
                  </a:cubicBezTo>
                  <a:cubicBezTo>
                    <a:pt x="462" y="57"/>
                    <a:pt x="403" y="0"/>
                    <a:pt x="308" y="0"/>
                  </a:cubicBez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17" y="315"/>
                  </a:lnTo>
                  <a:moveTo>
                    <a:pt x="172" y="44"/>
                  </a:moveTo>
                  <a:lnTo>
                    <a:pt x="282" y="44"/>
                  </a:lnTo>
                  <a:cubicBezTo>
                    <a:pt x="352" y="44"/>
                    <a:pt x="398" y="77"/>
                    <a:pt x="398" y="134"/>
                  </a:cubicBezTo>
                  <a:cubicBezTo>
                    <a:pt x="398" y="196"/>
                    <a:pt x="341" y="269"/>
                    <a:pt x="233" y="269"/>
                  </a:cubicBezTo>
                  <a:lnTo>
                    <a:pt x="125" y="269"/>
                  </a:lnTo>
                  <a:lnTo>
                    <a:pt x="172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28" name="Freeform 37"/>
            <p:cNvSpPr/>
            <p:nvPr/>
          </p:nvSpPr>
          <p:spPr>
            <a:xfrm>
              <a:off x="883800" y="4615920"/>
              <a:ext cx="81000" cy="138240"/>
            </a:xfrm>
            <a:custGeom>
              <a:avLst/>
              <a:gdLst/>
              <a:ahLst/>
              <a:cxnLst/>
              <a:rect l="0" t="0" r="r" b="b"/>
              <a:pathLst>
                <a:path w="225" h="384">
                  <a:moveTo>
                    <a:pt x="90" y="176"/>
                  </a:moveTo>
                  <a:lnTo>
                    <a:pt x="152" y="176"/>
                  </a:lnTo>
                  <a:lnTo>
                    <a:pt x="161" y="141"/>
                  </a:lnTo>
                  <a:lnTo>
                    <a:pt x="95" y="141"/>
                  </a:lnTo>
                  <a:lnTo>
                    <a:pt x="110" y="77"/>
                  </a:lnTo>
                  <a:cubicBezTo>
                    <a:pt x="112" y="66"/>
                    <a:pt x="114" y="57"/>
                    <a:pt x="130" y="48"/>
                  </a:cubicBezTo>
                  <a:cubicBezTo>
                    <a:pt x="147" y="35"/>
                    <a:pt x="165" y="35"/>
                    <a:pt x="172" y="35"/>
                  </a:cubicBezTo>
                  <a:cubicBezTo>
                    <a:pt x="185" y="35"/>
                    <a:pt x="200" y="40"/>
                    <a:pt x="216" y="46"/>
                  </a:cubicBezTo>
                  <a:lnTo>
                    <a:pt x="224" y="4"/>
                  </a:lnTo>
                  <a:cubicBezTo>
                    <a:pt x="211" y="2"/>
                    <a:pt x="196" y="0"/>
                    <a:pt x="178" y="0"/>
                  </a:cubicBezTo>
                  <a:cubicBezTo>
                    <a:pt x="121" y="0"/>
                    <a:pt x="73" y="42"/>
                    <a:pt x="62" y="92"/>
                  </a:cubicBezTo>
                  <a:lnTo>
                    <a:pt x="51" y="141"/>
                  </a:lnTo>
                  <a:lnTo>
                    <a:pt x="9" y="141"/>
                  </a:lnTo>
                  <a:lnTo>
                    <a:pt x="2" y="176"/>
                  </a:lnTo>
                  <a:lnTo>
                    <a:pt x="44" y="176"/>
                  </a:lnTo>
                  <a:lnTo>
                    <a:pt x="0" y="383"/>
                  </a:lnTo>
                  <a:lnTo>
                    <a:pt x="46" y="383"/>
                  </a:lnTo>
                  <a:lnTo>
                    <a:pt x="90" y="17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29" name="Freeform 38"/>
            <p:cNvSpPr/>
            <p:nvPr/>
          </p:nvSpPr>
          <p:spPr>
            <a:xfrm>
              <a:off x="100512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2"/>
                    <a:pt x="150" y="775"/>
                  </a:cubicBezTo>
                  <a:lnTo>
                    <a:pt x="198" y="775"/>
                  </a:lnTo>
                  <a:cubicBezTo>
                    <a:pt x="161" y="740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0" name="Freeform 39"/>
            <p:cNvSpPr/>
            <p:nvPr/>
          </p:nvSpPr>
          <p:spPr>
            <a:xfrm>
              <a:off x="1121400" y="4588200"/>
              <a:ext cx="183240" cy="124920"/>
            </a:xfrm>
            <a:custGeom>
              <a:avLst/>
              <a:gdLst/>
              <a:ahLst/>
              <a:cxnLst/>
              <a:rect l="0" t="0" r="r" b="b"/>
              <a:pathLst>
                <a:path w="509" h="347">
                  <a:moveTo>
                    <a:pt x="508" y="0"/>
                  </a:moveTo>
                  <a:lnTo>
                    <a:pt x="451" y="0"/>
                  </a:lnTo>
                  <a:lnTo>
                    <a:pt x="359" y="178"/>
                  </a:lnTo>
                  <a:cubicBezTo>
                    <a:pt x="339" y="220"/>
                    <a:pt x="312" y="273"/>
                    <a:pt x="301" y="304"/>
                  </a:cubicBezTo>
                  <a:lnTo>
                    <a:pt x="301" y="282"/>
                  </a:lnTo>
                  <a:cubicBezTo>
                    <a:pt x="301" y="238"/>
                    <a:pt x="299" y="202"/>
                    <a:pt x="295" y="161"/>
                  </a:cubicBezTo>
                  <a:lnTo>
                    <a:pt x="279" y="0"/>
                  </a:lnTo>
                  <a:lnTo>
                    <a:pt x="224" y="0"/>
                  </a:lnTo>
                  <a:lnTo>
                    <a:pt x="136" y="174"/>
                  </a:lnTo>
                  <a:cubicBezTo>
                    <a:pt x="114" y="216"/>
                    <a:pt x="90" y="260"/>
                    <a:pt x="79" y="302"/>
                  </a:cubicBezTo>
                  <a:lnTo>
                    <a:pt x="77" y="302"/>
                  </a:lnTo>
                  <a:cubicBezTo>
                    <a:pt x="79" y="295"/>
                    <a:pt x="79" y="282"/>
                    <a:pt x="79" y="266"/>
                  </a:cubicBezTo>
                  <a:cubicBezTo>
                    <a:pt x="79" y="258"/>
                    <a:pt x="79" y="218"/>
                    <a:pt x="73" y="147"/>
                  </a:cubicBezTo>
                  <a:lnTo>
                    <a:pt x="59" y="0"/>
                  </a:lnTo>
                  <a:lnTo>
                    <a:pt x="0" y="0"/>
                  </a:lnTo>
                  <a:lnTo>
                    <a:pt x="33" y="346"/>
                  </a:lnTo>
                  <a:lnTo>
                    <a:pt x="95" y="346"/>
                  </a:lnTo>
                  <a:cubicBezTo>
                    <a:pt x="99" y="339"/>
                    <a:pt x="150" y="240"/>
                    <a:pt x="167" y="207"/>
                  </a:cubicBezTo>
                  <a:cubicBezTo>
                    <a:pt x="200" y="139"/>
                    <a:pt x="233" y="73"/>
                    <a:pt x="242" y="44"/>
                  </a:cubicBezTo>
                  <a:cubicBezTo>
                    <a:pt x="242" y="46"/>
                    <a:pt x="240" y="59"/>
                    <a:pt x="240" y="77"/>
                  </a:cubicBezTo>
                  <a:cubicBezTo>
                    <a:pt x="240" y="112"/>
                    <a:pt x="244" y="154"/>
                    <a:pt x="246" y="191"/>
                  </a:cubicBezTo>
                  <a:lnTo>
                    <a:pt x="262" y="346"/>
                  </a:lnTo>
                  <a:lnTo>
                    <a:pt x="328" y="346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1" name="Freeform 40"/>
            <p:cNvSpPr/>
            <p:nvPr/>
          </p:nvSpPr>
          <p:spPr>
            <a:xfrm>
              <a:off x="132732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48" y="775"/>
                  </a:moveTo>
                  <a:cubicBezTo>
                    <a:pt x="73" y="753"/>
                    <a:pt x="125" y="704"/>
                    <a:pt x="161" y="610"/>
                  </a:cubicBezTo>
                  <a:cubicBezTo>
                    <a:pt x="191" y="526"/>
                    <a:pt x="198" y="445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2"/>
                    <a:pt x="103" y="614"/>
                  </a:cubicBezTo>
                  <a:cubicBezTo>
                    <a:pt x="70" y="704"/>
                    <a:pt x="26" y="751"/>
                    <a:pt x="0" y="775"/>
                  </a:cubicBezTo>
                  <a:lnTo>
                    <a:pt x="48" y="7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2" name="Freeform 41"/>
            <p:cNvSpPr/>
            <p:nvPr/>
          </p:nvSpPr>
          <p:spPr>
            <a:xfrm>
              <a:off x="1512720" y="460872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3" name="Freeform 42"/>
            <p:cNvSpPr/>
            <p:nvPr/>
          </p:nvSpPr>
          <p:spPr>
            <a:xfrm>
              <a:off x="1812960" y="4583520"/>
              <a:ext cx="110520" cy="132840"/>
            </a:xfrm>
            <a:custGeom>
              <a:avLst/>
              <a:gdLst/>
              <a:ahLst/>
              <a:cxnLst/>
              <a:rect l="0" t="0" r="r" b="b"/>
              <a:pathLst>
                <a:path w="307" h="369">
                  <a:moveTo>
                    <a:pt x="299" y="189"/>
                  </a:moveTo>
                  <a:cubicBezTo>
                    <a:pt x="301" y="176"/>
                    <a:pt x="306" y="145"/>
                    <a:pt x="306" y="119"/>
                  </a:cubicBezTo>
                  <a:cubicBezTo>
                    <a:pt x="306" y="106"/>
                    <a:pt x="306" y="66"/>
                    <a:pt x="282" y="35"/>
                  </a:cubicBezTo>
                  <a:cubicBezTo>
                    <a:pt x="266" y="15"/>
                    <a:pt x="240" y="0"/>
                    <a:pt x="200" y="0"/>
                  </a:cubicBezTo>
                  <a:cubicBezTo>
                    <a:pt x="99" y="0"/>
                    <a:pt x="0" y="112"/>
                    <a:pt x="0" y="227"/>
                  </a:cubicBezTo>
                  <a:cubicBezTo>
                    <a:pt x="0" y="306"/>
                    <a:pt x="51" y="368"/>
                    <a:pt x="134" y="368"/>
                  </a:cubicBezTo>
                  <a:cubicBezTo>
                    <a:pt x="187" y="368"/>
                    <a:pt x="235" y="346"/>
                    <a:pt x="266" y="328"/>
                  </a:cubicBezTo>
                  <a:cubicBezTo>
                    <a:pt x="268" y="317"/>
                    <a:pt x="271" y="288"/>
                    <a:pt x="273" y="277"/>
                  </a:cubicBezTo>
                  <a:cubicBezTo>
                    <a:pt x="244" y="297"/>
                    <a:pt x="196" y="319"/>
                    <a:pt x="143" y="319"/>
                  </a:cubicBezTo>
                  <a:cubicBezTo>
                    <a:pt x="92" y="319"/>
                    <a:pt x="55" y="280"/>
                    <a:pt x="55" y="218"/>
                  </a:cubicBezTo>
                  <a:cubicBezTo>
                    <a:pt x="55" y="207"/>
                    <a:pt x="55" y="198"/>
                    <a:pt x="57" y="189"/>
                  </a:cubicBezTo>
                  <a:lnTo>
                    <a:pt x="299" y="189"/>
                  </a:lnTo>
                  <a:moveTo>
                    <a:pt x="70" y="145"/>
                  </a:moveTo>
                  <a:cubicBezTo>
                    <a:pt x="99" y="84"/>
                    <a:pt x="147" y="48"/>
                    <a:pt x="189" y="48"/>
                  </a:cubicBezTo>
                  <a:cubicBezTo>
                    <a:pt x="264" y="48"/>
                    <a:pt x="264" y="121"/>
                    <a:pt x="264" y="145"/>
                  </a:cubicBezTo>
                  <a:lnTo>
                    <a:pt x="70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4" name="Freeform 43"/>
            <p:cNvSpPr/>
            <p:nvPr/>
          </p:nvSpPr>
          <p:spPr>
            <a:xfrm>
              <a:off x="1943640" y="4458960"/>
              <a:ext cx="115200" cy="176400"/>
            </a:xfrm>
            <a:custGeom>
              <a:avLst/>
              <a:gdLst/>
              <a:ahLst/>
              <a:cxnLst/>
              <a:rect l="0" t="0" r="r" b="b"/>
              <a:pathLst>
                <a:path w="320" h="490">
                  <a:moveTo>
                    <a:pt x="319" y="75"/>
                  </a:moveTo>
                  <a:cubicBezTo>
                    <a:pt x="319" y="29"/>
                    <a:pt x="277" y="0"/>
                    <a:pt x="229" y="0"/>
                  </a:cubicBezTo>
                  <a:cubicBezTo>
                    <a:pt x="154" y="0"/>
                    <a:pt x="99" y="86"/>
                    <a:pt x="86" y="141"/>
                  </a:cubicBezTo>
                  <a:lnTo>
                    <a:pt x="0" y="482"/>
                  </a:lnTo>
                  <a:cubicBezTo>
                    <a:pt x="0" y="486"/>
                    <a:pt x="4" y="489"/>
                    <a:pt x="9" y="489"/>
                  </a:cubicBezTo>
                  <a:cubicBezTo>
                    <a:pt x="13" y="489"/>
                    <a:pt x="18" y="489"/>
                    <a:pt x="18" y="484"/>
                  </a:cubicBezTo>
                  <a:lnTo>
                    <a:pt x="55" y="339"/>
                  </a:lnTo>
                  <a:cubicBezTo>
                    <a:pt x="66" y="365"/>
                    <a:pt x="92" y="387"/>
                    <a:pt x="136" y="387"/>
                  </a:cubicBezTo>
                  <a:cubicBezTo>
                    <a:pt x="213" y="387"/>
                    <a:pt x="299" y="332"/>
                    <a:pt x="299" y="251"/>
                  </a:cubicBezTo>
                  <a:cubicBezTo>
                    <a:pt x="299" y="218"/>
                    <a:pt x="284" y="185"/>
                    <a:pt x="255" y="167"/>
                  </a:cubicBezTo>
                  <a:cubicBezTo>
                    <a:pt x="284" y="150"/>
                    <a:pt x="319" y="119"/>
                    <a:pt x="319" y="75"/>
                  </a:cubicBezTo>
                  <a:moveTo>
                    <a:pt x="211" y="167"/>
                  </a:moveTo>
                  <a:cubicBezTo>
                    <a:pt x="202" y="169"/>
                    <a:pt x="198" y="172"/>
                    <a:pt x="183" y="172"/>
                  </a:cubicBezTo>
                  <a:cubicBezTo>
                    <a:pt x="174" y="172"/>
                    <a:pt x="161" y="169"/>
                    <a:pt x="156" y="167"/>
                  </a:cubicBezTo>
                  <a:cubicBezTo>
                    <a:pt x="163" y="165"/>
                    <a:pt x="178" y="165"/>
                    <a:pt x="183" y="165"/>
                  </a:cubicBezTo>
                  <a:cubicBezTo>
                    <a:pt x="191" y="165"/>
                    <a:pt x="202" y="165"/>
                    <a:pt x="211" y="167"/>
                  </a:cubicBezTo>
                  <a:moveTo>
                    <a:pt x="282" y="66"/>
                  </a:moveTo>
                  <a:cubicBezTo>
                    <a:pt x="282" y="95"/>
                    <a:pt x="268" y="136"/>
                    <a:pt x="235" y="156"/>
                  </a:cubicBezTo>
                  <a:cubicBezTo>
                    <a:pt x="224" y="152"/>
                    <a:pt x="213" y="150"/>
                    <a:pt x="183" y="150"/>
                  </a:cubicBezTo>
                  <a:cubicBezTo>
                    <a:pt x="165" y="150"/>
                    <a:pt x="136" y="150"/>
                    <a:pt x="136" y="169"/>
                  </a:cubicBezTo>
                  <a:cubicBezTo>
                    <a:pt x="136" y="183"/>
                    <a:pt x="154" y="185"/>
                    <a:pt x="183" y="185"/>
                  </a:cubicBezTo>
                  <a:cubicBezTo>
                    <a:pt x="200" y="185"/>
                    <a:pt x="216" y="183"/>
                    <a:pt x="233" y="178"/>
                  </a:cubicBezTo>
                  <a:cubicBezTo>
                    <a:pt x="251" y="189"/>
                    <a:pt x="257" y="211"/>
                    <a:pt x="257" y="236"/>
                  </a:cubicBezTo>
                  <a:cubicBezTo>
                    <a:pt x="257" y="315"/>
                    <a:pt x="205" y="374"/>
                    <a:pt x="139" y="374"/>
                  </a:cubicBezTo>
                  <a:cubicBezTo>
                    <a:pt x="97" y="374"/>
                    <a:pt x="66" y="348"/>
                    <a:pt x="66" y="304"/>
                  </a:cubicBezTo>
                  <a:cubicBezTo>
                    <a:pt x="66" y="299"/>
                    <a:pt x="66" y="293"/>
                    <a:pt x="68" y="288"/>
                  </a:cubicBezTo>
                  <a:lnTo>
                    <a:pt x="103" y="143"/>
                  </a:lnTo>
                  <a:cubicBezTo>
                    <a:pt x="117" y="92"/>
                    <a:pt x="165" y="15"/>
                    <a:pt x="229" y="15"/>
                  </a:cubicBezTo>
                  <a:cubicBezTo>
                    <a:pt x="260" y="15"/>
                    <a:pt x="282" y="33"/>
                    <a:pt x="282" y="66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5" name="Freeform 44"/>
            <p:cNvSpPr/>
            <p:nvPr/>
          </p:nvSpPr>
          <p:spPr>
            <a:xfrm>
              <a:off x="2086200" y="4450320"/>
              <a:ext cx="53280" cy="196200"/>
            </a:xfrm>
            <a:custGeom>
              <a:avLst/>
              <a:gdLst/>
              <a:ahLst/>
              <a:cxnLst/>
              <a:rect l="0" t="0" r="r" b="b"/>
              <a:pathLst>
                <a:path w="148" h="545">
                  <a:moveTo>
                    <a:pt x="121" y="0"/>
                  </a:moveTo>
                  <a:cubicBezTo>
                    <a:pt x="112" y="0"/>
                    <a:pt x="110" y="0"/>
                    <a:pt x="103" y="7"/>
                  </a:cubicBezTo>
                  <a:cubicBezTo>
                    <a:pt x="35" y="66"/>
                    <a:pt x="0" y="163"/>
                    <a:pt x="0" y="273"/>
                  </a:cubicBezTo>
                  <a:cubicBezTo>
                    <a:pt x="0" y="374"/>
                    <a:pt x="31" y="473"/>
                    <a:pt x="103" y="537"/>
                  </a:cubicBezTo>
                  <a:cubicBezTo>
                    <a:pt x="110" y="544"/>
                    <a:pt x="112" y="544"/>
                    <a:pt x="121" y="544"/>
                  </a:cubicBezTo>
                  <a:lnTo>
                    <a:pt x="147" y="544"/>
                  </a:lnTo>
                  <a:cubicBezTo>
                    <a:pt x="145" y="544"/>
                    <a:pt x="92" y="497"/>
                    <a:pt x="68" y="412"/>
                  </a:cubicBezTo>
                  <a:cubicBezTo>
                    <a:pt x="55" y="370"/>
                    <a:pt x="48" y="326"/>
                    <a:pt x="48" y="273"/>
                  </a:cubicBezTo>
                  <a:cubicBezTo>
                    <a:pt x="48" y="84"/>
                    <a:pt x="136" y="9"/>
                    <a:pt x="147" y="0"/>
                  </a:cubicBezTo>
                  <a:lnTo>
                    <a:pt x="12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6" name="Freeform 45"/>
            <p:cNvSpPr/>
            <p:nvPr/>
          </p:nvSpPr>
          <p:spPr>
            <a:xfrm>
              <a:off x="2171520" y="4509720"/>
              <a:ext cx="136440" cy="87480"/>
            </a:xfrm>
            <a:custGeom>
              <a:avLst/>
              <a:gdLst/>
              <a:ahLst/>
              <a:cxnLst/>
              <a:rect l="0" t="0" r="r" b="b"/>
              <a:pathLst>
                <a:path w="379" h="243">
                  <a:moveTo>
                    <a:pt x="378" y="0"/>
                  </a:moveTo>
                  <a:lnTo>
                    <a:pt x="337" y="0"/>
                  </a:lnTo>
                  <a:lnTo>
                    <a:pt x="273" y="119"/>
                  </a:lnTo>
                  <a:cubicBezTo>
                    <a:pt x="262" y="141"/>
                    <a:pt x="233" y="196"/>
                    <a:pt x="229" y="209"/>
                  </a:cubicBezTo>
                  <a:lnTo>
                    <a:pt x="227" y="209"/>
                  </a:lnTo>
                  <a:lnTo>
                    <a:pt x="227" y="200"/>
                  </a:lnTo>
                  <a:cubicBezTo>
                    <a:pt x="227" y="174"/>
                    <a:pt x="224" y="150"/>
                    <a:pt x="222" y="125"/>
                  </a:cubicBezTo>
                  <a:lnTo>
                    <a:pt x="209" y="0"/>
                  </a:lnTo>
                  <a:lnTo>
                    <a:pt x="167" y="0"/>
                  </a:lnTo>
                  <a:lnTo>
                    <a:pt x="112" y="101"/>
                  </a:lnTo>
                  <a:cubicBezTo>
                    <a:pt x="95" y="136"/>
                    <a:pt x="70" y="183"/>
                    <a:pt x="62" y="209"/>
                  </a:cubicBezTo>
                  <a:cubicBezTo>
                    <a:pt x="62" y="205"/>
                    <a:pt x="62" y="205"/>
                    <a:pt x="62" y="189"/>
                  </a:cubicBezTo>
                  <a:cubicBezTo>
                    <a:pt x="62" y="163"/>
                    <a:pt x="59" y="130"/>
                    <a:pt x="55" y="103"/>
                  </a:cubicBezTo>
                  <a:lnTo>
                    <a:pt x="44" y="0"/>
                  </a:lnTo>
                  <a:lnTo>
                    <a:pt x="0" y="0"/>
                  </a:lnTo>
                  <a:lnTo>
                    <a:pt x="29" y="242"/>
                  </a:lnTo>
                  <a:lnTo>
                    <a:pt x="75" y="242"/>
                  </a:lnTo>
                  <a:cubicBezTo>
                    <a:pt x="75" y="242"/>
                    <a:pt x="117" y="165"/>
                    <a:pt x="130" y="139"/>
                  </a:cubicBezTo>
                  <a:cubicBezTo>
                    <a:pt x="145" y="108"/>
                    <a:pt x="174" y="55"/>
                    <a:pt x="180" y="33"/>
                  </a:cubicBezTo>
                  <a:lnTo>
                    <a:pt x="180" y="51"/>
                  </a:lnTo>
                  <a:cubicBezTo>
                    <a:pt x="180" y="75"/>
                    <a:pt x="183" y="108"/>
                    <a:pt x="185" y="132"/>
                  </a:cubicBezTo>
                  <a:lnTo>
                    <a:pt x="198" y="242"/>
                  </a:lnTo>
                  <a:lnTo>
                    <a:pt x="249" y="242"/>
                  </a:lnTo>
                  <a:lnTo>
                    <a:pt x="37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7" name="Freeform 46"/>
            <p:cNvSpPr/>
            <p:nvPr/>
          </p:nvSpPr>
          <p:spPr>
            <a:xfrm>
              <a:off x="2333880" y="4543200"/>
              <a:ext cx="132480" cy="10800"/>
            </a:xfrm>
            <a:custGeom>
              <a:avLst/>
              <a:gdLst/>
              <a:ahLst/>
              <a:cxnLst/>
              <a:rect l="0" t="0" r="r" b="b"/>
              <a:pathLst>
                <a:path w="368" h="30">
                  <a:moveTo>
                    <a:pt x="345" y="29"/>
                  </a:moveTo>
                  <a:cubicBezTo>
                    <a:pt x="354" y="29"/>
                    <a:pt x="367" y="29"/>
                    <a:pt x="367" y="15"/>
                  </a:cubicBezTo>
                  <a:cubicBezTo>
                    <a:pt x="367" y="0"/>
                    <a:pt x="356" y="0"/>
                    <a:pt x="345" y="0"/>
                  </a:cubicBezTo>
                  <a:lnTo>
                    <a:pt x="22" y="0"/>
                  </a:lnTo>
                  <a:cubicBezTo>
                    <a:pt x="13" y="0"/>
                    <a:pt x="0" y="0"/>
                    <a:pt x="0" y="13"/>
                  </a:cubicBezTo>
                  <a:cubicBezTo>
                    <a:pt x="0" y="29"/>
                    <a:pt x="13" y="29"/>
                    <a:pt x="22" y="29"/>
                  </a:cubicBezTo>
                  <a:lnTo>
                    <a:pt x="345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8" name="Freeform 47"/>
            <p:cNvSpPr/>
            <p:nvPr/>
          </p:nvSpPr>
          <p:spPr>
            <a:xfrm>
              <a:off x="2495520" y="4461480"/>
              <a:ext cx="156240" cy="136800"/>
            </a:xfrm>
            <a:custGeom>
              <a:avLst/>
              <a:gdLst/>
              <a:ahLst/>
              <a:cxnLst/>
              <a:rect l="0" t="0" r="r" b="b"/>
              <a:pathLst>
                <a:path w="434" h="380">
                  <a:moveTo>
                    <a:pt x="244" y="0"/>
                  </a:moveTo>
                  <a:lnTo>
                    <a:pt x="189" y="0"/>
                  </a:lnTo>
                  <a:lnTo>
                    <a:pt x="0" y="379"/>
                  </a:lnTo>
                  <a:lnTo>
                    <a:pt x="433" y="379"/>
                  </a:lnTo>
                  <a:lnTo>
                    <a:pt x="244" y="0"/>
                  </a:lnTo>
                  <a:moveTo>
                    <a:pt x="150" y="169"/>
                  </a:moveTo>
                  <a:cubicBezTo>
                    <a:pt x="167" y="134"/>
                    <a:pt x="202" y="66"/>
                    <a:pt x="209" y="42"/>
                  </a:cubicBezTo>
                  <a:cubicBezTo>
                    <a:pt x="216" y="62"/>
                    <a:pt x="231" y="97"/>
                    <a:pt x="244" y="121"/>
                  </a:cubicBezTo>
                  <a:lnTo>
                    <a:pt x="345" y="326"/>
                  </a:lnTo>
                  <a:lnTo>
                    <a:pt x="73" y="326"/>
                  </a:lnTo>
                  <a:lnTo>
                    <a:pt x="150" y="16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39" name="Freeform 48"/>
            <p:cNvSpPr/>
            <p:nvPr/>
          </p:nvSpPr>
          <p:spPr>
            <a:xfrm>
              <a:off x="2678400" y="4462200"/>
              <a:ext cx="120600" cy="135720"/>
            </a:xfrm>
            <a:custGeom>
              <a:avLst/>
              <a:gdLst/>
              <a:ahLst/>
              <a:cxnLst/>
              <a:rect l="0" t="0" r="r" b="b"/>
              <a:pathLst>
                <a:path w="335" h="377">
                  <a:moveTo>
                    <a:pt x="92" y="207"/>
                  </a:moveTo>
                  <a:lnTo>
                    <a:pt x="266" y="207"/>
                  </a:lnTo>
                  <a:lnTo>
                    <a:pt x="273" y="169"/>
                  </a:lnTo>
                  <a:lnTo>
                    <a:pt x="99" y="169"/>
                  </a:lnTo>
                  <a:lnTo>
                    <a:pt x="128" y="37"/>
                  </a:lnTo>
                  <a:lnTo>
                    <a:pt x="202" y="37"/>
                  </a:lnTo>
                  <a:cubicBezTo>
                    <a:pt x="209" y="37"/>
                    <a:pt x="216" y="37"/>
                    <a:pt x="222" y="37"/>
                  </a:cubicBezTo>
                  <a:lnTo>
                    <a:pt x="326" y="37"/>
                  </a:lnTo>
                  <a:lnTo>
                    <a:pt x="334" y="0"/>
                  </a:lnTo>
                  <a:lnTo>
                    <a:pt x="79" y="0"/>
                  </a:lnTo>
                  <a:lnTo>
                    <a:pt x="0" y="376"/>
                  </a:lnTo>
                  <a:lnTo>
                    <a:pt x="55" y="376"/>
                  </a:lnTo>
                  <a:lnTo>
                    <a:pt x="92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0" name="Freeform 49"/>
            <p:cNvSpPr/>
            <p:nvPr/>
          </p:nvSpPr>
          <p:spPr>
            <a:xfrm>
              <a:off x="2815560" y="4450320"/>
              <a:ext cx="53280" cy="196200"/>
            </a:xfrm>
            <a:custGeom>
              <a:avLst/>
              <a:gdLst/>
              <a:ahLst/>
              <a:cxnLst/>
              <a:rect l="0" t="0" r="r" b="b"/>
              <a:pathLst>
                <a:path w="148" h="545">
                  <a:moveTo>
                    <a:pt x="26" y="544"/>
                  </a:moveTo>
                  <a:cubicBezTo>
                    <a:pt x="35" y="544"/>
                    <a:pt x="37" y="544"/>
                    <a:pt x="44" y="537"/>
                  </a:cubicBezTo>
                  <a:cubicBezTo>
                    <a:pt x="112" y="478"/>
                    <a:pt x="147" y="381"/>
                    <a:pt x="147" y="273"/>
                  </a:cubicBezTo>
                  <a:cubicBezTo>
                    <a:pt x="147" y="169"/>
                    <a:pt x="117" y="70"/>
                    <a:pt x="44" y="7"/>
                  </a:cubicBezTo>
                  <a:cubicBezTo>
                    <a:pt x="37" y="0"/>
                    <a:pt x="35" y="0"/>
                    <a:pt x="26" y="0"/>
                  </a:cubicBezTo>
                  <a:lnTo>
                    <a:pt x="0" y="0"/>
                  </a:lnTo>
                  <a:cubicBezTo>
                    <a:pt x="2" y="0"/>
                    <a:pt x="55" y="46"/>
                    <a:pt x="79" y="132"/>
                  </a:cubicBezTo>
                  <a:cubicBezTo>
                    <a:pt x="92" y="174"/>
                    <a:pt x="99" y="218"/>
                    <a:pt x="99" y="273"/>
                  </a:cubicBezTo>
                  <a:cubicBezTo>
                    <a:pt x="99" y="460"/>
                    <a:pt x="11" y="535"/>
                    <a:pt x="0" y="544"/>
                  </a:cubicBezTo>
                  <a:lnTo>
                    <a:pt x="26" y="5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1" name="Freeform 50"/>
            <p:cNvSpPr/>
            <p:nvPr/>
          </p:nvSpPr>
          <p:spPr>
            <a:xfrm>
              <a:off x="2924640" y="4518360"/>
              <a:ext cx="166680" cy="194400"/>
            </a:xfrm>
            <a:custGeom>
              <a:avLst/>
              <a:gdLst/>
              <a:ahLst/>
              <a:cxnLst/>
              <a:rect l="0" t="0" r="r" b="b"/>
              <a:pathLst>
                <a:path w="463" h="540">
                  <a:moveTo>
                    <a:pt x="117" y="315"/>
                  </a:moveTo>
                  <a:lnTo>
                    <a:pt x="246" y="315"/>
                  </a:lnTo>
                  <a:cubicBezTo>
                    <a:pt x="354" y="315"/>
                    <a:pt x="462" y="227"/>
                    <a:pt x="462" y="130"/>
                  </a:cubicBezTo>
                  <a:cubicBezTo>
                    <a:pt x="462" y="57"/>
                    <a:pt x="403" y="0"/>
                    <a:pt x="308" y="0"/>
                  </a:cubicBez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17" y="315"/>
                  </a:lnTo>
                  <a:moveTo>
                    <a:pt x="172" y="44"/>
                  </a:moveTo>
                  <a:lnTo>
                    <a:pt x="282" y="44"/>
                  </a:lnTo>
                  <a:cubicBezTo>
                    <a:pt x="352" y="44"/>
                    <a:pt x="398" y="77"/>
                    <a:pt x="398" y="134"/>
                  </a:cubicBezTo>
                  <a:cubicBezTo>
                    <a:pt x="398" y="196"/>
                    <a:pt x="341" y="269"/>
                    <a:pt x="233" y="269"/>
                  </a:cubicBezTo>
                  <a:lnTo>
                    <a:pt x="125" y="269"/>
                  </a:lnTo>
                  <a:lnTo>
                    <a:pt x="172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2" name="Freeform 51"/>
            <p:cNvSpPr/>
            <p:nvPr/>
          </p:nvSpPr>
          <p:spPr>
            <a:xfrm>
              <a:off x="3092760" y="4618440"/>
              <a:ext cx="95400" cy="138240"/>
            </a:xfrm>
            <a:custGeom>
              <a:avLst/>
              <a:gdLst/>
              <a:ahLst/>
              <a:cxnLst/>
              <a:rect l="0" t="0" r="r" b="b"/>
              <a:pathLst>
                <a:path w="265" h="384">
                  <a:moveTo>
                    <a:pt x="125" y="0"/>
                  </a:moveTo>
                  <a:lnTo>
                    <a:pt x="81" y="0"/>
                  </a:lnTo>
                  <a:lnTo>
                    <a:pt x="0" y="379"/>
                  </a:lnTo>
                  <a:lnTo>
                    <a:pt x="48" y="379"/>
                  </a:lnTo>
                  <a:lnTo>
                    <a:pt x="53" y="352"/>
                  </a:lnTo>
                  <a:cubicBezTo>
                    <a:pt x="77" y="379"/>
                    <a:pt x="108" y="383"/>
                    <a:pt x="125" y="383"/>
                  </a:cubicBezTo>
                  <a:cubicBezTo>
                    <a:pt x="196" y="383"/>
                    <a:pt x="264" y="308"/>
                    <a:pt x="264" y="220"/>
                  </a:cubicBezTo>
                  <a:cubicBezTo>
                    <a:pt x="264" y="183"/>
                    <a:pt x="246" y="130"/>
                    <a:pt x="194" y="130"/>
                  </a:cubicBezTo>
                  <a:cubicBezTo>
                    <a:pt x="172" y="130"/>
                    <a:pt x="134" y="136"/>
                    <a:pt x="92" y="161"/>
                  </a:cubicBezTo>
                  <a:lnTo>
                    <a:pt x="125" y="0"/>
                  </a:lnTo>
                  <a:moveTo>
                    <a:pt x="84" y="205"/>
                  </a:moveTo>
                  <a:cubicBezTo>
                    <a:pt x="86" y="196"/>
                    <a:pt x="88" y="196"/>
                    <a:pt x="92" y="189"/>
                  </a:cubicBezTo>
                  <a:cubicBezTo>
                    <a:pt x="99" y="185"/>
                    <a:pt x="123" y="167"/>
                    <a:pt x="152" y="167"/>
                  </a:cubicBezTo>
                  <a:cubicBezTo>
                    <a:pt x="183" y="167"/>
                    <a:pt x="213" y="183"/>
                    <a:pt x="213" y="229"/>
                  </a:cubicBezTo>
                  <a:cubicBezTo>
                    <a:pt x="213" y="291"/>
                    <a:pt x="172" y="348"/>
                    <a:pt x="108" y="348"/>
                  </a:cubicBezTo>
                  <a:cubicBezTo>
                    <a:pt x="88" y="348"/>
                    <a:pt x="70" y="337"/>
                    <a:pt x="62" y="313"/>
                  </a:cubicBezTo>
                  <a:lnTo>
                    <a:pt x="84" y="20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3" name="Freeform 52"/>
            <p:cNvSpPr/>
            <p:nvPr/>
          </p:nvSpPr>
          <p:spPr>
            <a:xfrm>
              <a:off x="322488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2"/>
                    <a:pt x="150" y="775"/>
                  </a:cubicBezTo>
                  <a:lnTo>
                    <a:pt x="198" y="775"/>
                  </a:lnTo>
                  <a:cubicBezTo>
                    <a:pt x="161" y="740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4" name="Freeform 53"/>
            <p:cNvSpPr/>
            <p:nvPr/>
          </p:nvSpPr>
          <p:spPr>
            <a:xfrm>
              <a:off x="3334320" y="463644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5" name="Freeform 54"/>
            <p:cNvSpPr/>
            <p:nvPr/>
          </p:nvSpPr>
          <p:spPr>
            <a:xfrm>
              <a:off x="3558240" y="4588200"/>
              <a:ext cx="183240" cy="124920"/>
            </a:xfrm>
            <a:custGeom>
              <a:avLst/>
              <a:gdLst/>
              <a:ahLst/>
              <a:cxnLst/>
              <a:rect l="0" t="0" r="r" b="b"/>
              <a:pathLst>
                <a:path w="509" h="347">
                  <a:moveTo>
                    <a:pt x="508" y="0"/>
                  </a:moveTo>
                  <a:lnTo>
                    <a:pt x="451" y="0"/>
                  </a:lnTo>
                  <a:lnTo>
                    <a:pt x="359" y="178"/>
                  </a:lnTo>
                  <a:cubicBezTo>
                    <a:pt x="339" y="220"/>
                    <a:pt x="312" y="273"/>
                    <a:pt x="301" y="304"/>
                  </a:cubicBezTo>
                  <a:lnTo>
                    <a:pt x="301" y="282"/>
                  </a:lnTo>
                  <a:cubicBezTo>
                    <a:pt x="301" y="238"/>
                    <a:pt x="299" y="202"/>
                    <a:pt x="295" y="161"/>
                  </a:cubicBezTo>
                  <a:lnTo>
                    <a:pt x="279" y="0"/>
                  </a:lnTo>
                  <a:lnTo>
                    <a:pt x="224" y="0"/>
                  </a:lnTo>
                  <a:lnTo>
                    <a:pt x="136" y="174"/>
                  </a:lnTo>
                  <a:cubicBezTo>
                    <a:pt x="114" y="216"/>
                    <a:pt x="90" y="260"/>
                    <a:pt x="79" y="302"/>
                  </a:cubicBezTo>
                  <a:lnTo>
                    <a:pt x="77" y="302"/>
                  </a:lnTo>
                  <a:cubicBezTo>
                    <a:pt x="79" y="295"/>
                    <a:pt x="79" y="282"/>
                    <a:pt x="79" y="266"/>
                  </a:cubicBezTo>
                  <a:cubicBezTo>
                    <a:pt x="79" y="258"/>
                    <a:pt x="79" y="218"/>
                    <a:pt x="73" y="147"/>
                  </a:cubicBezTo>
                  <a:lnTo>
                    <a:pt x="59" y="0"/>
                  </a:lnTo>
                  <a:lnTo>
                    <a:pt x="0" y="0"/>
                  </a:lnTo>
                  <a:lnTo>
                    <a:pt x="33" y="346"/>
                  </a:lnTo>
                  <a:lnTo>
                    <a:pt x="95" y="346"/>
                  </a:lnTo>
                  <a:cubicBezTo>
                    <a:pt x="99" y="339"/>
                    <a:pt x="150" y="240"/>
                    <a:pt x="167" y="207"/>
                  </a:cubicBezTo>
                  <a:cubicBezTo>
                    <a:pt x="200" y="139"/>
                    <a:pt x="233" y="73"/>
                    <a:pt x="242" y="44"/>
                  </a:cubicBezTo>
                  <a:cubicBezTo>
                    <a:pt x="242" y="46"/>
                    <a:pt x="240" y="59"/>
                    <a:pt x="240" y="77"/>
                  </a:cubicBezTo>
                  <a:cubicBezTo>
                    <a:pt x="240" y="112"/>
                    <a:pt x="244" y="154"/>
                    <a:pt x="246" y="191"/>
                  </a:cubicBezTo>
                  <a:lnTo>
                    <a:pt x="262" y="346"/>
                  </a:lnTo>
                  <a:lnTo>
                    <a:pt x="328" y="346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46" name="Freeform 55"/>
            <p:cNvSpPr/>
            <p:nvPr/>
          </p:nvSpPr>
          <p:spPr>
            <a:xfrm>
              <a:off x="376416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48" y="775"/>
                  </a:moveTo>
                  <a:cubicBezTo>
                    <a:pt x="73" y="753"/>
                    <a:pt x="125" y="704"/>
                    <a:pt x="161" y="610"/>
                  </a:cubicBezTo>
                  <a:cubicBezTo>
                    <a:pt x="191" y="526"/>
                    <a:pt x="198" y="445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2"/>
                    <a:pt x="103" y="614"/>
                  </a:cubicBezTo>
                  <a:cubicBezTo>
                    <a:pt x="70" y="704"/>
                    <a:pt x="26" y="751"/>
                    <a:pt x="0" y="775"/>
                  </a:cubicBezTo>
                  <a:lnTo>
                    <a:pt x="48" y="7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grpSp>
        <p:nvGrpSpPr>
          <p:cNvPr id="847" name="Group 56"/>
          <p:cNvGrpSpPr/>
          <p:nvPr/>
        </p:nvGrpSpPr>
        <p:grpSpPr>
          <a:xfrm>
            <a:off x="685440" y="3334512"/>
            <a:ext cx="2167920" cy="352440"/>
            <a:chOff x="685440" y="3218400"/>
            <a:chExt cx="2167920" cy="352440"/>
          </a:xfrm>
        </p:grpSpPr>
        <p:sp>
          <p:nvSpPr>
            <p:cNvPr id="848" name="Freeform 57"/>
            <p:cNvSpPr/>
            <p:nvPr/>
          </p:nvSpPr>
          <p:spPr>
            <a:xfrm>
              <a:off x="685440" y="3220920"/>
              <a:ext cx="2168280" cy="350280"/>
            </a:xfrm>
            <a:custGeom>
              <a:avLst/>
              <a:gdLst/>
              <a:ahLst/>
              <a:cxnLst/>
              <a:rect l="0" t="0" r="r" b="b"/>
              <a:pathLst>
                <a:path w="6023" h="973">
                  <a:moveTo>
                    <a:pt x="3012" y="972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6022" y="0"/>
                  </a:lnTo>
                  <a:lnTo>
                    <a:pt x="6022" y="972"/>
                  </a:lnTo>
                  <a:lnTo>
                    <a:pt x="3012" y="972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849" name="Freeform 58"/>
            <p:cNvSpPr/>
            <p:nvPr/>
          </p:nvSpPr>
          <p:spPr>
            <a:xfrm>
              <a:off x="719280" y="3265920"/>
              <a:ext cx="68760" cy="304560"/>
            </a:xfrm>
            <a:custGeom>
              <a:avLst/>
              <a:gdLst/>
              <a:ahLst/>
              <a:cxnLst/>
              <a:rect l="0" t="0" r="r" b="b"/>
              <a:pathLst>
                <a:path w="191" h="846">
                  <a:moveTo>
                    <a:pt x="187" y="31"/>
                  </a:moveTo>
                  <a:cubicBezTo>
                    <a:pt x="190" y="24"/>
                    <a:pt x="190" y="22"/>
                    <a:pt x="190" y="17"/>
                  </a:cubicBezTo>
                  <a:cubicBezTo>
                    <a:pt x="190" y="7"/>
                    <a:pt x="182" y="0"/>
                    <a:pt x="173" y="0"/>
                  </a:cubicBezTo>
                  <a:cubicBezTo>
                    <a:pt x="166" y="0"/>
                    <a:pt x="161" y="5"/>
                    <a:pt x="154" y="19"/>
                  </a:cubicBezTo>
                  <a:lnTo>
                    <a:pt x="5" y="408"/>
                  </a:lnTo>
                  <a:cubicBezTo>
                    <a:pt x="2" y="413"/>
                    <a:pt x="0" y="418"/>
                    <a:pt x="0" y="422"/>
                  </a:cubicBezTo>
                  <a:cubicBezTo>
                    <a:pt x="0" y="425"/>
                    <a:pt x="0" y="427"/>
                    <a:pt x="5" y="437"/>
                  </a:cubicBezTo>
                  <a:lnTo>
                    <a:pt x="154" y="825"/>
                  </a:lnTo>
                  <a:cubicBezTo>
                    <a:pt x="156" y="835"/>
                    <a:pt x="161" y="845"/>
                    <a:pt x="173" y="845"/>
                  </a:cubicBezTo>
                  <a:cubicBezTo>
                    <a:pt x="182" y="845"/>
                    <a:pt x="190" y="837"/>
                    <a:pt x="190" y="828"/>
                  </a:cubicBezTo>
                  <a:cubicBezTo>
                    <a:pt x="190" y="825"/>
                    <a:pt x="190" y="825"/>
                    <a:pt x="187" y="816"/>
                  </a:cubicBezTo>
                  <a:lnTo>
                    <a:pt x="36" y="422"/>
                  </a:lnTo>
                  <a:lnTo>
                    <a:pt x="18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0" name="Freeform 59"/>
            <p:cNvSpPr/>
            <p:nvPr/>
          </p:nvSpPr>
          <p:spPr>
            <a:xfrm>
              <a:off x="827280" y="3354120"/>
              <a:ext cx="120600" cy="144720"/>
            </a:xfrm>
            <a:custGeom>
              <a:avLst/>
              <a:gdLst/>
              <a:ahLst/>
              <a:cxnLst/>
              <a:rect l="0" t="0" r="r" b="b"/>
              <a:pathLst>
                <a:path w="335" h="402">
                  <a:moveTo>
                    <a:pt x="326" y="206"/>
                  </a:moveTo>
                  <a:cubicBezTo>
                    <a:pt x="329" y="192"/>
                    <a:pt x="334" y="158"/>
                    <a:pt x="334" y="130"/>
                  </a:cubicBezTo>
                  <a:cubicBezTo>
                    <a:pt x="334" y="115"/>
                    <a:pt x="334" y="72"/>
                    <a:pt x="307" y="38"/>
                  </a:cubicBezTo>
                  <a:cubicBezTo>
                    <a:pt x="290" y="17"/>
                    <a:pt x="262" y="0"/>
                    <a:pt x="218" y="0"/>
                  </a:cubicBezTo>
                  <a:cubicBezTo>
                    <a:pt x="108" y="0"/>
                    <a:pt x="0" y="122"/>
                    <a:pt x="0" y="247"/>
                  </a:cubicBezTo>
                  <a:cubicBezTo>
                    <a:pt x="0" y="334"/>
                    <a:pt x="55" y="401"/>
                    <a:pt x="146" y="401"/>
                  </a:cubicBezTo>
                  <a:cubicBezTo>
                    <a:pt x="204" y="401"/>
                    <a:pt x="257" y="377"/>
                    <a:pt x="290" y="358"/>
                  </a:cubicBezTo>
                  <a:cubicBezTo>
                    <a:pt x="293" y="346"/>
                    <a:pt x="295" y="314"/>
                    <a:pt x="298" y="302"/>
                  </a:cubicBezTo>
                  <a:cubicBezTo>
                    <a:pt x="266" y="324"/>
                    <a:pt x="214" y="348"/>
                    <a:pt x="156" y="348"/>
                  </a:cubicBezTo>
                  <a:cubicBezTo>
                    <a:pt x="101" y="348"/>
                    <a:pt x="60" y="305"/>
                    <a:pt x="60" y="238"/>
                  </a:cubicBezTo>
                  <a:cubicBezTo>
                    <a:pt x="60" y="226"/>
                    <a:pt x="60" y="216"/>
                    <a:pt x="62" y="206"/>
                  </a:cubicBezTo>
                  <a:lnTo>
                    <a:pt x="326" y="206"/>
                  </a:lnTo>
                  <a:moveTo>
                    <a:pt x="77" y="158"/>
                  </a:moveTo>
                  <a:cubicBezTo>
                    <a:pt x="108" y="91"/>
                    <a:pt x="161" y="53"/>
                    <a:pt x="206" y="53"/>
                  </a:cubicBezTo>
                  <a:cubicBezTo>
                    <a:pt x="288" y="53"/>
                    <a:pt x="288" y="132"/>
                    <a:pt x="288" y="158"/>
                  </a:cubicBezTo>
                  <a:lnTo>
                    <a:pt x="77" y="15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1" name="Freeform 60"/>
            <p:cNvSpPr/>
            <p:nvPr/>
          </p:nvSpPr>
          <p:spPr>
            <a:xfrm>
              <a:off x="981720" y="3309840"/>
              <a:ext cx="144720" cy="11520"/>
            </a:xfrm>
            <a:custGeom>
              <a:avLst/>
              <a:gdLst/>
              <a:ahLst/>
              <a:cxnLst/>
              <a:rect l="0" t="0" r="r" b="b"/>
              <a:pathLst>
                <a:path w="402" h="32">
                  <a:moveTo>
                    <a:pt x="377" y="31"/>
                  </a:moveTo>
                  <a:cubicBezTo>
                    <a:pt x="386" y="31"/>
                    <a:pt x="401" y="31"/>
                    <a:pt x="401" y="17"/>
                  </a:cubicBezTo>
                  <a:cubicBezTo>
                    <a:pt x="401" y="0"/>
                    <a:pt x="389" y="0"/>
                    <a:pt x="377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31"/>
                    <a:pt x="14" y="31"/>
                    <a:pt x="24" y="31"/>
                  </a:cubicBezTo>
                  <a:lnTo>
                    <a:pt x="37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2" name="Freeform 61"/>
            <p:cNvSpPr/>
            <p:nvPr/>
          </p:nvSpPr>
          <p:spPr>
            <a:xfrm>
              <a:off x="1158840" y="3218400"/>
              <a:ext cx="125640" cy="192240"/>
            </a:xfrm>
            <a:custGeom>
              <a:avLst/>
              <a:gdLst/>
              <a:ahLst/>
              <a:cxnLst/>
              <a:rect l="0" t="0" r="r" b="b"/>
              <a:pathLst>
                <a:path w="349" h="534">
                  <a:moveTo>
                    <a:pt x="348" y="82"/>
                  </a:moveTo>
                  <a:cubicBezTo>
                    <a:pt x="348" y="31"/>
                    <a:pt x="302" y="0"/>
                    <a:pt x="250" y="0"/>
                  </a:cubicBezTo>
                  <a:cubicBezTo>
                    <a:pt x="168" y="0"/>
                    <a:pt x="108" y="94"/>
                    <a:pt x="94" y="154"/>
                  </a:cubicBezTo>
                  <a:lnTo>
                    <a:pt x="0" y="525"/>
                  </a:lnTo>
                  <a:cubicBezTo>
                    <a:pt x="0" y="530"/>
                    <a:pt x="5" y="533"/>
                    <a:pt x="10" y="533"/>
                  </a:cubicBezTo>
                  <a:cubicBezTo>
                    <a:pt x="14" y="533"/>
                    <a:pt x="19" y="533"/>
                    <a:pt x="19" y="528"/>
                  </a:cubicBezTo>
                  <a:lnTo>
                    <a:pt x="60" y="370"/>
                  </a:lnTo>
                  <a:cubicBezTo>
                    <a:pt x="72" y="398"/>
                    <a:pt x="101" y="422"/>
                    <a:pt x="149" y="422"/>
                  </a:cubicBezTo>
                  <a:cubicBezTo>
                    <a:pt x="233" y="422"/>
                    <a:pt x="326" y="362"/>
                    <a:pt x="326" y="274"/>
                  </a:cubicBezTo>
                  <a:cubicBezTo>
                    <a:pt x="326" y="238"/>
                    <a:pt x="310" y="202"/>
                    <a:pt x="278" y="182"/>
                  </a:cubicBezTo>
                  <a:cubicBezTo>
                    <a:pt x="310" y="163"/>
                    <a:pt x="348" y="130"/>
                    <a:pt x="348" y="82"/>
                  </a:cubicBezTo>
                  <a:moveTo>
                    <a:pt x="230" y="182"/>
                  </a:moveTo>
                  <a:cubicBezTo>
                    <a:pt x="221" y="185"/>
                    <a:pt x="216" y="187"/>
                    <a:pt x="199" y="187"/>
                  </a:cubicBezTo>
                  <a:cubicBezTo>
                    <a:pt x="190" y="187"/>
                    <a:pt x="175" y="185"/>
                    <a:pt x="170" y="182"/>
                  </a:cubicBezTo>
                  <a:cubicBezTo>
                    <a:pt x="178" y="180"/>
                    <a:pt x="194" y="180"/>
                    <a:pt x="199" y="180"/>
                  </a:cubicBezTo>
                  <a:cubicBezTo>
                    <a:pt x="209" y="180"/>
                    <a:pt x="221" y="180"/>
                    <a:pt x="230" y="182"/>
                  </a:cubicBezTo>
                  <a:moveTo>
                    <a:pt x="307" y="72"/>
                  </a:moveTo>
                  <a:cubicBezTo>
                    <a:pt x="307" y="103"/>
                    <a:pt x="293" y="149"/>
                    <a:pt x="257" y="170"/>
                  </a:cubicBezTo>
                  <a:cubicBezTo>
                    <a:pt x="245" y="166"/>
                    <a:pt x="233" y="163"/>
                    <a:pt x="199" y="163"/>
                  </a:cubicBezTo>
                  <a:cubicBezTo>
                    <a:pt x="180" y="163"/>
                    <a:pt x="149" y="163"/>
                    <a:pt x="149" y="185"/>
                  </a:cubicBezTo>
                  <a:cubicBezTo>
                    <a:pt x="149" y="199"/>
                    <a:pt x="168" y="202"/>
                    <a:pt x="199" y="202"/>
                  </a:cubicBezTo>
                  <a:cubicBezTo>
                    <a:pt x="218" y="202"/>
                    <a:pt x="235" y="199"/>
                    <a:pt x="254" y="194"/>
                  </a:cubicBezTo>
                  <a:cubicBezTo>
                    <a:pt x="274" y="206"/>
                    <a:pt x="281" y="230"/>
                    <a:pt x="281" y="257"/>
                  </a:cubicBezTo>
                  <a:cubicBezTo>
                    <a:pt x="281" y="343"/>
                    <a:pt x="223" y="408"/>
                    <a:pt x="151" y="408"/>
                  </a:cubicBezTo>
                  <a:cubicBezTo>
                    <a:pt x="106" y="408"/>
                    <a:pt x="72" y="379"/>
                    <a:pt x="72" y="331"/>
                  </a:cubicBezTo>
                  <a:cubicBezTo>
                    <a:pt x="72" y="326"/>
                    <a:pt x="72" y="319"/>
                    <a:pt x="74" y="314"/>
                  </a:cubicBezTo>
                  <a:lnTo>
                    <a:pt x="113" y="156"/>
                  </a:lnTo>
                  <a:cubicBezTo>
                    <a:pt x="127" y="101"/>
                    <a:pt x="180" y="17"/>
                    <a:pt x="250" y="17"/>
                  </a:cubicBezTo>
                  <a:cubicBezTo>
                    <a:pt x="283" y="17"/>
                    <a:pt x="307" y="36"/>
                    <a:pt x="307" y="72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3" name="Freeform 62"/>
            <p:cNvSpPr/>
            <p:nvPr/>
          </p:nvSpPr>
          <p:spPr>
            <a:xfrm>
              <a:off x="1320480" y="3274560"/>
              <a:ext cx="149040" cy="95400"/>
            </a:xfrm>
            <a:custGeom>
              <a:avLst/>
              <a:gdLst/>
              <a:ahLst/>
              <a:cxnLst/>
              <a:rect l="0" t="0" r="r" b="b"/>
              <a:pathLst>
                <a:path w="414" h="265">
                  <a:moveTo>
                    <a:pt x="413" y="0"/>
                  </a:moveTo>
                  <a:lnTo>
                    <a:pt x="367" y="0"/>
                  </a:lnTo>
                  <a:lnTo>
                    <a:pt x="298" y="130"/>
                  </a:lnTo>
                  <a:cubicBezTo>
                    <a:pt x="286" y="154"/>
                    <a:pt x="254" y="214"/>
                    <a:pt x="250" y="228"/>
                  </a:cubicBezTo>
                  <a:lnTo>
                    <a:pt x="247" y="228"/>
                  </a:lnTo>
                  <a:lnTo>
                    <a:pt x="247" y="218"/>
                  </a:lnTo>
                  <a:cubicBezTo>
                    <a:pt x="247" y="190"/>
                    <a:pt x="245" y="163"/>
                    <a:pt x="242" y="137"/>
                  </a:cubicBezTo>
                  <a:lnTo>
                    <a:pt x="228" y="0"/>
                  </a:lnTo>
                  <a:lnTo>
                    <a:pt x="182" y="0"/>
                  </a:lnTo>
                  <a:lnTo>
                    <a:pt x="122" y="110"/>
                  </a:lnTo>
                  <a:cubicBezTo>
                    <a:pt x="103" y="149"/>
                    <a:pt x="77" y="199"/>
                    <a:pt x="67" y="228"/>
                  </a:cubicBezTo>
                  <a:cubicBezTo>
                    <a:pt x="67" y="223"/>
                    <a:pt x="67" y="223"/>
                    <a:pt x="67" y="206"/>
                  </a:cubicBezTo>
                  <a:cubicBezTo>
                    <a:pt x="67" y="178"/>
                    <a:pt x="65" y="142"/>
                    <a:pt x="60" y="113"/>
                  </a:cubicBezTo>
                  <a:lnTo>
                    <a:pt x="48" y="0"/>
                  </a:lnTo>
                  <a:lnTo>
                    <a:pt x="0" y="0"/>
                  </a:lnTo>
                  <a:lnTo>
                    <a:pt x="31" y="264"/>
                  </a:lnTo>
                  <a:lnTo>
                    <a:pt x="82" y="264"/>
                  </a:lnTo>
                  <a:cubicBezTo>
                    <a:pt x="82" y="264"/>
                    <a:pt x="127" y="180"/>
                    <a:pt x="142" y="151"/>
                  </a:cubicBezTo>
                  <a:cubicBezTo>
                    <a:pt x="158" y="118"/>
                    <a:pt x="190" y="60"/>
                    <a:pt x="197" y="36"/>
                  </a:cubicBezTo>
                  <a:lnTo>
                    <a:pt x="197" y="55"/>
                  </a:lnTo>
                  <a:cubicBezTo>
                    <a:pt x="197" y="82"/>
                    <a:pt x="199" y="118"/>
                    <a:pt x="202" y="144"/>
                  </a:cubicBezTo>
                  <a:lnTo>
                    <a:pt x="216" y="264"/>
                  </a:lnTo>
                  <a:lnTo>
                    <a:pt x="271" y="264"/>
                  </a:lnTo>
                  <a:lnTo>
                    <a:pt x="413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4" name="Freeform 63"/>
            <p:cNvSpPr/>
            <p:nvPr/>
          </p:nvSpPr>
          <p:spPr>
            <a:xfrm>
              <a:off x="1507320" y="3265920"/>
              <a:ext cx="68760" cy="304560"/>
            </a:xfrm>
            <a:custGeom>
              <a:avLst/>
              <a:gdLst/>
              <a:ahLst/>
              <a:cxnLst/>
              <a:rect l="0" t="0" r="r" b="b"/>
              <a:pathLst>
                <a:path w="191" h="846">
                  <a:moveTo>
                    <a:pt x="187" y="437"/>
                  </a:moveTo>
                  <a:cubicBezTo>
                    <a:pt x="190" y="427"/>
                    <a:pt x="190" y="425"/>
                    <a:pt x="190" y="422"/>
                  </a:cubicBezTo>
                  <a:cubicBezTo>
                    <a:pt x="190" y="420"/>
                    <a:pt x="190" y="418"/>
                    <a:pt x="187" y="408"/>
                  </a:cubicBezTo>
                  <a:lnTo>
                    <a:pt x="36" y="19"/>
                  </a:lnTo>
                  <a:cubicBezTo>
                    <a:pt x="31" y="5"/>
                    <a:pt x="26" y="0"/>
                    <a:pt x="17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19"/>
                    <a:pt x="0" y="22"/>
                    <a:pt x="5" y="31"/>
                  </a:cubicBezTo>
                  <a:lnTo>
                    <a:pt x="156" y="422"/>
                  </a:lnTo>
                  <a:lnTo>
                    <a:pt x="5" y="813"/>
                  </a:lnTo>
                  <a:cubicBezTo>
                    <a:pt x="0" y="823"/>
                    <a:pt x="0" y="825"/>
                    <a:pt x="0" y="828"/>
                  </a:cubicBezTo>
                  <a:cubicBezTo>
                    <a:pt x="0" y="837"/>
                    <a:pt x="7" y="845"/>
                    <a:pt x="17" y="845"/>
                  </a:cubicBezTo>
                  <a:cubicBezTo>
                    <a:pt x="29" y="845"/>
                    <a:pt x="31" y="837"/>
                    <a:pt x="36" y="828"/>
                  </a:cubicBezTo>
                  <a:lnTo>
                    <a:pt x="187" y="43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5" name="Freeform 64"/>
            <p:cNvSpPr/>
            <p:nvPr/>
          </p:nvSpPr>
          <p:spPr>
            <a:xfrm>
              <a:off x="1709280" y="3381840"/>
              <a:ext cx="203400" cy="73800"/>
            </a:xfrm>
            <a:custGeom>
              <a:avLst/>
              <a:gdLst/>
              <a:ahLst/>
              <a:cxnLst/>
              <a:rect l="0" t="0" r="r" b="b"/>
              <a:pathLst>
                <a:path w="565" h="205">
                  <a:moveTo>
                    <a:pt x="535" y="34"/>
                  </a:moveTo>
                  <a:cubicBezTo>
                    <a:pt x="547" y="34"/>
                    <a:pt x="564" y="34"/>
                    <a:pt x="564" y="17"/>
                  </a:cubicBezTo>
                  <a:cubicBezTo>
                    <a:pt x="564" y="0"/>
                    <a:pt x="547" y="0"/>
                    <a:pt x="535" y="0"/>
                  </a:cubicBezTo>
                  <a:lnTo>
                    <a:pt x="29" y="0"/>
                  </a:lnTo>
                  <a:cubicBezTo>
                    <a:pt x="17" y="0"/>
                    <a:pt x="0" y="0"/>
                    <a:pt x="0" y="17"/>
                  </a:cubicBezTo>
                  <a:cubicBezTo>
                    <a:pt x="0" y="34"/>
                    <a:pt x="17" y="34"/>
                    <a:pt x="29" y="34"/>
                  </a:cubicBezTo>
                  <a:lnTo>
                    <a:pt x="535" y="34"/>
                  </a:lnTo>
                  <a:moveTo>
                    <a:pt x="535" y="204"/>
                  </a:moveTo>
                  <a:cubicBezTo>
                    <a:pt x="547" y="204"/>
                    <a:pt x="564" y="204"/>
                    <a:pt x="564" y="187"/>
                  </a:cubicBezTo>
                  <a:cubicBezTo>
                    <a:pt x="564" y="170"/>
                    <a:pt x="547" y="170"/>
                    <a:pt x="535" y="170"/>
                  </a:cubicBezTo>
                  <a:lnTo>
                    <a:pt x="29" y="170"/>
                  </a:lnTo>
                  <a:cubicBezTo>
                    <a:pt x="17" y="170"/>
                    <a:pt x="0" y="170"/>
                    <a:pt x="0" y="187"/>
                  </a:cubicBezTo>
                  <a:cubicBezTo>
                    <a:pt x="0" y="204"/>
                    <a:pt x="17" y="204"/>
                    <a:pt x="29" y="204"/>
                  </a:cubicBezTo>
                  <a:lnTo>
                    <a:pt x="535" y="20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6" name="Freeform 65"/>
            <p:cNvSpPr/>
            <p:nvPr/>
          </p:nvSpPr>
          <p:spPr>
            <a:xfrm>
              <a:off x="2036880" y="3354120"/>
              <a:ext cx="120600" cy="144720"/>
            </a:xfrm>
            <a:custGeom>
              <a:avLst/>
              <a:gdLst/>
              <a:ahLst/>
              <a:cxnLst/>
              <a:rect l="0" t="0" r="r" b="b"/>
              <a:pathLst>
                <a:path w="335" h="402">
                  <a:moveTo>
                    <a:pt x="326" y="206"/>
                  </a:moveTo>
                  <a:cubicBezTo>
                    <a:pt x="329" y="192"/>
                    <a:pt x="334" y="158"/>
                    <a:pt x="334" y="130"/>
                  </a:cubicBezTo>
                  <a:cubicBezTo>
                    <a:pt x="334" y="115"/>
                    <a:pt x="334" y="72"/>
                    <a:pt x="307" y="38"/>
                  </a:cubicBezTo>
                  <a:cubicBezTo>
                    <a:pt x="290" y="17"/>
                    <a:pt x="262" y="0"/>
                    <a:pt x="218" y="0"/>
                  </a:cubicBezTo>
                  <a:cubicBezTo>
                    <a:pt x="108" y="0"/>
                    <a:pt x="0" y="122"/>
                    <a:pt x="0" y="247"/>
                  </a:cubicBezTo>
                  <a:cubicBezTo>
                    <a:pt x="0" y="334"/>
                    <a:pt x="55" y="401"/>
                    <a:pt x="146" y="401"/>
                  </a:cubicBezTo>
                  <a:cubicBezTo>
                    <a:pt x="204" y="401"/>
                    <a:pt x="257" y="377"/>
                    <a:pt x="290" y="358"/>
                  </a:cubicBezTo>
                  <a:cubicBezTo>
                    <a:pt x="293" y="346"/>
                    <a:pt x="295" y="314"/>
                    <a:pt x="298" y="302"/>
                  </a:cubicBezTo>
                  <a:cubicBezTo>
                    <a:pt x="266" y="324"/>
                    <a:pt x="214" y="348"/>
                    <a:pt x="156" y="348"/>
                  </a:cubicBezTo>
                  <a:cubicBezTo>
                    <a:pt x="101" y="348"/>
                    <a:pt x="60" y="305"/>
                    <a:pt x="60" y="238"/>
                  </a:cubicBezTo>
                  <a:cubicBezTo>
                    <a:pt x="60" y="226"/>
                    <a:pt x="60" y="216"/>
                    <a:pt x="62" y="206"/>
                  </a:cubicBezTo>
                  <a:lnTo>
                    <a:pt x="326" y="206"/>
                  </a:lnTo>
                  <a:moveTo>
                    <a:pt x="77" y="158"/>
                  </a:moveTo>
                  <a:cubicBezTo>
                    <a:pt x="108" y="91"/>
                    <a:pt x="161" y="53"/>
                    <a:pt x="206" y="53"/>
                  </a:cubicBezTo>
                  <a:cubicBezTo>
                    <a:pt x="288" y="53"/>
                    <a:pt x="288" y="132"/>
                    <a:pt x="288" y="158"/>
                  </a:cubicBezTo>
                  <a:lnTo>
                    <a:pt x="77" y="15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7" name="Freeform 66"/>
            <p:cNvSpPr/>
            <p:nvPr/>
          </p:nvSpPr>
          <p:spPr>
            <a:xfrm>
              <a:off x="2191320" y="3309840"/>
              <a:ext cx="144720" cy="11520"/>
            </a:xfrm>
            <a:custGeom>
              <a:avLst/>
              <a:gdLst/>
              <a:ahLst/>
              <a:cxnLst/>
              <a:rect l="0" t="0" r="r" b="b"/>
              <a:pathLst>
                <a:path w="402" h="32">
                  <a:moveTo>
                    <a:pt x="377" y="31"/>
                  </a:moveTo>
                  <a:cubicBezTo>
                    <a:pt x="386" y="31"/>
                    <a:pt x="401" y="31"/>
                    <a:pt x="401" y="17"/>
                  </a:cubicBezTo>
                  <a:cubicBezTo>
                    <a:pt x="401" y="0"/>
                    <a:pt x="389" y="0"/>
                    <a:pt x="377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31"/>
                    <a:pt x="14" y="31"/>
                    <a:pt x="24" y="31"/>
                  </a:cubicBezTo>
                  <a:lnTo>
                    <a:pt x="37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8" name="Freeform 67"/>
            <p:cNvSpPr/>
            <p:nvPr/>
          </p:nvSpPr>
          <p:spPr>
            <a:xfrm>
              <a:off x="2368800" y="3218400"/>
              <a:ext cx="125640" cy="192240"/>
            </a:xfrm>
            <a:custGeom>
              <a:avLst/>
              <a:gdLst/>
              <a:ahLst/>
              <a:cxnLst/>
              <a:rect l="0" t="0" r="r" b="b"/>
              <a:pathLst>
                <a:path w="349" h="534">
                  <a:moveTo>
                    <a:pt x="348" y="82"/>
                  </a:moveTo>
                  <a:cubicBezTo>
                    <a:pt x="348" y="31"/>
                    <a:pt x="302" y="0"/>
                    <a:pt x="250" y="0"/>
                  </a:cubicBezTo>
                  <a:cubicBezTo>
                    <a:pt x="168" y="0"/>
                    <a:pt x="108" y="94"/>
                    <a:pt x="94" y="154"/>
                  </a:cubicBezTo>
                  <a:lnTo>
                    <a:pt x="0" y="525"/>
                  </a:lnTo>
                  <a:cubicBezTo>
                    <a:pt x="0" y="530"/>
                    <a:pt x="5" y="533"/>
                    <a:pt x="10" y="533"/>
                  </a:cubicBezTo>
                  <a:cubicBezTo>
                    <a:pt x="14" y="533"/>
                    <a:pt x="19" y="533"/>
                    <a:pt x="19" y="528"/>
                  </a:cubicBezTo>
                  <a:lnTo>
                    <a:pt x="60" y="370"/>
                  </a:lnTo>
                  <a:cubicBezTo>
                    <a:pt x="72" y="398"/>
                    <a:pt x="101" y="422"/>
                    <a:pt x="149" y="422"/>
                  </a:cubicBezTo>
                  <a:cubicBezTo>
                    <a:pt x="233" y="422"/>
                    <a:pt x="326" y="362"/>
                    <a:pt x="326" y="274"/>
                  </a:cubicBezTo>
                  <a:cubicBezTo>
                    <a:pt x="326" y="238"/>
                    <a:pt x="310" y="202"/>
                    <a:pt x="278" y="182"/>
                  </a:cubicBezTo>
                  <a:cubicBezTo>
                    <a:pt x="310" y="163"/>
                    <a:pt x="348" y="130"/>
                    <a:pt x="348" y="82"/>
                  </a:cubicBezTo>
                  <a:moveTo>
                    <a:pt x="230" y="182"/>
                  </a:moveTo>
                  <a:cubicBezTo>
                    <a:pt x="221" y="185"/>
                    <a:pt x="216" y="187"/>
                    <a:pt x="199" y="187"/>
                  </a:cubicBezTo>
                  <a:cubicBezTo>
                    <a:pt x="190" y="187"/>
                    <a:pt x="175" y="185"/>
                    <a:pt x="170" y="182"/>
                  </a:cubicBezTo>
                  <a:cubicBezTo>
                    <a:pt x="178" y="180"/>
                    <a:pt x="194" y="180"/>
                    <a:pt x="199" y="180"/>
                  </a:cubicBezTo>
                  <a:cubicBezTo>
                    <a:pt x="209" y="180"/>
                    <a:pt x="221" y="180"/>
                    <a:pt x="230" y="182"/>
                  </a:cubicBezTo>
                  <a:moveTo>
                    <a:pt x="307" y="72"/>
                  </a:moveTo>
                  <a:cubicBezTo>
                    <a:pt x="307" y="103"/>
                    <a:pt x="293" y="149"/>
                    <a:pt x="257" y="170"/>
                  </a:cubicBezTo>
                  <a:cubicBezTo>
                    <a:pt x="245" y="166"/>
                    <a:pt x="233" y="163"/>
                    <a:pt x="199" y="163"/>
                  </a:cubicBezTo>
                  <a:cubicBezTo>
                    <a:pt x="180" y="163"/>
                    <a:pt x="149" y="163"/>
                    <a:pt x="149" y="185"/>
                  </a:cubicBezTo>
                  <a:cubicBezTo>
                    <a:pt x="149" y="199"/>
                    <a:pt x="168" y="202"/>
                    <a:pt x="199" y="202"/>
                  </a:cubicBezTo>
                  <a:cubicBezTo>
                    <a:pt x="218" y="202"/>
                    <a:pt x="235" y="199"/>
                    <a:pt x="254" y="194"/>
                  </a:cubicBezTo>
                  <a:cubicBezTo>
                    <a:pt x="274" y="206"/>
                    <a:pt x="281" y="230"/>
                    <a:pt x="281" y="257"/>
                  </a:cubicBezTo>
                  <a:cubicBezTo>
                    <a:pt x="281" y="343"/>
                    <a:pt x="223" y="408"/>
                    <a:pt x="151" y="408"/>
                  </a:cubicBezTo>
                  <a:cubicBezTo>
                    <a:pt x="106" y="408"/>
                    <a:pt x="72" y="379"/>
                    <a:pt x="72" y="331"/>
                  </a:cubicBezTo>
                  <a:cubicBezTo>
                    <a:pt x="72" y="326"/>
                    <a:pt x="72" y="319"/>
                    <a:pt x="74" y="314"/>
                  </a:cubicBezTo>
                  <a:lnTo>
                    <a:pt x="113" y="156"/>
                  </a:lnTo>
                  <a:cubicBezTo>
                    <a:pt x="127" y="101"/>
                    <a:pt x="180" y="17"/>
                    <a:pt x="250" y="17"/>
                  </a:cubicBezTo>
                  <a:cubicBezTo>
                    <a:pt x="283" y="17"/>
                    <a:pt x="307" y="36"/>
                    <a:pt x="307" y="72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59" name="Freeform 68"/>
            <p:cNvSpPr/>
            <p:nvPr/>
          </p:nvSpPr>
          <p:spPr>
            <a:xfrm>
              <a:off x="2516400" y="3220920"/>
              <a:ext cx="170640" cy="149040"/>
            </a:xfrm>
            <a:custGeom>
              <a:avLst/>
              <a:gdLst/>
              <a:ahLst/>
              <a:cxnLst/>
              <a:rect l="0" t="0" r="r" b="b"/>
              <a:pathLst>
                <a:path w="474" h="414">
                  <a:moveTo>
                    <a:pt x="266" y="0"/>
                  </a:moveTo>
                  <a:lnTo>
                    <a:pt x="206" y="0"/>
                  </a:lnTo>
                  <a:lnTo>
                    <a:pt x="0" y="413"/>
                  </a:lnTo>
                  <a:lnTo>
                    <a:pt x="473" y="413"/>
                  </a:lnTo>
                  <a:lnTo>
                    <a:pt x="266" y="0"/>
                  </a:lnTo>
                  <a:moveTo>
                    <a:pt x="163" y="185"/>
                  </a:moveTo>
                  <a:cubicBezTo>
                    <a:pt x="182" y="146"/>
                    <a:pt x="221" y="72"/>
                    <a:pt x="228" y="46"/>
                  </a:cubicBezTo>
                  <a:cubicBezTo>
                    <a:pt x="235" y="67"/>
                    <a:pt x="252" y="106"/>
                    <a:pt x="266" y="132"/>
                  </a:cubicBezTo>
                  <a:lnTo>
                    <a:pt x="377" y="355"/>
                  </a:lnTo>
                  <a:lnTo>
                    <a:pt x="79" y="355"/>
                  </a:lnTo>
                  <a:lnTo>
                    <a:pt x="163" y="18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860" name="Freeform 69"/>
            <p:cNvSpPr/>
            <p:nvPr/>
          </p:nvSpPr>
          <p:spPr>
            <a:xfrm>
              <a:off x="2715840" y="3222000"/>
              <a:ext cx="131760" cy="147960"/>
            </a:xfrm>
            <a:custGeom>
              <a:avLst/>
              <a:gdLst/>
              <a:ahLst/>
              <a:cxnLst/>
              <a:rect l="0" t="0" r="r" b="b"/>
              <a:pathLst>
                <a:path w="366" h="411">
                  <a:moveTo>
                    <a:pt x="101" y="226"/>
                  </a:moveTo>
                  <a:lnTo>
                    <a:pt x="290" y="226"/>
                  </a:lnTo>
                  <a:lnTo>
                    <a:pt x="298" y="185"/>
                  </a:lnTo>
                  <a:lnTo>
                    <a:pt x="108" y="185"/>
                  </a:lnTo>
                  <a:lnTo>
                    <a:pt x="139" y="41"/>
                  </a:lnTo>
                  <a:lnTo>
                    <a:pt x="221" y="41"/>
                  </a:lnTo>
                  <a:cubicBezTo>
                    <a:pt x="228" y="41"/>
                    <a:pt x="235" y="41"/>
                    <a:pt x="242" y="41"/>
                  </a:cubicBezTo>
                  <a:lnTo>
                    <a:pt x="355" y="41"/>
                  </a:lnTo>
                  <a:lnTo>
                    <a:pt x="365" y="0"/>
                  </a:lnTo>
                  <a:lnTo>
                    <a:pt x="86" y="0"/>
                  </a:lnTo>
                  <a:lnTo>
                    <a:pt x="0" y="410"/>
                  </a:lnTo>
                  <a:lnTo>
                    <a:pt x="60" y="410"/>
                  </a:lnTo>
                  <a:lnTo>
                    <a:pt x="101" y="22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grpSp>
        <p:nvGrpSpPr>
          <p:cNvPr id="101" name="Group 4"/>
          <p:cNvGrpSpPr/>
          <p:nvPr/>
        </p:nvGrpSpPr>
        <p:grpSpPr>
          <a:xfrm>
            <a:off x="1153230" y="1499639"/>
            <a:ext cx="2406240" cy="238320"/>
            <a:chOff x="664920" y="1476360"/>
            <a:chExt cx="2406240" cy="238320"/>
          </a:xfrm>
        </p:grpSpPr>
        <p:sp>
          <p:nvSpPr>
            <p:cNvPr id="102" name="Freeform 5"/>
            <p:cNvSpPr/>
            <p:nvPr/>
          </p:nvSpPr>
          <p:spPr>
            <a:xfrm>
              <a:off x="664920" y="1482120"/>
              <a:ext cx="2406600" cy="232200"/>
            </a:xfrm>
            <a:custGeom>
              <a:avLst/>
              <a:gdLst/>
              <a:ahLst/>
              <a:cxnLst/>
              <a:rect l="0" t="0" r="r" b="b"/>
              <a:pathLst>
                <a:path w="6685" h="645">
                  <a:moveTo>
                    <a:pt x="3342" y="644"/>
                  </a:moveTo>
                  <a:lnTo>
                    <a:pt x="0" y="644"/>
                  </a:lnTo>
                  <a:lnTo>
                    <a:pt x="0" y="0"/>
                  </a:lnTo>
                  <a:lnTo>
                    <a:pt x="6684" y="0"/>
                  </a:lnTo>
                  <a:lnTo>
                    <a:pt x="6684" y="644"/>
                  </a:lnTo>
                  <a:lnTo>
                    <a:pt x="3342" y="644"/>
                  </a:lnTo>
                </a:path>
              </a:pathLst>
            </a:custGeom>
            <a:noFill/>
            <a:ln w="15840">
              <a:noFill/>
            </a:ln>
          </p:spPr>
        </p:sp>
        <p:sp>
          <p:nvSpPr>
            <p:cNvPr id="103" name="Freeform 6"/>
            <p:cNvSpPr/>
            <p:nvPr/>
          </p:nvSpPr>
          <p:spPr>
            <a:xfrm>
              <a:off x="694800" y="1551960"/>
              <a:ext cx="182880" cy="124560"/>
            </a:xfrm>
            <a:custGeom>
              <a:avLst/>
              <a:gdLst/>
              <a:ahLst/>
              <a:cxnLst/>
              <a:rect l="0" t="0" r="r" b="b"/>
              <a:pathLst>
                <a:path w="508" h="346">
                  <a:moveTo>
                    <a:pt x="507" y="0"/>
                  </a:moveTo>
                  <a:lnTo>
                    <a:pt x="451" y="0"/>
                  </a:lnTo>
                  <a:lnTo>
                    <a:pt x="359" y="180"/>
                  </a:lnTo>
                  <a:cubicBezTo>
                    <a:pt x="338" y="220"/>
                    <a:pt x="311" y="273"/>
                    <a:pt x="301" y="303"/>
                  </a:cubicBezTo>
                  <a:lnTo>
                    <a:pt x="301" y="280"/>
                  </a:lnTo>
                  <a:cubicBezTo>
                    <a:pt x="301" y="236"/>
                    <a:pt x="297" y="202"/>
                    <a:pt x="294" y="160"/>
                  </a:cubicBezTo>
                  <a:lnTo>
                    <a:pt x="280" y="0"/>
                  </a:lnTo>
                  <a:lnTo>
                    <a:pt x="224" y="0"/>
                  </a:lnTo>
                  <a:lnTo>
                    <a:pt x="136" y="173"/>
                  </a:lnTo>
                  <a:cubicBezTo>
                    <a:pt x="113" y="217"/>
                    <a:pt x="92" y="261"/>
                    <a:pt x="79" y="301"/>
                  </a:cubicBezTo>
                  <a:lnTo>
                    <a:pt x="77" y="299"/>
                  </a:lnTo>
                  <a:cubicBezTo>
                    <a:pt x="79" y="296"/>
                    <a:pt x="79" y="280"/>
                    <a:pt x="79" y="266"/>
                  </a:cubicBezTo>
                  <a:cubicBezTo>
                    <a:pt x="79" y="257"/>
                    <a:pt x="79" y="218"/>
                    <a:pt x="72" y="148"/>
                  </a:cubicBezTo>
                  <a:lnTo>
                    <a:pt x="60" y="0"/>
                  </a:lnTo>
                  <a:lnTo>
                    <a:pt x="0" y="0"/>
                  </a:lnTo>
                  <a:lnTo>
                    <a:pt x="33" y="345"/>
                  </a:lnTo>
                  <a:lnTo>
                    <a:pt x="95" y="345"/>
                  </a:lnTo>
                  <a:cubicBezTo>
                    <a:pt x="99" y="338"/>
                    <a:pt x="150" y="239"/>
                    <a:pt x="165" y="206"/>
                  </a:cubicBezTo>
                  <a:cubicBezTo>
                    <a:pt x="201" y="139"/>
                    <a:pt x="232" y="72"/>
                    <a:pt x="241" y="44"/>
                  </a:cubicBezTo>
                  <a:lnTo>
                    <a:pt x="243" y="44"/>
                  </a:lnTo>
                  <a:cubicBezTo>
                    <a:pt x="243" y="46"/>
                    <a:pt x="241" y="60"/>
                    <a:pt x="241" y="76"/>
                  </a:cubicBezTo>
                  <a:cubicBezTo>
                    <a:pt x="241" y="113"/>
                    <a:pt x="243" y="155"/>
                    <a:pt x="246" y="192"/>
                  </a:cubicBezTo>
                  <a:lnTo>
                    <a:pt x="260" y="345"/>
                  </a:lnTo>
                  <a:lnTo>
                    <a:pt x="327" y="345"/>
                  </a:lnTo>
                  <a:lnTo>
                    <a:pt x="507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4" name="Freeform 7"/>
            <p:cNvSpPr/>
            <p:nvPr/>
          </p:nvSpPr>
          <p:spPr>
            <a:xfrm>
              <a:off x="985320" y="1498680"/>
              <a:ext cx="170640" cy="216360"/>
            </a:xfrm>
            <a:custGeom>
              <a:avLst/>
              <a:gdLst/>
              <a:ahLst/>
              <a:cxnLst/>
              <a:rect l="0" t="0" r="r" b="b"/>
              <a:pathLst>
                <a:path w="474" h="601">
                  <a:moveTo>
                    <a:pt x="459" y="33"/>
                  </a:moveTo>
                  <a:cubicBezTo>
                    <a:pt x="468" y="28"/>
                    <a:pt x="473" y="25"/>
                    <a:pt x="473" y="16"/>
                  </a:cubicBezTo>
                  <a:cubicBezTo>
                    <a:pt x="473" y="7"/>
                    <a:pt x="468" y="0"/>
                    <a:pt x="459" y="0"/>
                  </a:cubicBezTo>
                  <a:cubicBezTo>
                    <a:pt x="454" y="0"/>
                    <a:pt x="447" y="4"/>
                    <a:pt x="445" y="5"/>
                  </a:cubicBezTo>
                  <a:lnTo>
                    <a:pt x="16" y="208"/>
                  </a:lnTo>
                  <a:cubicBezTo>
                    <a:pt x="2" y="213"/>
                    <a:pt x="0" y="218"/>
                    <a:pt x="0" y="225"/>
                  </a:cubicBezTo>
                  <a:cubicBezTo>
                    <a:pt x="0" y="232"/>
                    <a:pt x="5" y="238"/>
                    <a:pt x="16" y="241"/>
                  </a:cubicBezTo>
                  <a:lnTo>
                    <a:pt x="445" y="444"/>
                  </a:lnTo>
                  <a:cubicBezTo>
                    <a:pt x="454" y="449"/>
                    <a:pt x="456" y="449"/>
                    <a:pt x="459" y="449"/>
                  </a:cubicBezTo>
                  <a:cubicBezTo>
                    <a:pt x="466" y="449"/>
                    <a:pt x="473" y="442"/>
                    <a:pt x="473" y="433"/>
                  </a:cubicBezTo>
                  <a:cubicBezTo>
                    <a:pt x="473" y="426"/>
                    <a:pt x="472" y="423"/>
                    <a:pt x="458" y="416"/>
                  </a:cubicBezTo>
                  <a:lnTo>
                    <a:pt x="53" y="225"/>
                  </a:lnTo>
                  <a:lnTo>
                    <a:pt x="459" y="33"/>
                  </a:lnTo>
                  <a:moveTo>
                    <a:pt x="447" y="600"/>
                  </a:moveTo>
                  <a:cubicBezTo>
                    <a:pt x="459" y="600"/>
                    <a:pt x="473" y="600"/>
                    <a:pt x="473" y="585"/>
                  </a:cubicBezTo>
                  <a:cubicBezTo>
                    <a:pt x="473" y="569"/>
                    <a:pt x="458" y="569"/>
                    <a:pt x="447" y="569"/>
                  </a:cubicBezTo>
                  <a:lnTo>
                    <a:pt x="28" y="569"/>
                  </a:lnTo>
                  <a:cubicBezTo>
                    <a:pt x="16" y="569"/>
                    <a:pt x="0" y="569"/>
                    <a:pt x="0" y="585"/>
                  </a:cubicBezTo>
                  <a:cubicBezTo>
                    <a:pt x="0" y="600"/>
                    <a:pt x="14" y="600"/>
                    <a:pt x="26" y="600"/>
                  </a:cubicBezTo>
                  <a:lnTo>
                    <a:pt x="447" y="60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5" name="Freeform 8"/>
            <p:cNvSpPr/>
            <p:nvPr/>
          </p:nvSpPr>
          <p:spPr>
            <a:xfrm>
              <a:off x="1267920" y="148212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1" y="238"/>
                  </a:moveTo>
                  <a:cubicBezTo>
                    <a:pt x="245" y="144"/>
                    <a:pt x="273" y="85"/>
                    <a:pt x="282" y="53"/>
                  </a:cubicBezTo>
                  <a:cubicBezTo>
                    <a:pt x="285" y="63"/>
                    <a:pt x="290" y="79"/>
                    <a:pt x="333" y="171"/>
                  </a:cubicBezTo>
                  <a:lnTo>
                    <a:pt x="473" y="474"/>
                  </a:lnTo>
                  <a:lnTo>
                    <a:pt x="90" y="474"/>
                  </a:lnTo>
                  <a:lnTo>
                    <a:pt x="201" y="23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6" name="Freeform 9"/>
            <p:cNvSpPr/>
            <p:nvPr/>
          </p:nvSpPr>
          <p:spPr>
            <a:xfrm>
              <a:off x="1514520" y="1483200"/>
              <a:ext cx="162000" cy="193680"/>
            </a:xfrm>
            <a:custGeom>
              <a:avLst/>
              <a:gdLst/>
              <a:ahLst/>
              <a:cxnLst/>
              <a:rect l="0" t="0" r="r" b="b"/>
              <a:pathLst>
                <a:path w="450" h="538">
                  <a:moveTo>
                    <a:pt x="121" y="292"/>
                  </a:moveTo>
                  <a:lnTo>
                    <a:pt x="355" y="292"/>
                  </a:lnTo>
                  <a:lnTo>
                    <a:pt x="366" y="245"/>
                  </a:lnTo>
                  <a:lnTo>
                    <a:pt x="132" y="245"/>
                  </a:lnTo>
                  <a:lnTo>
                    <a:pt x="172" y="49"/>
                  </a:lnTo>
                  <a:lnTo>
                    <a:pt x="275" y="49"/>
                  </a:lnTo>
                  <a:cubicBezTo>
                    <a:pt x="283" y="49"/>
                    <a:pt x="292" y="51"/>
                    <a:pt x="303" y="51"/>
                  </a:cubicBezTo>
                  <a:lnTo>
                    <a:pt x="438" y="51"/>
                  </a:lnTo>
                  <a:lnTo>
                    <a:pt x="449" y="0"/>
                  </a:lnTo>
                  <a:lnTo>
                    <a:pt x="114" y="0"/>
                  </a:lnTo>
                  <a:lnTo>
                    <a:pt x="0" y="537"/>
                  </a:lnTo>
                  <a:lnTo>
                    <a:pt x="69" y="537"/>
                  </a:lnTo>
                  <a:lnTo>
                    <a:pt x="121" y="292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7" name="Freeform 10"/>
            <p:cNvSpPr/>
            <p:nvPr/>
          </p:nvSpPr>
          <p:spPr>
            <a:xfrm>
              <a:off x="1773000" y="1652400"/>
              <a:ext cx="23760" cy="58680"/>
            </a:xfrm>
            <a:custGeom>
              <a:avLst/>
              <a:gdLst/>
              <a:ahLst/>
              <a:cxnLst/>
              <a:rect l="0" t="0" r="r" b="b"/>
              <a:pathLst>
                <a:path w="66" h="163">
                  <a:moveTo>
                    <a:pt x="65" y="63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9" y="65"/>
                  </a:lnTo>
                  <a:lnTo>
                    <a:pt x="0" y="162"/>
                  </a:lnTo>
                  <a:lnTo>
                    <a:pt x="33" y="162"/>
                  </a:lnTo>
                  <a:lnTo>
                    <a:pt x="65" y="6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8" name="Freeform 11"/>
            <p:cNvSpPr/>
            <p:nvPr/>
          </p:nvSpPr>
          <p:spPr>
            <a:xfrm>
              <a:off x="2159640" y="148212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1" y="238"/>
                  </a:moveTo>
                  <a:cubicBezTo>
                    <a:pt x="245" y="144"/>
                    <a:pt x="273" y="85"/>
                    <a:pt x="282" y="53"/>
                  </a:cubicBezTo>
                  <a:cubicBezTo>
                    <a:pt x="285" y="63"/>
                    <a:pt x="290" y="79"/>
                    <a:pt x="333" y="171"/>
                  </a:cubicBezTo>
                  <a:lnTo>
                    <a:pt x="473" y="474"/>
                  </a:lnTo>
                  <a:lnTo>
                    <a:pt x="90" y="474"/>
                  </a:lnTo>
                  <a:lnTo>
                    <a:pt x="201" y="23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09" name="Freeform 12"/>
            <p:cNvSpPr/>
            <p:nvPr/>
          </p:nvSpPr>
          <p:spPr>
            <a:xfrm>
              <a:off x="2395080" y="1476360"/>
              <a:ext cx="154800" cy="206280"/>
            </a:xfrm>
            <a:custGeom>
              <a:avLst/>
              <a:gdLst/>
              <a:ahLst/>
              <a:cxnLst/>
              <a:rect l="0" t="0" r="r" b="b"/>
              <a:pathLst>
                <a:path w="430" h="573">
                  <a:moveTo>
                    <a:pt x="429" y="39"/>
                  </a:moveTo>
                  <a:cubicBezTo>
                    <a:pt x="387" y="12"/>
                    <a:pt x="350" y="0"/>
                    <a:pt x="296" y="0"/>
                  </a:cubicBezTo>
                  <a:cubicBezTo>
                    <a:pt x="174" y="0"/>
                    <a:pt x="84" y="95"/>
                    <a:pt x="84" y="181"/>
                  </a:cubicBezTo>
                  <a:cubicBezTo>
                    <a:pt x="84" y="202"/>
                    <a:pt x="92" y="236"/>
                    <a:pt x="114" y="261"/>
                  </a:cubicBezTo>
                  <a:cubicBezTo>
                    <a:pt x="143" y="289"/>
                    <a:pt x="164" y="294"/>
                    <a:pt x="209" y="308"/>
                  </a:cubicBezTo>
                  <a:cubicBezTo>
                    <a:pt x="266" y="322"/>
                    <a:pt x="280" y="326"/>
                    <a:pt x="296" y="343"/>
                  </a:cubicBezTo>
                  <a:cubicBezTo>
                    <a:pt x="311" y="361"/>
                    <a:pt x="317" y="380"/>
                    <a:pt x="317" y="398"/>
                  </a:cubicBezTo>
                  <a:cubicBezTo>
                    <a:pt x="317" y="454"/>
                    <a:pt x="259" y="519"/>
                    <a:pt x="178" y="519"/>
                  </a:cubicBezTo>
                  <a:cubicBezTo>
                    <a:pt x="130" y="519"/>
                    <a:pt x="69" y="502"/>
                    <a:pt x="25" y="456"/>
                  </a:cubicBezTo>
                  <a:lnTo>
                    <a:pt x="0" y="518"/>
                  </a:lnTo>
                  <a:cubicBezTo>
                    <a:pt x="40" y="551"/>
                    <a:pt x="104" y="572"/>
                    <a:pt x="167" y="572"/>
                  </a:cubicBezTo>
                  <a:cubicBezTo>
                    <a:pt x="287" y="572"/>
                    <a:pt x="380" y="470"/>
                    <a:pt x="380" y="377"/>
                  </a:cubicBezTo>
                  <a:cubicBezTo>
                    <a:pt x="380" y="359"/>
                    <a:pt x="377" y="324"/>
                    <a:pt x="348" y="291"/>
                  </a:cubicBezTo>
                  <a:cubicBezTo>
                    <a:pt x="322" y="262"/>
                    <a:pt x="301" y="255"/>
                    <a:pt x="231" y="238"/>
                  </a:cubicBezTo>
                  <a:cubicBezTo>
                    <a:pt x="199" y="229"/>
                    <a:pt x="150" y="217"/>
                    <a:pt x="150" y="160"/>
                  </a:cubicBezTo>
                  <a:cubicBezTo>
                    <a:pt x="150" y="104"/>
                    <a:pt x="209" y="51"/>
                    <a:pt x="283" y="51"/>
                  </a:cubicBezTo>
                  <a:cubicBezTo>
                    <a:pt x="334" y="51"/>
                    <a:pt x="370" y="65"/>
                    <a:pt x="405" y="100"/>
                  </a:cubicBezTo>
                  <a:lnTo>
                    <a:pt x="429" y="39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10" name="Freeform 13"/>
            <p:cNvSpPr/>
            <p:nvPr/>
          </p:nvSpPr>
          <p:spPr>
            <a:xfrm>
              <a:off x="2660760" y="1498680"/>
              <a:ext cx="170640" cy="216360"/>
            </a:xfrm>
            <a:custGeom>
              <a:avLst/>
              <a:gdLst/>
              <a:ahLst/>
              <a:cxnLst/>
              <a:rect l="0" t="0" r="r" b="b"/>
              <a:pathLst>
                <a:path w="474" h="601">
                  <a:moveTo>
                    <a:pt x="459" y="241"/>
                  </a:moveTo>
                  <a:cubicBezTo>
                    <a:pt x="470" y="238"/>
                    <a:pt x="473" y="232"/>
                    <a:pt x="473" y="225"/>
                  </a:cubicBezTo>
                  <a:cubicBezTo>
                    <a:pt x="473" y="217"/>
                    <a:pt x="472" y="213"/>
                    <a:pt x="459" y="208"/>
                  </a:cubicBezTo>
                  <a:lnTo>
                    <a:pt x="32" y="5"/>
                  </a:lnTo>
                  <a:cubicBezTo>
                    <a:pt x="19" y="0"/>
                    <a:pt x="18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28"/>
                    <a:pt x="14" y="33"/>
                  </a:cubicBezTo>
                  <a:lnTo>
                    <a:pt x="422" y="224"/>
                  </a:lnTo>
                  <a:lnTo>
                    <a:pt x="16" y="416"/>
                  </a:lnTo>
                  <a:cubicBezTo>
                    <a:pt x="0" y="423"/>
                    <a:pt x="0" y="430"/>
                    <a:pt x="0" y="433"/>
                  </a:cubicBezTo>
                  <a:cubicBezTo>
                    <a:pt x="0" y="442"/>
                    <a:pt x="7" y="449"/>
                    <a:pt x="16" y="449"/>
                  </a:cubicBezTo>
                  <a:cubicBezTo>
                    <a:pt x="18" y="449"/>
                    <a:pt x="19" y="449"/>
                    <a:pt x="30" y="444"/>
                  </a:cubicBezTo>
                  <a:lnTo>
                    <a:pt x="459" y="241"/>
                  </a:lnTo>
                  <a:moveTo>
                    <a:pt x="447" y="600"/>
                  </a:moveTo>
                  <a:cubicBezTo>
                    <a:pt x="459" y="600"/>
                    <a:pt x="473" y="600"/>
                    <a:pt x="473" y="585"/>
                  </a:cubicBezTo>
                  <a:cubicBezTo>
                    <a:pt x="473" y="569"/>
                    <a:pt x="458" y="569"/>
                    <a:pt x="447" y="569"/>
                  </a:cubicBezTo>
                  <a:lnTo>
                    <a:pt x="28" y="569"/>
                  </a:lnTo>
                  <a:cubicBezTo>
                    <a:pt x="16" y="569"/>
                    <a:pt x="0" y="569"/>
                    <a:pt x="0" y="585"/>
                  </a:cubicBezTo>
                  <a:cubicBezTo>
                    <a:pt x="0" y="600"/>
                    <a:pt x="14" y="600"/>
                    <a:pt x="26" y="600"/>
                  </a:cubicBezTo>
                  <a:lnTo>
                    <a:pt x="447" y="60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111" name="Freeform 14"/>
            <p:cNvSpPr/>
            <p:nvPr/>
          </p:nvSpPr>
          <p:spPr>
            <a:xfrm>
              <a:off x="2943360" y="1486440"/>
              <a:ext cx="116280" cy="196200"/>
            </a:xfrm>
            <a:custGeom>
              <a:avLst/>
              <a:gdLst/>
              <a:ahLst/>
              <a:cxnLst/>
              <a:rect l="0" t="0" r="r" b="b"/>
              <a:pathLst>
                <a:path w="323" h="545">
                  <a:moveTo>
                    <a:pt x="322" y="273"/>
                  </a:moveTo>
                  <a:cubicBezTo>
                    <a:pt x="322" y="211"/>
                    <a:pt x="320" y="139"/>
                    <a:pt x="287" y="77"/>
                  </a:cubicBezTo>
                  <a:cubicBezTo>
                    <a:pt x="255" y="19"/>
                    <a:pt x="201" y="0"/>
                    <a:pt x="162" y="0"/>
                  </a:cubicBezTo>
                  <a:cubicBezTo>
                    <a:pt x="116" y="0"/>
                    <a:pt x="62" y="21"/>
                    <a:pt x="30" y="90"/>
                  </a:cubicBezTo>
                  <a:cubicBezTo>
                    <a:pt x="4" y="146"/>
                    <a:pt x="0" y="211"/>
                    <a:pt x="0" y="273"/>
                  </a:cubicBezTo>
                  <a:cubicBezTo>
                    <a:pt x="0" y="335"/>
                    <a:pt x="4" y="391"/>
                    <a:pt x="26" y="447"/>
                  </a:cubicBezTo>
                  <a:cubicBezTo>
                    <a:pt x="58" y="523"/>
                    <a:pt x="116" y="544"/>
                    <a:pt x="160" y="544"/>
                  </a:cubicBezTo>
                  <a:cubicBezTo>
                    <a:pt x="218" y="544"/>
                    <a:pt x="268" y="511"/>
                    <a:pt x="292" y="458"/>
                  </a:cubicBezTo>
                  <a:cubicBezTo>
                    <a:pt x="315" y="407"/>
                    <a:pt x="322" y="356"/>
                    <a:pt x="322" y="273"/>
                  </a:cubicBezTo>
                  <a:moveTo>
                    <a:pt x="162" y="497"/>
                  </a:moveTo>
                  <a:cubicBezTo>
                    <a:pt x="121" y="497"/>
                    <a:pt x="90" y="467"/>
                    <a:pt x="74" y="410"/>
                  </a:cubicBezTo>
                  <a:cubicBezTo>
                    <a:pt x="62" y="366"/>
                    <a:pt x="60" y="324"/>
                    <a:pt x="60" y="264"/>
                  </a:cubicBezTo>
                  <a:cubicBezTo>
                    <a:pt x="60" y="215"/>
                    <a:pt x="60" y="169"/>
                    <a:pt x="74" y="125"/>
                  </a:cubicBezTo>
                  <a:cubicBezTo>
                    <a:pt x="79" y="111"/>
                    <a:pt x="99" y="48"/>
                    <a:pt x="160" y="48"/>
                  </a:cubicBezTo>
                  <a:cubicBezTo>
                    <a:pt x="222" y="48"/>
                    <a:pt x="241" y="106"/>
                    <a:pt x="246" y="120"/>
                  </a:cubicBezTo>
                  <a:cubicBezTo>
                    <a:pt x="262" y="164"/>
                    <a:pt x="262" y="217"/>
                    <a:pt x="262" y="264"/>
                  </a:cubicBezTo>
                  <a:cubicBezTo>
                    <a:pt x="262" y="315"/>
                    <a:pt x="262" y="364"/>
                    <a:pt x="248" y="412"/>
                  </a:cubicBezTo>
                  <a:cubicBezTo>
                    <a:pt x="227" y="484"/>
                    <a:pt x="187" y="497"/>
                    <a:pt x="162" y="497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</p:grpSp>
      <p:sp>
        <p:nvSpPr>
          <p:cNvPr id="112" name="Rectangle 111"/>
          <p:cNvSpPr/>
          <p:nvPr/>
        </p:nvSpPr>
        <p:spPr>
          <a:xfrm>
            <a:off x="148149" y="882102"/>
            <a:ext cx="3443571" cy="406265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accent1"/>
            </a:solidFill>
          </a:ln>
        </p:spPr>
        <p:txBody>
          <a:bodyPr wrap="none" anchor="ctr">
            <a:spAutoFit/>
          </a:bodyPr>
          <a:lstStyle/>
          <a:p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Macroscopic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systems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N≥10</a:t>
            </a:r>
            <a:r>
              <a:rPr lang="es-ES_tradnl" b="1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24</a:t>
            </a:r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0" y="796620"/>
            <a:ext cx="8640360" cy="150696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167409" y="2387533"/>
            <a:ext cx="2173792" cy="36933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accent1"/>
            </a:solidFill>
          </a:ln>
          <a:effectLst/>
        </p:spPr>
        <p:txBody>
          <a:bodyPr wrap="none" anchor="ctr">
            <a:spAutoFit/>
          </a:bodyPr>
          <a:lstStyle/>
          <a:p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Classical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systems</a:t>
            </a:r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4326240" y="2804226"/>
            <a:ext cx="4314523" cy="229090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91" name="Group 3"/>
          <p:cNvGrpSpPr/>
          <p:nvPr/>
        </p:nvGrpSpPr>
        <p:grpSpPr>
          <a:xfrm>
            <a:off x="4945800" y="4602720"/>
            <a:ext cx="3172680" cy="331200"/>
            <a:chOff x="4793400" y="4450320"/>
            <a:chExt cx="3172680" cy="331200"/>
          </a:xfrm>
        </p:grpSpPr>
        <p:sp>
          <p:nvSpPr>
            <p:cNvPr id="92" name="Freeform 4"/>
            <p:cNvSpPr/>
            <p:nvPr/>
          </p:nvSpPr>
          <p:spPr>
            <a:xfrm>
              <a:off x="4793400" y="4450320"/>
              <a:ext cx="3173040" cy="331560"/>
            </a:xfrm>
            <a:custGeom>
              <a:avLst/>
              <a:gdLst/>
              <a:ahLst/>
              <a:cxnLst/>
              <a:rect l="0" t="0" r="r" b="b"/>
              <a:pathLst>
                <a:path w="8814" h="921">
                  <a:moveTo>
                    <a:pt x="4407" y="920"/>
                  </a:moveTo>
                  <a:lnTo>
                    <a:pt x="0" y="920"/>
                  </a:lnTo>
                  <a:lnTo>
                    <a:pt x="0" y="0"/>
                  </a:lnTo>
                  <a:lnTo>
                    <a:pt x="8813" y="0"/>
                  </a:lnTo>
                  <a:lnTo>
                    <a:pt x="8813" y="920"/>
                  </a:lnTo>
                  <a:lnTo>
                    <a:pt x="4407" y="920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93" name="Freeform 5"/>
            <p:cNvSpPr/>
            <p:nvPr/>
          </p:nvSpPr>
          <p:spPr>
            <a:xfrm>
              <a:off x="4820400" y="4518360"/>
              <a:ext cx="166680" cy="194400"/>
            </a:xfrm>
            <a:custGeom>
              <a:avLst/>
              <a:gdLst/>
              <a:ahLst/>
              <a:cxnLst/>
              <a:rect l="0" t="0" r="r" b="b"/>
              <a:pathLst>
                <a:path w="463" h="540">
                  <a:moveTo>
                    <a:pt x="117" y="315"/>
                  </a:moveTo>
                  <a:lnTo>
                    <a:pt x="246" y="315"/>
                  </a:lnTo>
                  <a:cubicBezTo>
                    <a:pt x="354" y="315"/>
                    <a:pt x="462" y="227"/>
                    <a:pt x="462" y="130"/>
                  </a:cubicBezTo>
                  <a:cubicBezTo>
                    <a:pt x="462" y="57"/>
                    <a:pt x="403" y="0"/>
                    <a:pt x="308" y="0"/>
                  </a:cubicBez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17" y="315"/>
                  </a:lnTo>
                  <a:moveTo>
                    <a:pt x="172" y="44"/>
                  </a:moveTo>
                  <a:lnTo>
                    <a:pt x="282" y="44"/>
                  </a:lnTo>
                  <a:cubicBezTo>
                    <a:pt x="352" y="44"/>
                    <a:pt x="398" y="77"/>
                    <a:pt x="398" y="134"/>
                  </a:cubicBezTo>
                  <a:cubicBezTo>
                    <a:pt x="398" y="196"/>
                    <a:pt x="341" y="269"/>
                    <a:pt x="233" y="269"/>
                  </a:cubicBezTo>
                  <a:lnTo>
                    <a:pt x="125" y="269"/>
                  </a:lnTo>
                  <a:lnTo>
                    <a:pt x="172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4" name="Freeform 6"/>
            <p:cNvSpPr/>
            <p:nvPr/>
          </p:nvSpPr>
          <p:spPr>
            <a:xfrm>
              <a:off x="4992120" y="4615920"/>
              <a:ext cx="81000" cy="138240"/>
            </a:xfrm>
            <a:custGeom>
              <a:avLst/>
              <a:gdLst/>
              <a:ahLst/>
              <a:cxnLst/>
              <a:rect l="0" t="0" r="r" b="b"/>
              <a:pathLst>
                <a:path w="225" h="384">
                  <a:moveTo>
                    <a:pt x="90" y="176"/>
                  </a:moveTo>
                  <a:lnTo>
                    <a:pt x="152" y="176"/>
                  </a:lnTo>
                  <a:lnTo>
                    <a:pt x="161" y="141"/>
                  </a:lnTo>
                  <a:lnTo>
                    <a:pt x="95" y="141"/>
                  </a:lnTo>
                  <a:lnTo>
                    <a:pt x="110" y="77"/>
                  </a:lnTo>
                  <a:cubicBezTo>
                    <a:pt x="112" y="66"/>
                    <a:pt x="114" y="57"/>
                    <a:pt x="130" y="48"/>
                  </a:cubicBezTo>
                  <a:cubicBezTo>
                    <a:pt x="147" y="35"/>
                    <a:pt x="165" y="35"/>
                    <a:pt x="172" y="35"/>
                  </a:cubicBezTo>
                  <a:cubicBezTo>
                    <a:pt x="185" y="35"/>
                    <a:pt x="200" y="40"/>
                    <a:pt x="216" y="46"/>
                  </a:cubicBezTo>
                  <a:lnTo>
                    <a:pt x="224" y="4"/>
                  </a:lnTo>
                  <a:cubicBezTo>
                    <a:pt x="211" y="2"/>
                    <a:pt x="196" y="0"/>
                    <a:pt x="178" y="0"/>
                  </a:cubicBezTo>
                  <a:cubicBezTo>
                    <a:pt x="121" y="0"/>
                    <a:pt x="73" y="42"/>
                    <a:pt x="62" y="92"/>
                  </a:cubicBezTo>
                  <a:lnTo>
                    <a:pt x="51" y="141"/>
                  </a:lnTo>
                  <a:lnTo>
                    <a:pt x="9" y="141"/>
                  </a:lnTo>
                  <a:lnTo>
                    <a:pt x="2" y="176"/>
                  </a:lnTo>
                  <a:lnTo>
                    <a:pt x="44" y="176"/>
                  </a:lnTo>
                  <a:lnTo>
                    <a:pt x="0" y="383"/>
                  </a:lnTo>
                  <a:lnTo>
                    <a:pt x="46" y="383"/>
                  </a:lnTo>
                  <a:lnTo>
                    <a:pt x="90" y="17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5" name="Freeform 7"/>
            <p:cNvSpPr/>
            <p:nvPr/>
          </p:nvSpPr>
          <p:spPr>
            <a:xfrm>
              <a:off x="511344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2"/>
                    <a:pt x="150" y="775"/>
                  </a:cubicBezTo>
                  <a:lnTo>
                    <a:pt x="198" y="775"/>
                  </a:lnTo>
                  <a:cubicBezTo>
                    <a:pt x="161" y="740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6" name="Freeform 8"/>
            <p:cNvSpPr/>
            <p:nvPr/>
          </p:nvSpPr>
          <p:spPr>
            <a:xfrm>
              <a:off x="5229720" y="4588200"/>
              <a:ext cx="183240" cy="124920"/>
            </a:xfrm>
            <a:custGeom>
              <a:avLst/>
              <a:gdLst/>
              <a:ahLst/>
              <a:cxnLst/>
              <a:rect l="0" t="0" r="r" b="b"/>
              <a:pathLst>
                <a:path w="509" h="347">
                  <a:moveTo>
                    <a:pt x="508" y="0"/>
                  </a:moveTo>
                  <a:lnTo>
                    <a:pt x="451" y="0"/>
                  </a:lnTo>
                  <a:lnTo>
                    <a:pt x="359" y="178"/>
                  </a:lnTo>
                  <a:cubicBezTo>
                    <a:pt x="339" y="220"/>
                    <a:pt x="312" y="273"/>
                    <a:pt x="301" y="304"/>
                  </a:cubicBezTo>
                  <a:lnTo>
                    <a:pt x="301" y="282"/>
                  </a:lnTo>
                  <a:cubicBezTo>
                    <a:pt x="301" y="238"/>
                    <a:pt x="299" y="202"/>
                    <a:pt x="295" y="161"/>
                  </a:cubicBezTo>
                  <a:lnTo>
                    <a:pt x="279" y="0"/>
                  </a:lnTo>
                  <a:lnTo>
                    <a:pt x="224" y="0"/>
                  </a:lnTo>
                  <a:lnTo>
                    <a:pt x="136" y="174"/>
                  </a:lnTo>
                  <a:cubicBezTo>
                    <a:pt x="114" y="216"/>
                    <a:pt x="90" y="260"/>
                    <a:pt x="79" y="302"/>
                  </a:cubicBezTo>
                  <a:lnTo>
                    <a:pt x="77" y="302"/>
                  </a:lnTo>
                  <a:cubicBezTo>
                    <a:pt x="79" y="295"/>
                    <a:pt x="79" y="282"/>
                    <a:pt x="79" y="266"/>
                  </a:cubicBezTo>
                  <a:cubicBezTo>
                    <a:pt x="79" y="258"/>
                    <a:pt x="79" y="218"/>
                    <a:pt x="73" y="147"/>
                  </a:cubicBezTo>
                  <a:lnTo>
                    <a:pt x="59" y="0"/>
                  </a:lnTo>
                  <a:lnTo>
                    <a:pt x="0" y="0"/>
                  </a:lnTo>
                  <a:lnTo>
                    <a:pt x="33" y="346"/>
                  </a:lnTo>
                  <a:lnTo>
                    <a:pt x="95" y="346"/>
                  </a:lnTo>
                  <a:cubicBezTo>
                    <a:pt x="99" y="339"/>
                    <a:pt x="150" y="240"/>
                    <a:pt x="167" y="207"/>
                  </a:cubicBezTo>
                  <a:cubicBezTo>
                    <a:pt x="200" y="139"/>
                    <a:pt x="233" y="73"/>
                    <a:pt x="242" y="44"/>
                  </a:cubicBezTo>
                  <a:cubicBezTo>
                    <a:pt x="242" y="46"/>
                    <a:pt x="240" y="59"/>
                    <a:pt x="240" y="77"/>
                  </a:cubicBezTo>
                  <a:cubicBezTo>
                    <a:pt x="240" y="112"/>
                    <a:pt x="244" y="154"/>
                    <a:pt x="246" y="191"/>
                  </a:cubicBezTo>
                  <a:lnTo>
                    <a:pt x="262" y="346"/>
                  </a:lnTo>
                  <a:lnTo>
                    <a:pt x="328" y="346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7" name="Freeform 9"/>
            <p:cNvSpPr/>
            <p:nvPr/>
          </p:nvSpPr>
          <p:spPr>
            <a:xfrm>
              <a:off x="543564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48" y="775"/>
                  </a:moveTo>
                  <a:cubicBezTo>
                    <a:pt x="73" y="753"/>
                    <a:pt x="125" y="704"/>
                    <a:pt x="161" y="610"/>
                  </a:cubicBezTo>
                  <a:cubicBezTo>
                    <a:pt x="191" y="526"/>
                    <a:pt x="198" y="445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2"/>
                    <a:pt x="103" y="614"/>
                  </a:cubicBezTo>
                  <a:cubicBezTo>
                    <a:pt x="70" y="704"/>
                    <a:pt x="26" y="751"/>
                    <a:pt x="0" y="775"/>
                  </a:cubicBezTo>
                  <a:lnTo>
                    <a:pt x="48" y="7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8" name="Freeform 10"/>
            <p:cNvSpPr/>
            <p:nvPr/>
          </p:nvSpPr>
          <p:spPr>
            <a:xfrm>
              <a:off x="5621040" y="460872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9" name="Freeform 11"/>
            <p:cNvSpPr/>
            <p:nvPr/>
          </p:nvSpPr>
          <p:spPr>
            <a:xfrm>
              <a:off x="5921280" y="4583520"/>
              <a:ext cx="110520" cy="132840"/>
            </a:xfrm>
            <a:custGeom>
              <a:avLst/>
              <a:gdLst/>
              <a:ahLst/>
              <a:cxnLst/>
              <a:rect l="0" t="0" r="r" b="b"/>
              <a:pathLst>
                <a:path w="307" h="369">
                  <a:moveTo>
                    <a:pt x="299" y="189"/>
                  </a:moveTo>
                  <a:cubicBezTo>
                    <a:pt x="301" y="176"/>
                    <a:pt x="306" y="145"/>
                    <a:pt x="306" y="119"/>
                  </a:cubicBezTo>
                  <a:cubicBezTo>
                    <a:pt x="306" y="106"/>
                    <a:pt x="306" y="66"/>
                    <a:pt x="282" y="35"/>
                  </a:cubicBezTo>
                  <a:cubicBezTo>
                    <a:pt x="266" y="15"/>
                    <a:pt x="240" y="0"/>
                    <a:pt x="200" y="0"/>
                  </a:cubicBezTo>
                  <a:cubicBezTo>
                    <a:pt x="99" y="0"/>
                    <a:pt x="0" y="112"/>
                    <a:pt x="0" y="227"/>
                  </a:cubicBezTo>
                  <a:cubicBezTo>
                    <a:pt x="0" y="306"/>
                    <a:pt x="51" y="368"/>
                    <a:pt x="134" y="368"/>
                  </a:cubicBezTo>
                  <a:cubicBezTo>
                    <a:pt x="187" y="368"/>
                    <a:pt x="235" y="346"/>
                    <a:pt x="266" y="328"/>
                  </a:cubicBezTo>
                  <a:cubicBezTo>
                    <a:pt x="268" y="317"/>
                    <a:pt x="271" y="288"/>
                    <a:pt x="273" y="277"/>
                  </a:cubicBezTo>
                  <a:cubicBezTo>
                    <a:pt x="244" y="297"/>
                    <a:pt x="196" y="319"/>
                    <a:pt x="143" y="319"/>
                  </a:cubicBezTo>
                  <a:cubicBezTo>
                    <a:pt x="92" y="319"/>
                    <a:pt x="55" y="280"/>
                    <a:pt x="55" y="218"/>
                  </a:cubicBezTo>
                  <a:cubicBezTo>
                    <a:pt x="55" y="207"/>
                    <a:pt x="55" y="198"/>
                    <a:pt x="57" y="189"/>
                  </a:cubicBezTo>
                  <a:lnTo>
                    <a:pt x="299" y="189"/>
                  </a:lnTo>
                  <a:moveTo>
                    <a:pt x="70" y="145"/>
                  </a:moveTo>
                  <a:cubicBezTo>
                    <a:pt x="99" y="84"/>
                    <a:pt x="147" y="48"/>
                    <a:pt x="189" y="48"/>
                  </a:cubicBezTo>
                  <a:cubicBezTo>
                    <a:pt x="264" y="48"/>
                    <a:pt x="264" y="121"/>
                    <a:pt x="264" y="145"/>
                  </a:cubicBezTo>
                  <a:lnTo>
                    <a:pt x="70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00" name="Freeform 12"/>
            <p:cNvSpPr/>
            <p:nvPr/>
          </p:nvSpPr>
          <p:spPr>
            <a:xfrm>
              <a:off x="6051960" y="4458960"/>
              <a:ext cx="115200" cy="176400"/>
            </a:xfrm>
            <a:custGeom>
              <a:avLst/>
              <a:gdLst/>
              <a:ahLst/>
              <a:cxnLst/>
              <a:rect l="0" t="0" r="r" b="b"/>
              <a:pathLst>
                <a:path w="320" h="490">
                  <a:moveTo>
                    <a:pt x="319" y="75"/>
                  </a:moveTo>
                  <a:cubicBezTo>
                    <a:pt x="319" y="29"/>
                    <a:pt x="277" y="0"/>
                    <a:pt x="229" y="0"/>
                  </a:cubicBezTo>
                  <a:cubicBezTo>
                    <a:pt x="154" y="0"/>
                    <a:pt x="99" y="86"/>
                    <a:pt x="86" y="141"/>
                  </a:cubicBezTo>
                  <a:lnTo>
                    <a:pt x="0" y="482"/>
                  </a:lnTo>
                  <a:cubicBezTo>
                    <a:pt x="0" y="486"/>
                    <a:pt x="4" y="489"/>
                    <a:pt x="9" y="489"/>
                  </a:cubicBezTo>
                  <a:cubicBezTo>
                    <a:pt x="13" y="489"/>
                    <a:pt x="18" y="489"/>
                    <a:pt x="18" y="484"/>
                  </a:cubicBezTo>
                  <a:lnTo>
                    <a:pt x="55" y="339"/>
                  </a:lnTo>
                  <a:cubicBezTo>
                    <a:pt x="66" y="365"/>
                    <a:pt x="92" y="387"/>
                    <a:pt x="136" y="387"/>
                  </a:cubicBezTo>
                  <a:cubicBezTo>
                    <a:pt x="213" y="387"/>
                    <a:pt x="299" y="332"/>
                    <a:pt x="299" y="251"/>
                  </a:cubicBezTo>
                  <a:cubicBezTo>
                    <a:pt x="299" y="218"/>
                    <a:pt x="284" y="185"/>
                    <a:pt x="255" y="167"/>
                  </a:cubicBezTo>
                  <a:cubicBezTo>
                    <a:pt x="284" y="150"/>
                    <a:pt x="319" y="119"/>
                    <a:pt x="319" y="75"/>
                  </a:cubicBezTo>
                  <a:moveTo>
                    <a:pt x="211" y="167"/>
                  </a:moveTo>
                  <a:cubicBezTo>
                    <a:pt x="202" y="169"/>
                    <a:pt x="198" y="172"/>
                    <a:pt x="183" y="172"/>
                  </a:cubicBezTo>
                  <a:cubicBezTo>
                    <a:pt x="174" y="172"/>
                    <a:pt x="161" y="169"/>
                    <a:pt x="156" y="167"/>
                  </a:cubicBezTo>
                  <a:cubicBezTo>
                    <a:pt x="163" y="165"/>
                    <a:pt x="178" y="165"/>
                    <a:pt x="183" y="165"/>
                  </a:cubicBezTo>
                  <a:cubicBezTo>
                    <a:pt x="191" y="165"/>
                    <a:pt x="202" y="165"/>
                    <a:pt x="211" y="167"/>
                  </a:cubicBezTo>
                  <a:moveTo>
                    <a:pt x="282" y="66"/>
                  </a:moveTo>
                  <a:cubicBezTo>
                    <a:pt x="282" y="95"/>
                    <a:pt x="268" y="136"/>
                    <a:pt x="235" y="156"/>
                  </a:cubicBezTo>
                  <a:cubicBezTo>
                    <a:pt x="224" y="152"/>
                    <a:pt x="213" y="150"/>
                    <a:pt x="183" y="150"/>
                  </a:cubicBezTo>
                  <a:cubicBezTo>
                    <a:pt x="165" y="150"/>
                    <a:pt x="136" y="150"/>
                    <a:pt x="136" y="169"/>
                  </a:cubicBezTo>
                  <a:cubicBezTo>
                    <a:pt x="136" y="183"/>
                    <a:pt x="154" y="185"/>
                    <a:pt x="183" y="185"/>
                  </a:cubicBezTo>
                  <a:cubicBezTo>
                    <a:pt x="200" y="185"/>
                    <a:pt x="216" y="183"/>
                    <a:pt x="233" y="178"/>
                  </a:cubicBezTo>
                  <a:cubicBezTo>
                    <a:pt x="251" y="189"/>
                    <a:pt x="257" y="211"/>
                    <a:pt x="257" y="236"/>
                  </a:cubicBezTo>
                  <a:cubicBezTo>
                    <a:pt x="257" y="315"/>
                    <a:pt x="205" y="374"/>
                    <a:pt x="139" y="374"/>
                  </a:cubicBezTo>
                  <a:cubicBezTo>
                    <a:pt x="97" y="374"/>
                    <a:pt x="66" y="348"/>
                    <a:pt x="66" y="304"/>
                  </a:cubicBezTo>
                  <a:cubicBezTo>
                    <a:pt x="66" y="299"/>
                    <a:pt x="66" y="293"/>
                    <a:pt x="68" y="288"/>
                  </a:cubicBezTo>
                  <a:lnTo>
                    <a:pt x="103" y="143"/>
                  </a:lnTo>
                  <a:cubicBezTo>
                    <a:pt x="117" y="92"/>
                    <a:pt x="165" y="15"/>
                    <a:pt x="229" y="15"/>
                  </a:cubicBezTo>
                  <a:cubicBezTo>
                    <a:pt x="260" y="15"/>
                    <a:pt x="282" y="33"/>
                    <a:pt x="282" y="66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17" name="Freeform 13"/>
            <p:cNvSpPr/>
            <p:nvPr/>
          </p:nvSpPr>
          <p:spPr>
            <a:xfrm>
              <a:off x="6194520" y="4450320"/>
              <a:ext cx="53280" cy="196200"/>
            </a:xfrm>
            <a:custGeom>
              <a:avLst/>
              <a:gdLst/>
              <a:ahLst/>
              <a:cxnLst/>
              <a:rect l="0" t="0" r="r" b="b"/>
              <a:pathLst>
                <a:path w="148" h="545">
                  <a:moveTo>
                    <a:pt x="121" y="0"/>
                  </a:moveTo>
                  <a:cubicBezTo>
                    <a:pt x="112" y="0"/>
                    <a:pt x="110" y="0"/>
                    <a:pt x="103" y="7"/>
                  </a:cubicBezTo>
                  <a:cubicBezTo>
                    <a:pt x="35" y="66"/>
                    <a:pt x="0" y="163"/>
                    <a:pt x="0" y="273"/>
                  </a:cubicBezTo>
                  <a:cubicBezTo>
                    <a:pt x="0" y="374"/>
                    <a:pt x="31" y="473"/>
                    <a:pt x="103" y="537"/>
                  </a:cubicBezTo>
                  <a:cubicBezTo>
                    <a:pt x="110" y="544"/>
                    <a:pt x="112" y="544"/>
                    <a:pt x="121" y="544"/>
                  </a:cubicBezTo>
                  <a:lnTo>
                    <a:pt x="147" y="544"/>
                  </a:lnTo>
                  <a:cubicBezTo>
                    <a:pt x="145" y="544"/>
                    <a:pt x="92" y="497"/>
                    <a:pt x="68" y="412"/>
                  </a:cubicBezTo>
                  <a:cubicBezTo>
                    <a:pt x="55" y="370"/>
                    <a:pt x="48" y="326"/>
                    <a:pt x="48" y="273"/>
                  </a:cubicBezTo>
                  <a:cubicBezTo>
                    <a:pt x="48" y="84"/>
                    <a:pt x="136" y="9"/>
                    <a:pt x="147" y="0"/>
                  </a:cubicBezTo>
                  <a:lnTo>
                    <a:pt x="12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18" name="Freeform 14"/>
            <p:cNvSpPr/>
            <p:nvPr/>
          </p:nvSpPr>
          <p:spPr>
            <a:xfrm>
              <a:off x="6279840" y="4509720"/>
              <a:ext cx="136440" cy="87480"/>
            </a:xfrm>
            <a:custGeom>
              <a:avLst/>
              <a:gdLst/>
              <a:ahLst/>
              <a:cxnLst/>
              <a:rect l="0" t="0" r="r" b="b"/>
              <a:pathLst>
                <a:path w="379" h="243">
                  <a:moveTo>
                    <a:pt x="378" y="0"/>
                  </a:moveTo>
                  <a:lnTo>
                    <a:pt x="337" y="0"/>
                  </a:lnTo>
                  <a:lnTo>
                    <a:pt x="273" y="119"/>
                  </a:lnTo>
                  <a:cubicBezTo>
                    <a:pt x="262" y="141"/>
                    <a:pt x="233" y="196"/>
                    <a:pt x="229" y="209"/>
                  </a:cubicBezTo>
                  <a:lnTo>
                    <a:pt x="227" y="209"/>
                  </a:lnTo>
                  <a:lnTo>
                    <a:pt x="227" y="200"/>
                  </a:lnTo>
                  <a:cubicBezTo>
                    <a:pt x="227" y="174"/>
                    <a:pt x="224" y="150"/>
                    <a:pt x="222" y="125"/>
                  </a:cubicBezTo>
                  <a:lnTo>
                    <a:pt x="209" y="0"/>
                  </a:lnTo>
                  <a:lnTo>
                    <a:pt x="167" y="0"/>
                  </a:lnTo>
                  <a:lnTo>
                    <a:pt x="112" y="101"/>
                  </a:lnTo>
                  <a:cubicBezTo>
                    <a:pt x="95" y="136"/>
                    <a:pt x="70" y="183"/>
                    <a:pt x="62" y="209"/>
                  </a:cubicBezTo>
                  <a:cubicBezTo>
                    <a:pt x="62" y="205"/>
                    <a:pt x="62" y="205"/>
                    <a:pt x="62" y="189"/>
                  </a:cubicBezTo>
                  <a:cubicBezTo>
                    <a:pt x="62" y="163"/>
                    <a:pt x="59" y="130"/>
                    <a:pt x="55" y="103"/>
                  </a:cubicBezTo>
                  <a:lnTo>
                    <a:pt x="44" y="0"/>
                  </a:lnTo>
                  <a:lnTo>
                    <a:pt x="0" y="0"/>
                  </a:lnTo>
                  <a:lnTo>
                    <a:pt x="29" y="242"/>
                  </a:lnTo>
                  <a:lnTo>
                    <a:pt x="75" y="242"/>
                  </a:lnTo>
                  <a:cubicBezTo>
                    <a:pt x="75" y="242"/>
                    <a:pt x="117" y="165"/>
                    <a:pt x="130" y="139"/>
                  </a:cubicBezTo>
                  <a:cubicBezTo>
                    <a:pt x="145" y="108"/>
                    <a:pt x="174" y="55"/>
                    <a:pt x="180" y="33"/>
                  </a:cubicBezTo>
                  <a:lnTo>
                    <a:pt x="180" y="51"/>
                  </a:lnTo>
                  <a:cubicBezTo>
                    <a:pt x="180" y="75"/>
                    <a:pt x="183" y="108"/>
                    <a:pt x="185" y="132"/>
                  </a:cubicBezTo>
                  <a:lnTo>
                    <a:pt x="198" y="242"/>
                  </a:lnTo>
                  <a:lnTo>
                    <a:pt x="249" y="242"/>
                  </a:lnTo>
                  <a:lnTo>
                    <a:pt x="37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19" name="Freeform 15"/>
            <p:cNvSpPr/>
            <p:nvPr/>
          </p:nvSpPr>
          <p:spPr>
            <a:xfrm>
              <a:off x="6442200" y="4543200"/>
              <a:ext cx="132480" cy="10800"/>
            </a:xfrm>
            <a:custGeom>
              <a:avLst/>
              <a:gdLst/>
              <a:ahLst/>
              <a:cxnLst/>
              <a:rect l="0" t="0" r="r" b="b"/>
              <a:pathLst>
                <a:path w="368" h="30">
                  <a:moveTo>
                    <a:pt x="345" y="29"/>
                  </a:moveTo>
                  <a:cubicBezTo>
                    <a:pt x="354" y="29"/>
                    <a:pt x="367" y="29"/>
                    <a:pt x="367" y="15"/>
                  </a:cubicBezTo>
                  <a:cubicBezTo>
                    <a:pt x="367" y="0"/>
                    <a:pt x="356" y="0"/>
                    <a:pt x="345" y="0"/>
                  </a:cubicBezTo>
                  <a:lnTo>
                    <a:pt x="22" y="0"/>
                  </a:lnTo>
                  <a:cubicBezTo>
                    <a:pt x="13" y="0"/>
                    <a:pt x="0" y="0"/>
                    <a:pt x="0" y="13"/>
                  </a:cubicBezTo>
                  <a:cubicBezTo>
                    <a:pt x="0" y="29"/>
                    <a:pt x="13" y="29"/>
                    <a:pt x="22" y="29"/>
                  </a:cubicBezTo>
                  <a:lnTo>
                    <a:pt x="345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0" name="Freeform 16"/>
            <p:cNvSpPr/>
            <p:nvPr/>
          </p:nvSpPr>
          <p:spPr>
            <a:xfrm>
              <a:off x="6603840" y="4461480"/>
              <a:ext cx="156240" cy="136800"/>
            </a:xfrm>
            <a:custGeom>
              <a:avLst/>
              <a:gdLst/>
              <a:ahLst/>
              <a:cxnLst/>
              <a:rect l="0" t="0" r="r" b="b"/>
              <a:pathLst>
                <a:path w="434" h="380">
                  <a:moveTo>
                    <a:pt x="244" y="0"/>
                  </a:moveTo>
                  <a:lnTo>
                    <a:pt x="189" y="0"/>
                  </a:lnTo>
                  <a:lnTo>
                    <a:pt x="0" y="379"/>
                  </a:lnTo>
                  <a:lnTo>
                    <a:pt x="433" y="379"/>
                  </a:lnTo>
                  <a:lnTo>
                    <a:pt x="244" y="0"/>
                  </a:lnTo>
                  <a:moveTo>
                    <a:pt x="150" y="169"/>
                  </a:moveTo>
                  <a:cubicBezTo>
                    <a:pt x="167" y="134"/>
                    <a:pt x="202" y="66"/>
                    <a:pt x="209" y="42"/>
                  </a:cubicBezTo>
                  <a:cubicBezTo>
                    <a:pt x="216" y="62"/>
                    <a:pt x="231" y="97"/>
                    <a:pt x="244" y="121"/>
                  </a:cubicBezTo>
                  <a:lnTo>
                    <a:pt x="345" y="326"/>
                  </a:lnTo>
                  <a:lnTo>
                    <a:pt x="73" y="326"/>
                  </a:lnTo>
                  <a:lnTo>
                    <a:pt x="150" y="16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1" name="Freeform 17"/>
            <p:cNvSpPr/>
            <p:nvPr/>
          </p:nvSpPr>
          <p:spPr>
            <a:xfrm>
              <a:off x="6786720" y="4462200"/>
              <a:ext cx="120600" cy="135720"/>
            </a:xfrm>
            <a:custGeom>
              <a:avLst/>
              <a:gdLst/>
              <a:ahLst/>
              <a:cxnLst/>
              <a:rect l="0" t="0" r="r" b="b"/>
              <a:pathLst>
                <a:path w="335" h="377">
                  <a:moveTo>
                    <a:pt x="92" y="207"/>
                  </a:moveTo>
                  <a:lnTo>
                    <a:pt x="266" y="207"/>
                  </a:lnTo>
                  <a:lnTo>
                    <a:pt x="273" y="169"/>
                  </a:lnTo>
                  <a:lnTo>
                    <a:pt x="99" y="169"/>
                  </a:lnTo>
                  <a:lnTo>
                    <a:pt x="128" y="37"/>
                  </a:lnTo>
                  <a:lnTo>
                    <a:pt x="202" y="37"/>
                  </a:lnTo>
                  <a:cubicBezTo>
                    <a:pt x="209" y="37"/>
                    <a:pt x="216" y="37"/>
                    <a:pt x="222" y="37"/>
                  </a:cubicBezTo>
                  <a:lnTo>
                    <a:pt x="326" y="37"/>
                  </a:lnTo>
                  <a:lnTo>
                    <a:pt x="334" y="0"/>
                  </a:lnTo>
                  <a:lnTo>
                    <a:pt x="79" y="0"/>
                  </a:lnTo>
                  <a:lnTo>
                    <a:pt x="0" y="376"/>
                  </a:lnTo>
                  <a:lnTo>
                    <a:pt x="55" y="376"/>
                  </a:lnTo>
                  <a:lnTo>
                    <a:pt x="92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2" name="Freeform 18"/>
            <p:cNvSpPr/>
            <p:nvPr/>
          </p:nvSpPr>
          <p:spPr>
            <a:xfrm>
              <a:off x="6923880" y="4450320"/>
              <a:ext cx="53280" cy="196200"/>
            </a:xfrm>
            <a:custGeom>
              <a:avLst/>
              <a:gdLst/>
              <a:ahLst/>
              <a:cxnLst/>
              <a:rect l="0" t="0" r="r" b="b"/>
              <a:pathLst>
                <a:path w="148" h="545">
                  <a:moveTo>
                    <a:pt x="26" y="544"/>
                  </a:moveTo>
                  <a:cubicBezTo>
                    <a:pt x="35" y="544"/>
                    <a:pt x="37" y="544"/>
                    <a:pt x="44" y="537"/>
                  </a:cubicBezTo>
                  <a:cubicBezTo>
                    <a:pt x="112" y="478"/>
                    <a:pt x="147" y="381"/>
                    <a:pt x="147" y="273"/>
                  </a:cubicBezTo>
                  <a:cubicBezTo>
                    <a:pt x="147" y="169"/>
                    <a:pt x="117" y="70"/>
                    <a:pt x="44" y="7"/>
                  </a:cubicBezTo>
                  <a:cubicBezTo>
                    <a:pt x="37" y="0"/>
                    <a:pt x="35" y="0"/>
                    <a:pt x="26" y="0"/>
                  </a:cubicBezTo>
                  <a:lnTo>
                    <a:pt x="0" y="0"/>
                  </a:lnTo>
                  <a:cubicBezTo>
                    <a:pt x="2" y="0"/>
                    <a:pt x="55" y="46"/>
                    <a:pt x="79" y="132"/>
                  </a:cubicBezTo>
                  <a:cubicBezTo>
                    <a:pt x="92" y="174"/>
                    <a:pt x="99" y="218"/>
                    <a:pt x="99" y="273"/>
                  </a:cubicBezTo>
                  <a:cubicBezTo>
                    <a:pt x="99" y="460"/>
                    <a:pt x="11" y="535"/>
                    <a:pt x="0" y="544"/>
                  </a:cubicBezTo>
                  <a:lnTo>
                    <a:pt x="26" y="5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3" name="Freeform 19"/>
            <p:cNvSpPr/>
            <p:nvPr/>
          </p:nvSpPr>
          <p:spPr>
            <a:xfrm>
              <a:off x="7032960" y="4518360"/>
              <a:ext cx="166680" cy="194400"/>
            </a:xfrm>
            <a:custGeom>
              <a:avLst/>
              <a:gdLst/>
              <a:ahLst/>
              <a:cxnLst/>
              <a:rect l="0" t="0" r="r" b="b"/>
              <a:pathLst>
                <a:path w="463" h="540">
                  <a:moveTo>
                    <a:pt x="117" y="315"/>
                  </a:moveTo>
                  <a:lnTo>
                    <a:pt x="246" y="315"/>
                  </a:lnTo>
                  <a:cubicBezTo>
                    <a:pt x="354" y="315"/>
                    <a:pt x="462" y="227"/>
                    <a:pt x="462" y="130"/>
                  </a:cubicBezTo>
                  <a:cubicBezTo>
                    <a:pt x="462" y="57"/>
                    <a:pt x="403" y="0"/>
                    <a:pt x="308" y="0"/>
                  </a:cubicBez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17" y="315"/>
                  </a:lnTo>
                  <a:moveTo>
                    <a:pt x="172" y="44"/>
                  </a:moveTo>
                  <a:lnTo>
                    <a:pt x="282" y="44"/>
                  </a:lnTo>
                  <a:cubicBezTo>
                    <a:pt x="352" y="44"/>
                    <a:pt x="398" y="77"/>
                    <a:pt x="398" y="134"/>
                  </a:cubicBezTo>
                  <a:cubicBezTo>
                    <a:pt x="398" y="196"/>
                    <a:pt x="341" y="269"/>
                    <a:pt x="233" y="269"/>
                  </a:cubicBezTo>
                  <a:lnTo>
                    <a:pt x="125" y="269"/>
                  </a:lnTo>
                  <a:lnTo>
                    <a:pt x="172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" name="Freeform 20"/>
            <p:cNvSpPr/>
            <p:nvPr/>
          </p:nvSpPr>
          <p:spPr>
            <a:xfrm>
              <a:off x="7201080" y="4618440"/>
              <a:ext cx="95400" cy="138240"/>
            </a:xfrm>
            <a:custGeom>
              <a:avLst/>
              <a:gdLst/>
              <a:ahLst/>
              <a:cxnLst/>
              <a:rect l="0" t="0" r="r" b="b"/>
              <a:pathLst>
                <a:path w="265" h="384">
                  <a:moveTo>
                    <a:pt x="125" y="0"/>
                  </a:moveTo>
                  <a:lnTo>
                    <a:pt x="81" y="0"/>
                  </a:lnTo>
                  <a:lnTo>
                    <a:pt x="0" y="379"/>
                  </a:lnTo>
                  <a:lnTo>
                    <a:pt x="48" y="379"/>
                  </a:lnTo>
                  <a:lnTo>
                    <a:pt x="53" y="352"/>
                  </a:lnTo>
                  <a:cubicBezTo>
                    <a:pt x="77" y="379"/>
                    <a:pt x="108" y="383"/>
                    <a:pt x="125" y="383"/>
                  </a:cubicBezTo>
                  <a:cubicBezTo>
                    <a:pt x="196" y="383"/>
                    <a:pt x="264" y="308"/>
                    <a:pt x="264" y="220"/>
                  </a:cubicBezTo>
                  <a:cubicBezTo>
                    <a:pt x="264" y="183"/>
                    <a:pt x="246" y="130"/>
                    <a:pt x="194" y="130"/>
                  </a:cubicBezTo>
                  <a:cubicBezTo>
                    <a:pt x="172" y="130"/>
                    <a:pt x="134" y="136"/>
                    <a:pt x="92" y="161"/>
                  </a:cubicBezTo>
                  <a:lnTo>
                    <a:pt x="125" y="0"/>
                  </a:lnTo>
                  <a:moveTo>
                    <a:pt x="84" y="205"/>
                  </a:moveTo>
                  <a:cubicBezTo>
                    <a:pt x="86" y="196"/>
                    <a:pt x="88" y="196"/>
                    <a:pt x="92" y="189"/>
                  </a:cubicBezTo>
                  <a:cubicBezTo>
                    <a:pt x="99" y="185"/>
                    <a:pt x="123" y="167"/>
                    <a:pt x="152" y="167"/>
                  </a:cubicBezTo>
                  <a:cubicBezTo>
                    <a:pt x="183" y="167"/>
                    <a:pt x="213" y="183"/>
                    <a:pt x="213" y="229"/>
                  </a:cubicBezTo>
                  <a:cubicBezTo>
                    <a:pt x="213" y="291"/>
                    <a:pt x="172" y="348"/>
                    <a:pt x="108" y="348"/>
                  </a:cubicBezTo>
                  <a:cubicBezTo>
                    <a:pt x="88" y="348"/>
                    <a:pt x="70" y="337"/>
                    <a:pt x="62" y="313"/>
                  </a:cubicBezTo>
                  <a:lnTo>
                    <a:pt x="84" y="20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" name="Freeform 21"/>
            <p:cNvSpPr/>
            <p:nvPr/>
          </p:nvSpPr>
          <p:spPr>
            <a:xfrm>
              <a:off x="733320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2"/>
                    <a:pt x="150" y="775"/>
                  </a:cubicBezTo>
                  <a:lnTo>
                    <a:pt x="198" y="775"/>
                  </a:lnTo>
                  <a:cubicBezTo>
                    <a:pt x="161" y="740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6" name="Freeform 22"/>
            <p:cNvSpPr/>
            <p:nvPr/>
          </p:nvSpPr>
          <p:spPr>
            <a:xfrm>
              <a:off x="7442640" y="463644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7" name="Freeform 23"/>
            <p:cNvSpPr/>
            <p:nvPr/>
          </p:nvSpPr>
          <p:spPr>
            <a:xfrm>
              <a:off x="7666560" y="4588200"/>
              <a:ext cx="183240" cy="124920"/>
            </a:xfrm>
            <a:custGeom>
              <a:avLst/>
              <a:gdLst/>
              <a:ahLst/>
              <a:cxnLst/>
              <a:rect l="0" t="0" r="r" b="b"/>
              <a:pathLst>
                <a:path w="509" h="347">
                  <a:moveTo>
                    <a:pt x="508" y="0"/>
                  </a:moveTo>
                  <a:lnTo>
                    <a:pt x="451" y="0"/>
                  </a:lnTo>
                  <a:lnTo>
                    <a:pt x="359" y="178"/>
                  </a:lnTo>
                  <a:cubicBezTo>
                    <a:pt x="339" y="220"/>
                    <a:pt x="312" y="273"/>
                    <a:pt x="301" y="304"/>
                  </a:cubicBezTo>
                  <a:lnTo>
                    <a:pt x="301" y="282"/>
                  </a:lnTo>
                  <a:cubicBezTo>
                    <a:pt x="301" y="238"/>
                    <a:pt x="299" y="202"/>
                    <a:pt x="295" y="161"/>
                  </a:cubicBezTo>
                  <a:lnTo>
                    <a:pt x="279" y="0"/>
                  </a:lnTo>
                  <a:lnTo>
                    <a:pt x="224" y="0"/>
                  </a:lnTo>
                  <a:lnTo>
                    <a:pt x="136" y="174"/>
                  </a:lnTo>
                  <a:cubicBezTo>
                    <a:pt x="114" y="216"/>
                    <a:pt x="90" y="260"/>
                    <a:pt x="79" y="302"/>
                  </a:cubicBezTo>
                  <a:lnTo>
                    <a:pt x="77" y="302"/>
                  </a:lnTo>
                  <a:cubicBezTo>
                    <a:pt x="79" y="295"/>
                    <a:pt x="79" y="282"/>
                    <a:pt x="79" y="266"/>
                  </a:cubicBezTo>
                  <a:cubicBezTo>
                    <a:pt x="79" y="258"/>
                    <a:pt x="79" y="218"/>
                    <a:pt x="73" y="147"/>
                  </a:cubicBezTo>
                  <a:lnTo>
                    <a:pt x="59" y="0"/>
                  </a:lnTo>
                  <a:lnTo>
                    <a:pt x="0" y="0"/>
                  </a:lnTo>
                  <a:lnTo>
                    <a:pt x="33" y="346"/>
                  </a:lnTo>
                  <a:lnTo>
                    <a:pt x="95" y="346"/>
                  </a:lnTo>
                  <a:cubicBezTo>
                    <a:pt x="99" y="339"/>
                    <a:pt x="150" y="240"/>
                    <a:pt x="167" y="207"/>
                  </a:cubicBezTo>
                  <a:cubicBezTo>
                    <a:pt x="200" y="139"/>
                    <a:pt x="233" y="73"/>
                    <a:pt x="242" y="44"/>
                  </a:cubicBezTo>
                  <a:cubicBezTo>
                    <a:pt x="242" y="46"/>
                    <a:pt x="240" y="59"/>
                    <a:pt x="240" y="77"/>
                  </a:cubicBezTo>
                  <a:cubicBezTo>
                    <a:pt x="240" y="112"/>
                    <a:pt x="244" y="154"/>
                    <a:pt x="246" y="191"/>
                  </a:cubicBezTo>
                  <a:lnTo>
                    <a:pt x="262" y="346"/>
                  </a:lnTo>
                  <a:lnTo>
                    <a:pt x="328" y="346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8" name="Freeform 24"/>
            <p:cNvSpPr/>
            <p:nvPr/>
          </p:nvSpPr>
          <p:spPr>
            <a:xfrm>
              <a:off x="787248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48" y="775"/>
                  </a:moveTo>
                  <a:cubicBezTo>
                    <a:pt x="73" y="753"/>
                    <a:pt x="125" y="704"/>
                    <a:pt x="161" y="610"/>
                  </a:cubicBezTo>
                  <a:cubicBezTo>
                    <a:pt x="191" y="526"/>
                    <a:pt x="198" y="445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2"/>
                    <a:pt x="103" y="614"/>
                  </a:cubicBezTo>
                  <a:cubicBezTo>
                    <a:pt x="70" y="704"/>
                    <a:pt x="26" y="751"/>
                    <a:pt x="0" y="775"/>
                  </a:cubicBezTo>
                  <a:lnTo>
                    <a:pt x="48" y="7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grpSp>
        <p:nvGrpSpPr>
          <p:cNvPr id="129" name="Group 25"/>
          <p:cNvGrpSpPr/>
          <p:nvPr/>
        </p:nvGrpSpPr>
        <p:grpSpPr>
          <a:xfrm>
            <a:off x="4932120" y="3406800"/>
            <a:ext cx="2167920" cy="352440"/>
            <a:chOff x="4779720" y="3254400"/>
            <a:chExt cx="2167920" cy="352440"/>
          </a:xfrm>
        </p:grpSpPr>
        <p:sp>
          <p:nvSpPr>
            <p:cNvPr id="130" name="Freeform 26"/>
            <p:cNvSpPr/>
            <p:nvPr/>
          </p:nvSpPr>
          <p:spPr>
            <a:xfrm>
              <a:off x="4779720" y="3256920"/>
              <a:ext cx="2168280" cy="350280"/>
            </a:xfrm>
            <a:custGeom>
              <a:avLst/>
              <a:gdLst/>
              <a:ahLst/>
              <a:cxnLst/>
              <a:rect l="0" t="0" r="r" b="b"/>
              <a:pathLst>
                <a:path w="6023" h="973">
                  <a:moveTo>
                    <a:pt x="3012" y="972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6022" y="0"/>
                  </a:lnTo>
                  <a:lnTo>
                    <a:pt x="6022" y="972"/>
                  </a:lnTo>
                  <a:lnTo>
                    <a:pt x="3012" y="972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131" name="Freeform 27"/>
            <p:cNvSpPr/>
            <p:nvPr/>
          </p:nvSpPr>
          <p:spPr>
            <a:xfrm>
              <a:off x="4813560" y="3301920"/>
              <a:ext cx="68760" cy="304560"/>
            </a:xfrm>
            <a:custGeom>
              <a:avLst/>
              <a:gdLst/>
              <a:ahLst/>
              <a:cxnLst/>
              <a:rect l="0" t="0" r="r" b="b"/>
              <a:pathLst>
                <a:path w="191" h="846">
                  <a:moveTo>
                    <a:pt x="187" y="31"/>
                  </a:moveTo>
                  <a:cubicBezTo>
                    <a:pt x="190" y="24"/>
                    <a:pt x="190" y="22"/>
                    <a:pt x="190" y="17"/>
                  </a:cubicBezTo>
                  <a:cubicBezTo>
                    <a:pt x="190" y="7"/>
                    <a:pt x="182" y="0"/>
                    <a:pt x="173" y="0"/>
                  </a:cubicBezTo>
                  <a:cubicBezTo>
                    <a:pt x="166" y="0"/>
                    <a:pt x="161" y="5"/>
                    <a:pt x="154" y="19"/>
                  </a:cubicBezTo>
                  <a:lnTo>
                    <a:pt x="5" y="408"/>
                  </a:lnTo>
                  <a:cubicBezTo>
                    <a:pt x="2" y="413"/>
                    <a:pt x="0" y="418"/>
                    <a:pt x="0" y="422"/>
                  </a:cubicBezTo>
                  <a:cubicBezTo>
                    <a:pt x="0" y="425"/>
                    <a:pt x="0" y="427"/>
                    <a:pt x="5" y="437"/>
                  </a:cubicBezTo>
                  <a:lnTo>
                    <a:pt x="154" y="825"/>
                  </a:lnTo>
                  <a:cubicBezTo>
                    <a:pt x="156" y="835"/>
                    <a:pt x="161" y="845"/>
                    <a:pt x="173" y="845"/>
                  </a:cubicBezTo>
                  <a:cubicBezTo>
                    <a:pt x="182" y="845"/>
                    <a:pt x="190" y="837"/>
                    <a:pt x="190" y="828"/>
                  </a:cubicBezTo>
                  <a:cubicBezTo>
                    <a:pt x="190" y="825"/>
                    <a:pt x="190" y="825"/>
                    <a:pt x="187" y="816"/>
                  </a:cubicBezTo>
                  <a:lnTo>
                    <a:pt x="36" y="422"/>
                  </a:lnTo>
                  <a:lnTo>
                    <a:pt x="18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" name="Freeform 28"/>
            <p:cNvSpPr/>
            <p:nvPr/>
          </p:nvSpPr>
          <p:spPr>
            <a:xfrm>
              <a:off x="4921560" y="3390120"/>
              <a:ext cx="120600" cy="144720"/>
            </a:xfrm>
            <a:custGeom>
              <a:avLst/>
              <a:gdLst/>
              <a:ahLst/>
              <a:cxnLst/>
              <a:rect l="0" t="0" r="r" b="b"/>
              <a:pathLst>
                <a:path w="335" h="402">
                  <a:moveTo>
                    <a:pt x="326" y="206"/>
                  </a:moveTo>
                  <a:cubicBezTo>
                    <a:pt x="329" y="192"/>
                    <a:pt x="334" y="158"/>
                    <a:pt x="334" y="130"/>
                  </a:cubicBezTo>
                  <a:cubicBezTo>
                    <a:pt x="334" y="115"/>
                    <a:pt x="334" y="72"/>
                    <a:pt x="307" y="38"/>
                  </a:cubicBezTo>
                  <a:cubicBezTo>
                    <a:pt x="290" y="17"/>
                    <a:pt x="262" y="0"/>
                    <a:pt x="218" y="0"/>
                  </a:cubicBezTo>
                  <a:cubicBezTo>
                    <a:pt x="108" y="0"/>
                    <a:pt x="0" y="122"/>
                    <a:pt x="0" y="247"/>
                  </a:cubicBezTo>
                  <a:cubicBezTo>
                    <a:pt x="0" y="334"/>
                    <a:pt x="55" y="401"/>
                    <a:pt x="146" y="401"/>
                  </a:cubicBezTo>
                  <a:cubicBezTo>
                    <a:pt x="204" y="401"/>
                    <a:pt x="257" y="377"/>
                    <a:pt x="290" y="358"/>
                  </a:cubicBezTo>
                  <a:cubicBezTo>
                    <a:pt x="293" y="346"/>
                    <a:pt x="295" y="314"/>
                    <a:pt x="298" y="302"/>
                  </a:cubicBezTo>
                  <a:cubicBezTo>
                    <a:pt x="266" y="324"/>
                    <a:pt x="214" y="348"/>
                    <a:pt x="156" y="348"/>
                  </a:cubicBezTo>
                  <a:cubicBezTo>
                    <a:pt x="101" y="348"/>
                    <a:pt x="60" y="305"/>
                    <a:pt x="60" y="238"/>
                  </a:cubicBezTo>
                  <a:cubicBezTo>
                    <a:pt x="60" y="226"/>
                    <a:pt x="60" y="216"/>
                    <a:pt x="62" y="206"/>
                  </a:cubicBezTo>
                  <a:lnTo>
                    <a:pt x="326" y="206"/>
                  </a:lnTo>
                  <a:moveTo>
                    <a:pt x="77" y="158"/>
                  </a:moveTo>
                  <a:cubicBezTo>
                    <a:pt x="108" y="91"/>
                    <a:pt x="161" y="53"/>
                    <a:pt x="206" y="53"/>
                  </a:cubicBezTo>
                  <a:cubicBezTo>
                    <a:pt x="288" y="53"/>
                    <a:pt x="288" y="132"/>
                    <a:pt x="288" y="158"/>
                  </a:cubicBezTo>
                  <a:lnTo>
                    <a:pt x="77" y="15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" name="Freeform 29"/>
            <p:cNvSpPr/>
            <p:nvPr/>
          </p:nvSpPr>
          <p:spPr>
            <a:xfrm>
              <a:off x="5076000" y="3345840"/>
              <a:ext cx="144720" cy="11520"/>
            </a:xfrm>
            <a:custGeom>
              <a:avLst/>
              <a:gdLst/>
              <a:ahLst/>
              <a:cxnLst/>
              <a:rect l="0" t="0" r="r" b="b"/>
              <a:pathLst>
                <a:path w="402" h="32">
                  <a:moveTo>
                    <a:pt x="377" y="31"/>
                  </a:moveTo>
                  <a:cubicBezTo>
                    <a:pt x="386" y="31"/>
                    <a:pt x="401" y="31"/>
                    <a:pt x="401" y="17"/>
                  </a:cubicBezTo>
                  <a:cubicBezTo>
                    <a:pt x="401" y="0"/>
                    <a:pt x="389" y="0"/>
                    <a:pt x="377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31"/>
                    <a:pt x="14" y="31"/>
                    <a:pt x="24" y="31"/>
                  </a:cubicBezTo>
                  <a:lnTo>
                    <a:pt x="37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4" name="Freeform 30"/>
            <p:cNvSpPr/>
            <p:nvPr/>
          </p:nvSpPr>
          <p:spPr>
            <a:xfrm>
              <a:off x="5253120" y="3254400"/>
              <a:ext cx="125640" cy="192240"/>
            </a:xfrm>
            <a:custGeom>
              <a:avLst/>
              <a:gdLst/>
              <a:ahLst/>
              <a:cxnLst/>
              <a:rect l="0" t="0" r="r" b="b"/>
              <a:pathLst>
                <a:path w="349" h="534">
                  <a:moveTo>
                    <a:pt x="348" y="82"/>
                  </a:moveTo>
                  <a:cubicBezTo>
                    <a:pt x="348" y="31"/>
                    <a:pt x="302" y="0"/>
                    <a:pt x="250" y="0"/>
                  </a:cubicBezTo>
                  <a:cubicBezTo>
                    <a:pt x="168" y="0"/>
                    <a:pt x="108" y="94"/>
                    <a:pt x="94" y="154"/>
                  </a:cubicBezTo>
                  <a:lnTo>
                    <a:pt x="0" y="525"/>
                  </a:lnTo>
                  <a:cubicBezTo>
                    <a:pt x="0" y="530"/>
                    <a:pt x="5" y="533"/>
                    <a:pt x="10" y="533"/>
                  </a:cubicBezTo>
                  <a:cubicBezTo>
                    <a:pt x="14" y="533"/>
                    <a:pt x="19" y="533"/>
                    <a:pt x="19" y="528"/>
                  </a:cubicBezTo>
                  <a:lnTo>
                    <a:pt x="60" y="370"/>
                  </a:lnTo>
                  <a:cubicBezTo>
                    <a:pt x="72" y="398"/>
                    <a:pt x="101" y="422"/>
                    <a:pt x="149" y="422"/>
                  </a:cubicBezTo>
                  <a:cubicBezTo>
                    <a:pt x="233" y="422"/>
                    <a:pt x="326" y="362"/>
                    <a:pt x="326" y="274"/>
                  </a:cubicBezTo>
                  <a:cubicBezTo>
                    <a:pt x="326" y="238"/>
                    <a:pt x="310" y="202"/>
                    <a:pt x="278" y="182"/>
                  </a:cubicBezTo>
                  <a:cubicBezTo>
                    <a:pt x="310" y="163"/>
                    <a:pt x="348" y="130"/>
                    <a:pt x="348" y="82"/>
                  </a:cubicBezTo>
                  <a:moveTo>
                    <a:pt x="230" y="182"/>
                  </a:moveTo>
                  <a:cubicBezTo>
                    <a:pt x="221" y="185"/>
                    <a:pt x="216" y="187"/>
                    <a:pt x="199" y="187"/>
                  </a:cubicBezTo>
                  <a:cubicBezTo>
                    <a:pt x="190" y="187"/>
                    <a:pt x="175" y="185"/>
                    <a:pt x="170" y="182"/>
                  </a:cubicBezTo>
                  <a:cubicBezTo>
                    <a:pt x="178" y="180"/>
                    <a:pt x="194" y="180"/>
                    <a:pt x="199" y="180"/>
                  </a:cubicBezTo>
                  <a:cubicBezTo>
                    <a:pt x="209" y="180"/>
                    <a:pt x="221" y="180"/>
                    <a:pt x="230" y="182"/>
                  </a:cubicBezTo>
                  <a:moveTo>
                    <a:pt x="307" y="72"/>
                  </a:moveTo>
                  <a:cubicBezTo>
                    <a:pt x="307" y="103"/>
                    <a:pt x="293" y="149"/>
                    <a:pt x="257" y="170"/>
                  </a:cubicBezTo>
                  <a:cubicBezTo>
                    <a:pt x="245" y="166"/>
                    <a:pt x="233" y="163"/>
                    <a:pt x="199" y="163"/>
                  </a:cubicBezTo>
                  <a:cubicBezTo>
                    <a:pt x="180" y="163"/>
                    <a:pt x="149" y="163"/>
                    <a:pt x="149" y="185"/>
                  </a:cubicBezTo>
                  <a:cubicBezTo>
                    <a:pt x="149" y="199"/>
                    <a:pt x="168" y="202"/>
                    <a:pt x="199" y="202"/>
                  </a:cubicBezTo>
                  <a:cubicBezTo>
                    <a:pt x="218" y="202"/>
                    <a:pt x="235" y="199"/>
                    <a:pt x="254" y="194"/>
                  </a:cubicBezTo>
                  <a:cubicBezTo>
                    <a:pt x="274" y="206"/>
                    <a:pt x="281" y="230"/>
                    <a:pt x="281" y="257"/>
                  </a:cubicBezTo>
                  <a:cubicBezTo>
                    <a:pt x="281" y="343"/>
                    <a:pt x="223" y="408"/>
                    <a:pt x="151" y="408"/>
                  </a:cubicBezTo>
                  <a:cubicBezTo>
                    <a:pt x="106" y="408"/>
                    <a:pt x="72" y="379"/>
                    <a:pt x="72" y="331"/>
                  </a:cubicBezTo>
                  <a:cubicBezTo>
                    <a:pt x="72" y="326"/>
                    <a:pt x="72" y="319"/>
                    <a:pt x="74" y="314"/>
                  </a:cubicBezTo>
                  <a:lnTo>
                    <a:pt x="113" y="156"/>
                  </a:lnTo>
                  <a:cubicBezTo>
                    <a:pt x="127" y="101"/>
                    <a:pt x="180" y="17"/>
                    <a:pt x="250" y="17"/>
                  </a:cubicBezTo>
                  <a:cubicBezTo>
                    <a:pt x="283" y="17"/>
                    <a:pt x="307" y="36"/>
                    <a:pt x="307" y="72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" name="Freeform 31"/>
            <p:cNvSpPr/>
            <p:nvPr/>
          </p:nvSpPr>
          <p:spPr>
            <a:xfrm>
              <a:off x="5414760" y="3310560"/>
              <a:ext cx="149040" cy="95400"/>
            </a:xfrm>
            <a:custGeom>
              <a:avLst/>
              <a:gdLst/>
              <a:ahLst/>
              <a:cxnLst/>
              <a:rect l="0" t="0" r="r" b="b"/>
              <a:pathLst>
                <a:path w="414" h="265">
                  <a:moveTo>
                    <a:pt x="413" y="0"/>
                  </a:moveTo>
                  <a:lnTo>
                    <a:pt x="367" y="0"/>
                  </a:lnTo>
                  <a:lnTo>
                    <a:pt x="298" y="130"/>
                  </a:lnTo>
                  <a:cubicBezTo>
                    <a:pt x="286" y="154"/>
                    <a:pt x="254" y="214"/>
                    <a:pt x="250" y="228"/>
                  </a:cubicBezTo>
                  <a:lnTo>
                    <a:pt x="247" y="228"/>
                  </a:lnTo>
                  <a:lnTo>
                    <a:pt x="247" y="218"/>
                  </a:lnTo>
                  <a:cubicBezTo>
                    <a:pt x="247" y="190"/>
                    <a:pt x="245" y="163"/>
                    <a:pt x="242" y="137"/>
                  </a:cubicBezTo>
                  <a:lnTo>
                    <a:pt x="228" y="0"/>
                  </a:lnTo>
                  <a:lnTo>
                    <a:pt x="182" y="0"/>
                  </a:lnTo>
                  <a:lnTo>
                    <a:pt x="122" y="110"/>
                  </a:lnTo>
                  <a:cubicBezTo>
                    <a:pt x="103" y="149"/>
                    <a:pt x="77" y="199"/>
                    <a:pt x="67" y="228"/>
                  </a:cubicBezTo>
                  <a:cubicBezTo>
                    <a:pt x="67" y="223"/>
                    <a:pt x="67" y="223"/>
                    <a:pt x="67" y="206"/>
                  </a:cubicBezTo>
                  <a:cubicBezTo>
                    <a:pt x="67" y="178"/>
                    <a:pt x="65" y="142"/>
                    <a:pt x="60" y="113"/>
                  </a:cubicBezTo>
                  <a:lnTo>
                    <a:pt x="48" y="0"/>
                  </a:lnTo>
                  <a:lnTo>
                    <a:pt x="0" y="0"/>
                  </a:lnTo>
                  <a:lnTo>
                    <a:pt x="31" y="264"/>
                  </a:lnTo>
                  <a:lnTo>
                    <a:pt x="82" y="264"/>
                  </a:lnTo>
                  <a:cubicBezTo>
                    <a:pt x="82" y="264"/>
                    <a:pt x="127" y="180"/>
                    <a:pt x="142" y="151"/>
                  </a:cubicBezTo>
                  <a:cubicBezTo>
                    <a:pt x="158" y="118"/>
                    <a:pt x="190" y="60"/>
                    <a:pt x="197" y="36"/>
                  </a:cubicBezTo>
                  <a:lnTo>
                    <a:pt x="197" y="55"/>
                  </a:lnTo>
                  <a:cubicBezTo>
                    <a:pt x="197" y="82"/>
                    <a:pt x="199" y="118"/>
                    <a:pt x="202" y="144"/>
                  </a:cubicBezTo>
                  <a:lnTo>
                    <a:pt x="216" y="264"/>
                  </a:lnTo>
                  <a:lnTo>
                    <a:pt x="271" y="264"/>
                  </a:lnTo>
                  <a:lnTo>
                    <a:pt x="413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6" name="Freeform 32"/>
            <p:cNvSpPr/>
            <p:nvPr/>
          </p:nvSpPr>
          <p:spPr>
            <a:xfrm>
              <a:off x="5601600" y="3301920"/>
              <a:ext cx="68760" cy="304560"/>
            </a:xfrm>
            <a:custGeom>
              <a:avLst/>
              <a:gdLst/>
              <a:ahLst/>
              <a:cxnLst/>
              <a:rect l="0" t="0" r="r" b="b"/>
              <a:pathLst>
                <a:path w="191" h="846">
                  <a:moveTo>
                    <a:pt x="187" y="437"/>
                  </a:moveTo>
                  <a:cubicBezTo>
                    <a:pt x="190" y="427"/>
                    <a:pt x="190" y="425"/>
                    <a:pt x="190" y="422"/>
                  </a:cubicBezTo>
                  <a:cubicBezTo>
                    <a:pt x="190" y="420"/>
                    <a:pt x="190" y="418"/>
                    <a:pt x="187" y="408"/>
                  </a:cubicBezTo>
                  <a:lnTo>
                    <a:pt x="36" y="19"/>
                  </a:lnTo>
                  <a:cubicBezTo>
                    <a:pt x="31" y="5"/>
                    <a:pt x="26" y="0"/>
                    <a:pt x="17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19"/>
                    <a:pt x="0" y="22"/>
                    <a:pt x="5" y="31"/>
                  </a:cubicBezTo>
                  <a:lnTo>
                    <a:pt x="156" y="422"/>
                  </a:lnTo>
                  <a:lnTo>
                    <a:pt x="5" y="813"/>
                  </a:lnTo>
                  <a:cubicBezTo>
                    <a:pt x="0" y="823"/>
                    <a:pt x="0" y="825"/>
                    <a:pt x="0" y="828"/>
                  </a:cubicBezTo>
                  <a:cubicBezTo>
                    <a:pt x="0" y="837"/>
                    <a:pt x="7" y="845"/>
                    <a:pt x="17" y="845"/>
                  </a:cubicBezTo>
                  <a:cubicBezTo>
                    <a:pt x="29" y="845"/>
                    <a:pt x="31" y="837"/>
                    <a:pt x="36" y="828"/>
                  </a:cubicBezTo>
                  <a:lnTo>
                    <a:pt x="187" y="43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7" name="Freeform 33"/>
            <p:cNvSpPr/>
            <p:nvPr/>
          </p:nvSpPr>
          <p:spPr>
            <a:xfrm>
              <a:off x="5803560" y="3417840"/>
              <a:ext cx="203400" cy="73800"/>
            </a:xfrm>
            <a:custGeom>
              <a:avLst/>
              <a:gdLst/>
              <a:ahLst/>
              <a:cxnLst/>
              <a:rect l="0" t="0" r="r" b="b"/>
              <a:pathLst>
                <a:path w="565" h="205">
                  <a:moveTo>
                    <a:pt x="535" y="34"/>
                  </a:moveTo>
                  <a:cubicBezTo>
                    <a:pt x="547" y="34"/>
                    <a:pt x="564" y="34"/>
                    <a:pt x="564" y="17"/>
                  </a:cubicBezTo>
                  <a:cubicBezTo>
                    <a:pt x="564" y="0"/>
                    <a:pt x="547" y="0"/>
                    <a:pt x="535" y="0"/>
                  </a:cubicBezTo>
                  <a:lnTo>
                    <a:pt x="29" y="0"/>
                  </a:lnTo>
                  <a:cubicBezTo>
                    <a:pt x="17" y="0"/>
                    <a:pt x="0" y="0"/>
                    <a:pt x="0" y="17"/>
                  </a:cubicBezTo>
                  <a:cubicBezTo>
                    <a:pt x="0" y="34"/>
                    <a:pt x="17" y="34"/>
                    <a:pt x="29" y="34"/>
                  </a:cubicBezTo>
                  <a:lnTo>
                    <a:pt x="535" y="34"/>
                  </a:lnTo>
                  <a:moveTo>
                    <a:pt x="535" y="204"/>
                  </a:moveTo>
                  <a:cubicBezTo>
                    <a:pt x="547" y="204"/>
                    <a:pt x="564" y="204"/>
                    <a:pt x="564" y="187"/>
                  </a:cubicBezTo>
                  <a:cubicBezTo>
                    <a:pt x="564" y="170"/>
                    <a:pt x="547" y="170"/>
                    <a:pt x="535" y="170"/>
                  </a:cubicBezTo>
                  <a:lnTo>
                    <a:pt x="29" y="170"/>
                  </a:lnTo>
                  <a:cubicBezTo>
                    <a:pt x="17" y="170"/>
                    <a:pt x="0" y="170"/>
                    <a:pt x="0" y="187"/>
                  </a:cubicBezTo>
                  <a:cubicBezTo>
                    <a:pt x="0" y="204"/>
                    <a:pt x="17" y="204"/>
                    <a:pt x="29" y="204"/>
                  </a:cubicBezTo>
                  <a:lnTo>
                    <a:pt x="535" y="20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8" name="Freeform 34"/>
            <p:cNvSpPr/>
            <p:nvPr/>
          </p:nvSpPr>
          <p:spPr>
            <a:xfrm>
              <a:off x="6131160" y="3390120"/>
              <a:ext cx="120600" cy="144720"/>
            </a:xfrm>
            <a:custGeom>
              <a:avLst/>
              <a:gdLst/>
              <a:ahLst/>
              <a:cxnLst/>
              <a:rect l="0" t="0" r="r" b="b"/>
              <a:pathLst>
                <a:path w="335" h="402">
                  <a:moveTo>
                    <a:pt x="326" y="206"/>
                  </a:moveTo>
                  <a:cubicBezTo>
                    <a:pt x="329" y="192"/>
                    <a:pt x="334" y="158"/>
                    <a:pt x="334" y="130"/>
                  </a:cubicBezTo>
                  <a:cubicBezTo>
                    <a:pt x="334" y="115"/>
                    <a:pt x="334" y="72"/>
                    <a:pt x="307" y="38"/>
                  </a:cubicBezTo>
                  <a:cubicBezTo>
                    <a:pt x="290" y="17"/>
                    <a:pt x="262" y="0"/>
                    <a:pt x="218" y="0"/>
                  </a:cubicBezTo>
                  <a:cubicBezTo>
                    <a:pt x="108" y="0"/>
                    <a:pt x="0" y="122"/>
                    <a:pt x="0" y="247"/>
                  </a:cubicBezTo>
                  <a:cubicBezTo>
                    <a:pt x="0" y="334"/>
                    <a:pt x="55" y="401"/>
                    <a:pt x="146" y="401"/>
                  </a:cubicBezTo>
                  <a:cubicBezTo>
                    <a:pt x="204" y="401"/>
                    <a:pt x="257" y="377"/>
                    <a:pt x="290" y="358"/>
                  </a:cubicBezTo>
                  <a:cubicBezTo>
                    <a:pt x="293" y="346"/>
                    <a:pt x="295" y="314"/>
                    <a:pt x="298" y="302"/>
                  </a:cubicBezTo>
                  <a:cubicBezTo>
                    <a:pt x="266" y="324"/>
                    <a:pt x="214" y="348"/>
                    <a:pt x="156" y="348"/>
                  </a:cubicBezTo>
                  <a:cubicBezTo>
                    <a:pt x="101" y="348"/>
                    <a:pt x="60" y="305"/>
                    <a:pt x="60" y="238"/>
                  </a:cubicBezTo>
                  <a:cubicBezTo>
                    <a:pt x="60" y="226"/>
                    <a:pt x="60" y="216"/>
                    <a:pt x="62" y="206"/>
                  </a:cubicBezTo>
                  <a:lnTo>
                    <a:pt x="326" y="206"/>
                  </a:lnTo>
                  <a:moveTo>
                    <a:pt x="77" y="158"/>
                  </a:moveTo>
                  <a:cubicBezTo>
                    <a:pt x="108" y="91"/>
                    <a:pt x="161" y="53"/>
                    <a:pt x="206" y="53"/>
                  </a:cubicBezTo>
                  <a:cubicBezTo>
                    <a:pt x="288" y="53"/>
                    <a:pt x="288" y="132"/>
                    <a:pt x="288" y="158"/>
                  </a:cubicBezTo>
                  <a:lnTo>
                    <a:pt x="77" y="15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9" name="Freeform 35"/>
            <p:cNvSpPr/>
            <p:nvPr/>
          </p:nvSpPr>
          <p:spPr>
            <a:xfrm>
              <a:off x="6285600" y="3345840"/>
              <a:ext cx="144720" cy="11520"/>
            </a:xfrm>
            <a:custGeom>
              <a:avLst/>
              <a:gdLst/>
              <a:ahLst/>
              <a:cxnLst/>
              <a:rect l="0" t="0" r="r" b="b"/>
              <a:pathLst>
                <a:path w="402" h="32">
                  <a:moveTo>
                    <a:pt x="377" y="31"/>
                  </a:moveTo>
                  <a:cubicBezTo>
                    <a:pt x="386" y="31"/>
                    <a:pt x="401" y="31"/>
                    <a:pt x="401" y="17"/>
                  </a:cubicBezTo>
                  <a:cubicBezTo>
                    <a:pt x="401" y="0"/>
                    <a:pt x="389" y="0"/>
                    <a:pt x="377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31"/>
                    <a:pt x="14" y="31"/>
                    <a:pt x="24" y="31"/>
                  </a:cubicBezTo>
                  <a:lnTo>
                    <a:pt x="37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40" name="Freeform 36"/>
            <p:cNvSpPr/>
            <p:nvPr/>
          </p:nvSpPr>
          <p:spPr>
            <a:xfrm>
              <a:off x="6463080" y="3254400"/>
              <a:ext cx="125640" cy="192240"/>
            </a:xfrm>
            <a:custGeom>
              <a:avLst/>
              <a:gdLst/>
              <a:ahLst/>
              <a:cxnLst/>
              <a:rect l="0" t="0" r="r" b="b"/>
              <a:pathLst>
                <a:path w="349" h="534">
                  <a:moveTo>
                    <a:pt x="348" y="82"/>
                  </a:moveTo>
                  <a:cubicBezTo>
                    <a:pt x="348" y="31"/>
                    <a:pt x="302" y="0"/>
                    <a:pt x="250" y="0"/>
                  </a:cubicBezTo>
                  <a:cubicBezTo>
                    <a:pt x="168" y="0"/>
                    <a:pt x="108" y="94"/>
                    <a:pt x="94" y="154"/>
                  </a:cubicBezTo>
                  <a:lnTo>
                    <a:pt x="0" y="525"/>
                  </a:lnTo>
                  <a:cubicBezTo>
                    <a:pt x="0" y="530"/>
                    <a:pt x="5" y="533"/>
                    <a:pt x="10" y="533"/>
                  </a:cubicBezTo>
                  <a:cubicBezTo>
                    <a:pt x="14" y="533"/>
                    <a:pt x="19" y="533"/>
                    <a:pt x="19" y="528"/>
                  </a:cubicBezTo>
                  <a:lnTo>
                    <a:pt x="60" y="370"/>
                  </a:lnTo>
                  <a:cubicBezTo>
                    <a:pt x="72" y="398"/>
                    <a:pt x="101" y="422"/>
                    <a:pt x="149" y="422"/>
                  </a:cubicBezTo>
                  <a:cubicBezTo>
                    <a:pt x="233" y="422"/>
                    <a:pt x="326" y="362"/>
                    <a:pt x="326" y="274"/>
                  </a:cubicBezTo>
                  <a:cubicBezTo>
                    <a:pt x="326" y="238"/>
                    <a:pt x="310" y="202"/>
                    <a:pt x="278" y="182"/>
                  </a:cubicBezTo>
                  <a:cubicBezTo>
                    <a:pt x="310" y="163"/>
                    <a:pt x="348" y="130"/>
                    <a:pt x="348" y="82"/>
                  </a:cubicBezTo>
                  <a:moveTo>
                    <a:pt x="230" y="182"/>
                  </a:moveTo>
                  <a:cubicBezTo>
                    <a:pt x="221" y="185"/>
                    <a:pt x="216" y="187"/>
                    <a:pt x="199" y="187"/>
                  </a:cubicBezTo>
                  <a:cubicBezTo>
                    <a:pt x="190" y="187"/>
                    <a:pt x="175" y="185"/>
                    <a:pt x="170" y="182"/>
                  </a:cubicBezTo>
                  <a:cubicBezTo>
                    <a:pt x="178" y="180"/>
                    <a:pt x="194" y="180"/>
                    <a:pt x="199" y="180"/>
                  </a:cubicBezTo>
                  <a:cubicBezTo>
                    <a:pt x="209" y="180"/>
                    <a:pt x="221" y="180"/>
                    <a:pt x="230" y="182"/>
                  </a:cubicBezTo>
                  <a:moveTo>
                    <a:pt x="307" y="72"/>
                  </a:moveTo>
                  <a:cubicBezTo>
                    <a:pt x="307" y="103"/>
                    <a:pt x="293" y="149"/>
                    <a:pt x="257" y="170"/>
                  </a:cubicBezTo>
                  <a:cubicBezTo>
                    <a:pt x="245" y="166"/>
                    <a:pt x="233" y="163"/>
                    <a:pt x="199" y="163"/>
                  </a:cubicBezTo>
                  <a:cubicBezTo>
                    <a:pt x="180" y="163"/>
                    <a:pt x="149" y="163"/>
                    <a:pt x="149" y="185"/>
                  </a:cubicBezTo>
                  <a:cubicBezTo>
                    <a:pt x="149" y="199"/>
                    <a:pt x="168" y="202"/>
                    <a:pt x="199" y="202"/>
                  </a:cubicBezTo>
                  <a:cubicBezTo>
                    <a:pt x="218" y="202"/>
                    <a:pt x="235" y="199"/>
                    <a:pt x="254" y="194"/>
                  </a:cubicBezTo>
                  <a:cubicBezTo>
                    <a:pt x="274" y="206"/>
                    <a:pt x="281" y="230"/>
                    <a:pt x="281" y="257"/>
                  </a:cubicBezTo>
                  <a:cubicBezTo>
                    <a:pt x="281" y="343"/>
                    <a:pt x="223" y="408"/>
                    <a:pt x="151" y="408"/>
                  </a:cubicBezTo>
                  <a:cubicBezTo>
                    <a:pt x="106" y="408"/>
                    <a:pt x="72" y="379"/>
                    <a:pt x="72" y="331"/>
                  </a:cubicBezTo>
                  <a:cubicBezTo>
                    <a:pt x="72" y="326"/>
                    <a:pt x="72" y="319"/>
                    <a:pt x="74" y="314"/>
                  </a:cubicBezTo>
                  <a:lnTo>
                    <a:pt x="113" y="156"/>
                  </a:lnTo>
                  <a:cubicBezTo>
                    <a:pt x="127" y="101"/>
                    <a:pt x="180" y="17"/>
                    <a:pt x="250" y="17"/>
                  </a:cubicBezTo>
                  <a:cubicBezTo>
                    <a:pt x="283" y="17"/>
                    <a:pt x="307" y="36"/>
                    <a:pt x="307" y="72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41" name="Freeform 37"/>
            <p:cNvSpPr/>
            <p:nvPr/>
          </p:nvSpPr>
          <p:spPr>
            <a:xfrm>
              <a:off x="6610680" y="3256920"/>
              <a:ext cx="170640" cy="149040"/>
            </a:xfrm>
            <a:custGeom>
              <a:avLst/>
              <a:gdLst/>
              <a:ahLst/>
              <a:cxnLst/>
              <a:rect l="0" t="0" r="r" b="b"/>
              <a:pathLst>
                <a:path w="474" h="414">
                  <a:moveTo>
                    <a:pt x="266" y="0"/>
                  </a:moveTo>
                  <a:lnTo>
                    <a:pt x="206" y="0"/>
                  </a:lnTo>
                  <a:lnTo>
                    <a:pt x="0" y="413"/>
                  </a:lnTo>
                  <a:lnTo>
                    <a:pt x="473" y="413"/>
                  </a:lnTo>
                  <a:lnTo>
                    <a:pt x="266" y="0"/>
                  </a:lnTo>
                  <a:moveTo>
                    <a:pt x="163" y="185"/>
                  </a:moveTo>
                  <a:cubicBezTo>
                    <a:pt x="182" y="146"/>
                    <a:pt x="221" y="72"/>
                    <a:pt x="228" y="46"/>
                  </a:cubicBezTo>
                  <a:cubicBezTo>
                    <a:pt x="235" y="67"/>
                    <a:pt x="252" y="106"/>
                    <a:pt x="266" y="132"/>
                  </a:cubicBezTo>
                  <a:lnTo>
                    <a:pt x="377" y="355"/>
                  </a:lnTo>
                  <a:lnTo>
                    <a:pt x="79" y="355"/>
                  </a:lnTo>
                  <a:lnTo>
                    <a:pt x="163" y="18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42" name="Freeform 38"/>
            <p:cNvSpPr/>
            <p:nvPr/>
          </p:nvSpPr>
          <p:spPr>
            <a:xfrm>
              <a:off x="6810120" y="3258000"/>
              <a:ext cx="131760" cy="147960"/>
            </a:xfrm>
            <a:custGeom>
              <a:avLst/>
              <a:gdLst/>
              <a:ahLst/>
              <a:cxnLst/>
              <a:rect l="0" t="0" r="r" b="b"/>
              <a:pathLst>
                <a:path w="366" h="411">
                  <a:moveTo>
                    <a:pt x="101" y="226"/>
                  </a:moveTo>
                  <a:lnTo>
                    <a:pt x="290" y="226"/>
                  </a:lnTo>
                  <a:lnTo>
                    <a:pt x="298" y="185"/>
                  </a:lnTo>
                  <a:lnTo>
                    <a:pt x="108" y="185"/>
                  </a:lnTo>
                  <a:lnTo>
                    <a:pt x="139" y="41"/>
                  </a:lnTo>
                  <a:lnTo>
                    <a:pt x="221" y="41"/>
                  </a:lnTo>
                  <a:cubicBezTo>
                    <a:pt x="228" y="41"/>
                    <a:pt x="235" y="41"/>
                    <a:pt x="242" y="41"/>
                  </a:cubicBezTo>
                  <a:lnTo>
                    <a:pt x="355" y="41"/>
                  </a:lnTo>
                  <a:lnTo>
                    <a:pt x="365" y="0"/>
                  </a:lnTo>
                  <a:lnTo>
                    <a:pt x="86" y="0"/>
                  </a:lnTo>
                  <a:lnTo>
                    <a:pt x="0" y="410"/>
                  </a:lnTo>
                  <a:lnTo>
                    <a:pt x="60" y="410"/>
                  </a:lnTo>
                  <a:lnTo>
                    <a:pt x="101" y="22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sp>
        <p:nvSpPr>
          <p:cNvPr id="143" name="TextShape 39"/>
          <p:cNvSpPr txBox="1"/>
          <p:nvPr/>
        </p:nvSpPr>
        <p:spPr>
          <a:xfrm>
            <a:off x="4307160" y="4085760"/>
            <a:ext cx="3645720" cy="566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0" strike="noStrike" spc="-1">
                <a:latin typeface="Calibri"/>
              </a:rPr>
              <a:t>Tasaki-Crooks relation (TCR)</a:t>
            </a:r>
          </a:p>
        </p:txBody>
      </p:sp>
      <p:sp>
        <p:nvSpPr>
          <p:cNvPr id="144" name="TextShape 40"/>
          <p:cNvSpPr txBox="1"/>
          <p:nvPr/>
        </p:nvSpPr>
        <p:spPr>
          <a:xfrm>
            <a:off x="4307160" y="2830080"/>
            <a:ext cx="4336200" cy="516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marL="36000" algn="r"/>
            <a:r>
              <a:rPr lang="en-GB" sz="2400" b="0" strike="noStrike" spc="-1">
                <a:latin typeface="Calibri"/>
              </a:rPr>
              <a:t>Quantum Jarzynski equality (QJE)</a:t>
            </a:r>
          </a:p>
        </p:txBody>
      </p:sp>
      <p:sp>
        <p:nvSpPr>
          <p:cNvPr id="146" name="TextShape 41"/>
          <p:cNvSpPr txBox="1"/>
          <p:nvPr/>
        </p:nvSpPr>
        <p:spPr>
          <a:xfrm>
            <a:off x="144000" y="5760000"/>
            <a:ext cx="7351200" cy="319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r>
              <a:rPr lang="en-GB" sz="1600" b="0" i="1" strike="noStrike" spc="-1">
                <a:solidFill>
                  <a:srgbClr val="808080"/>
                </a:solidFill>
                <a:latin typeface="Calibri"/>
              </a:rPr>
              <a:t>QJE:</a:t>
            </a:r>
            <a:r>
              <a:rPr lang="en-GB" sz="1600" b="0" strike="noStrike" spc="-1">
                <a:solidFill>
                  <a:srgbClr val="808080"/>
                </a:solidFill>
                <a:latin typeface="Calibri"/>
              </a:rPr>
              <a:t> Tasaki (2000), Kurchan (2000), Yukawa (2000); </a:t>
            </a:r>
            <a:r>
              <a:rPr lang="en-GB" sz="1600" b="0" i="1" strike="noStrike" spc="-1">
                <a:solidFill>
                  <a:srgbClr val="808080"/>
                </a:solidFill>
                <a:latin typeface="Calibri"/>
              </a:rPr>
              <a:t>TCR:</a:t>
            </a:r>
            <a:r>
              <a:rPr lang="en-GB" sz="1600" b="0" strike="noStrike" spc="-1">
                <a:solidFill>
                  <a:srgbClr val="808080"/>
                </a:solidFill>
                <a:latin typeface="Calibri"/>
              </a:rPr>
              <a:t> Tasaki (2000), Monnai (2005)</a:t>
            </a:r>
          </a:p>
        </p:txBody>
      </p:sp>
      <p:sp>
        <p:nvSpPr>
          <p:cNvPr id="116" name="Rectangle 113"/>
          <p:cNvSpPr/>
          <p:nvPr/>
        </p:nvSpPr>
        <p:spPr>
          <a:xfrm>
            <a:off x="4413613" y="2391956"/>
            <a:ext cx="2185852" cy="36933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accent1"/>
            </a:solidFill>
          </a:ln>
          <a:effectLst/>
        </p:spPr>
        <p:txBody>
          <a:bodyPr wrap="none" anchor="ctr">
            <a:spAutoFit/>
          </a:bodyPr>
          <a:lstStyle/>
          <a:p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Quantum </a:t>
            </a:r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systems</a:t>
            </a:r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03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TextShape 1"/>
          <p:cNvSpPr txBox="1"/>
          <p:nvPr/>
        </p:nvSpPr>
        <p:spPr>
          <a:xfrm>
            <a:off x="252000" y="108000"/>
            <a:ext cx="7131600" cy="66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Testing the QJE with </a:t>
            </a:r>
            <a:r>
              <a:rPr lang="en-US" sz="4400" b="1" i="1" strike="noStrike" spc="-1" dirty="0">
                <a:solidFill>
                  <a:srgbClr val="F3BC19"/>
                </a:solidFill>
                <a:latin typeface="Calibri"/>
              </a:rPr>
              <a:t>N</a:t>
            </a:r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=1 ion</a:t>
            </a:r>
          </a:p>
        </p:txBody>
      </p:sp>
      <p:pic>
        <p:nvPicPr>
          <p:cNvPr id="1165" name="Picture 1164"/>
          <p:cNvPicPr/>
          <p:nvPr/>
        </p:nvPicPr>
        <p:blipFill>
          <a:blip r:embed="rId2"/>
          <a:stretch/>
        </p:blipFill>
        <p:spPr>
          <a:xfrm>
            <a:off x="1512000" y="2340000"/>
            <a:ext cx="5472000" cy="3240000"/>
          </a:xfrm>
          <a:prstGeom prst="rect">
            <a:avLst/>
          </a:prstGeom>
          <a:ln>
            <a:noFill/>
          </a:ln>
        </p:spPr>
      </p:pic>
      <p:grpSp>
        <p:nvGrpSpPr>
          <p:cNvPr id="1166" name="Group 2"/>
          <p:cNvGrpSpPr/>
          <p:nvPr/>
        </p:nvGrpSpPr>
        <p:grpSpPr>
          <a:xfrm>
            <a:off x="1206720" y="1481760"/>
            <a:ext cx="754560" cy="329400"/>
            <a:chOff x="1206720" y="1481760"/>
            <a:chExt cx="754560" cy="329400"/>
          </a:xfrm>
        </p:grpSpPr>
        <p:sp>
          <p:nvSpPr>
            <p:cNvPr id="1167" name="Freeform 3"/>
            <p:cNvSpPr/>
            <p:nvPr/>
          </p:nvSpPr>
          <p:spPr>
            <a:xfrm>
              <a:off x="1206720" y="1481760"/>
              <a:ext cx="754920" cy="329760"/>
            </a:xfrm>
            <a:custGeom>
              <a:avLst/>
              <a:gdLst/>
              <a:ahLst/>
              <a:cxnLst/>
              <a:rect l="0" t="0" r="r" b="b"/>
              <a:pathLst>
                <a:path w="2097" h="916">
                  <a:moveTo>
                    <a:pt x="1048" y="915"/>
                  </a:moveTo>
                  <a:lnTo>
                    <a:pt x="0" y="915"/>
                  </a:lnTo>
                  <a:lnTo>
                    <a:pt x="0" y="0"/>
                  </a:lnTo>
                  <a:lnTo>
                    <a:pt x="2096" y="0"/>
                  </a:lnTo>
                  <a:lnTo>
                    <a:pt x="2096" y="915"/>
                  </a:lnTo>
                  <a:lnTo>
                    <a:pt x="1048" y="915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1168" name="Freeform 4"/>
            <p:cNvSpPr/>
            <p:nvPr/>
          </p:nvSpPr>
          <p:spPr>
            <a:xfrm>
              <a:off x="1238400" y="1500480"/>
              <a:ext cx="196920" cy="229680"/>
            </a:xfrm>
            <a:custGeom>
              <a:avLst/>
              <a:gdLst/>
              <a:ahLst/>
              <a:cxnLst/>
              <a:rect l="0" t="0" r="r" b="b"/>
              <a:pathLst>
                <a:path w="547" h="638">
                  <a:moveTo>
                    <a:pt x="138" y="372"/>
                  </a:moveTo>
                  <a:lnTo>
                    <a:pt x="291" y="372"/>
                  </a:lnTo>
                  <a:cubicBezTo>
                    <a:pt x="419" y="372"/>
                    <a:pt x="546" y="268"/>
                    <a:pt x="546" y="153"/>
                  </a:cubicBezTo>
                  <a:cubicBezTo>
                    <a:pt x="546" y="68"/>
                    <a:pt x="476" y="0"/>
                    <a:pt x="364" y="0"/>
                  </a:cubicBezTo>
                  <a:lnTo>
                    <a:pt x="135" y="0"/>
                  </a:lnTo>
                  <a:lnTo>
                    <a:pt x="0" y="637"/>
                  </a:lnTo>
                  <a:lnTo>
                    <a:pt x="81" y="637"/>
                  </a:lnTo>
                  <a:lnTo>
                    <a:pt x="138" y="372"/>
                  </a:lnTo>
                  <a:moveTo>
                    <a:pt x="203" y="52"/>
                  </a:moveTo>
                  <a:lnTo>
                    <a:pt x="333" y="52"/>
                  </a:lnTo>
                  <a:cubicBezTo>
                    <a:pt x="416" y="52"/>
                    <a:pt x="471" y="91"/>
                    <a:pt x="471" y="159"/>
                  </a:cubicBezTo>
                  <a:cubicBezTo>
                    <a:pt x="471" y="231"/>
                    <a:pt x="403" y="317"/>
                    <a:pt x="276" y="317"/>
                  </a:cubicBezTo>
                  <a:lnTo>
                    <a:pt x="148" y="317"/>
                  </a:lnTo>
                  <a:lnTo>
                    <a:pt x="203" y="5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169" name="Freeform 5"/>
            <p:cNvSpPr/>
            <p:nvPr/>
          </p:nvSpPr>
          <p:spPr>
            <a:xfrm>
              <a:off x="1469880" y="1481760"/>
              <a:ext cx="84600" cy="329760"/>
            </a:xfrm>
            <a:custGeom>
              <a:avLst/>
              <a:gdLst/>
              <a:ahLst/>
              <a:cxnLst/>
              <a:rect l="0" t="0" r="r" b="b"/>
              <a:pathLst>
                <a:path w="235" h="916">
                  <a:moveTo>
                    <a:pt x="177" y="0"/>
                  </a:moveTo>
                  <a:cubicBezTo>
                    <a:pt x="148" y="29"/>
                    <a:pt x="86" y="83"/>
                    <a:pt x="44" y="195"/>
                  </a:cubicBezTo>
                  <a:cubicBezTo>
                    <a:pt x="5" y="294"/>
                    <a:pt x="0" y="393"/>
                    <a:pt x="0" y="458"/>
                  </a:cubicBezTo>
                  <a:cubicBezTo>
                    <a:pt x="0" y="754"/>
                    <a:pt x="133" y="876"/>
                    <a:pt x="177" y="915"/>
                  </a:cubicBezTo>
                  <a:lnTo>
                    <a:pt x="234" y="915"/>
                  </a:lnTo>
                  <a:cubicBezTo>
                    <a:pt x="190" y="873"/>
                    <a:pt x="73" y="754"/>
                    <a:pt x="73" y="458"/>
                  </a:cubicBezTo>
                  <a:cubicBezTo>
                    <a:pt x="73" y="406"/>
                    <a:pt x="75" y="299"/>
                    <a:pt x="112" y="192"/>
                  </a:cubicBezTo>
                  <a:cubicBezTo>
                    <a:pt x="151" y="86"/>
                    <a:pt x="203" y="31"/>
                    <a:pt x="234" y="0"/>
                  </a:cubicBezTo>
                  <a:lnTo>
                    <a:pt x="177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170" name="Freeform 6"/>
            <p:cNvSpPr/>
            <p:nvPr/>
          </p:nvSpPr>
          <p:spPr>
            <a:xfrm>
              <a:off x="1607400" y="1582920"/>
              <a:ext cx="216720" cy="147240"/>
            </a:xfrm>
            <a:custGeom>
              <a:avLst/>
              <a:gdLst/>
              <a:ahLst/>
              <a:cxnLst/>
              <a:rect l="0" t="0" r="r" b="b"/>
              <a:pathLst>
                <a:path w="602" h="409">
                  <a:moveTo>
                    <a:pt x="601" y="0"/>
                  </a:moveTo>
                  <a:lnTo>
                    <a:pt x="533" y="0"/>
                  </a:lnTo>
                  <a:lnTo>
                    <a:pt x="424" y="211"/>
                  </a:lnTo>
                  <a:cubicBezTo>
                    <a:pt x="400" y="260"/>
                    <a:pt x="369" y="322"/>
                    <a:pt x="356" y="359"/>
                  </a:cubicBezTo>
                  <a:lnTo>
                    <a:pt x="356" y="333"/>
                  </a:lnTo>
                  <a:cubicBezTo>
                    <a:pt x="356" y="281"/>
                    <a:pt x="354" y="239"/>
                    <a:pt x="348" y="190"/>
                  </a:cubicBezTo>
                  <a:lnTo>
                    <a:pt x="330" y="0"/>
                  </a:lnTo>
                  <a:lnTo>
                    <a:pt x="265" y="0"/>
                  </a:lnTo>
                  <a:lnTo>
                    <a:pt x="161" y="205"/>
                  </a:lnTo>
                  <a:cubicBezTo>
                    <a:pt x="135" y="255"/>
                    <a:pt x="107" y="307"/>
                    <a:pt x="94" y="356"/>
                  </a:cubicBezTo>
                  <a:lnTo>
                    <a:pt x="91" y="356"/>
                  </a:lnTo>
                  <a:cubicBezTo>
                    <a:pt x="94" y="348"/>
                    <a:pt x="94" y="333"/>
                    <a:pt x="94" y="315"/>
                  </a:cubicBezTo>
                  <a:cubicBezTo>
                    <a:pt x="94" y="304"/>
                    <a:pt x="94" y="257"/>
                    <a:pt x="86" y="174"/>
                  </a:cubicBezTo>
                  <a:lnTo>
                    <a:pt x="70" y="0"/>
                  </a:lnTo>
                  <a:lnTo>
                    <a:pt x="0" y="0"/>
                  </a:lnTo>
                  <a:lnTo>
                    <a:pt x="39" y="408"/>
                  </a:lnTo>
                  <a:lnTo>
                    <a:pt x="112" y="408"/>
                  </a:lnTo>
                  <a:cubicBezTo>
                    <a:pt x="117" y="400"/>
                    <a:pt x="177" y="283"/>
                    <a:pt x="198" y="244"/>
                  </a:cubicBezTo>
                  <a:cubicBezTo>
                    <a:pt x="237" y="164"/>
                    <a:pt x="276" y="86"/>
                    <a:pt x="286" y="52"/>
                  </a:cubicBezTo>
                  <a:cubicBezTo>
                    <a:pt x="286" y="55"/>
                    <a:pt x="283" y="70"/>
                    <a:pt x="283" y="91"/>
                  </a:cubicBezTo>
                  <a:cubicBezTo>
                    <a:pt x="283" y="133"/>
                    <a:pt x="289" y="182"/>
                    <a:pt x="291" y="226"/>
                  </a:cubicBezTo>
                  <a:lnTo>
                    <a:pt x="309" y="408"/>
                  </a:lnTo>
                  <a:lnTo>
                    <a:pt x="387" y="408"/>
                  </a:lnTo>
                  <a:lnTo>
                    <a:pt x="60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171" name="Freeform 7"/>
            <p:cNvSpPr/>
            <p:nvPr/>
          </p:nvSpPr>
          <p:spPr>
            <a:xfrm>
              <a:off x="1850760" y="1481760"/>
              <a:ext cx="84600" cy="329760"/>
            </a:xfrm>
            <a:custGeom>
              <a:avLst/>
              <a:gdLst/>
              <a:ahLst/>
              <a:cxnLst/>
              <a:rect l="0" t="0" r="r" b="b"/>
              <a:pathLst>
                <a:path w="235" h="916">
                  <a:moveTo>
                    <a:pt x="57" y="915"/>
                  </a:moveTo>
                  <a:cubicBezTo>
                    <a:pt x="86" y="889"/>
                    <a:pt x="148" y="832"/>
                    <a:pt x="190" y="720"/>
                  </a:cubicBezTo>
                  <a:cubicBezTo>
                    <a:pt x="226" y="621"/>
                    <a:pt x="234" y="525"/>
                    <a:pt x="234" y="458"/>
                  </a:cubicBezTo>
                  <a:cubicBezTo>
                    <a:pt x="234" y="161"/>
                    <a:pt x="101" y="42"/>
                    <a:pt x="57" y="0"/>
                  </a:cubicBezTo>
                  <a:lnTo>
                    <a:pt x="0" y="0"/>
                  </a:lnTo>
                  <a:cubicBezTo>
                    <a:pt x="44" y="44"/>
                    <a:pt x="161" y="161"/>
                    <a:pt x="161" y="458"/>
                  </a:cubicBezTo>
                  <a:cubicBezTo>
                    <a:pt x="161" y="509"/>
                    <a:pt x="159" y="616"/>
                    <a:pt x="122" y="725"/>
                  </a:cubicBezTo>
                  <a:cubicBezTo>
                    <a:pt x="83" y="832"/>
                    <a:pt x="31" y="886"/>
                    <a:pt x="0" y="915"/>
                  </a:cubicBezTo>
                  <a:lnTo>
                    <a:pt x="57" y="91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grpSp>
        <p:nvGrpSpPr>
          <p:cNvPr id="1172" name="Group 8"/>
          <p:cNvGrpSpPr/>
          <p:nvPr/>
        </p:nvGrpSpPr>
        <p:grpSpPr>
          <a:xfrm>
            <a:off x="2101680" y="2014560"/>
            <a:ext cx="5339520" cy="429433"/>
            <a:chOff x="2101680" y="2014560"/>
            <a:chExt cx="5339520" cy="429433"/>
          </a:xfrm>
        </p:grpSpPr>
        <p:sp>
          <p:nvSpPr>
            <p:cNvPr id="1173" name="TextShape 9"/>
            <p:cNvSpPr txBox="1"/>
            <p:nvPr/>
          </p:nvSpPr>
          <p:spPr>
            <a:xfrm>
              <a:off x="2101680" y="2014560"/>
              <a:ext cx="5339520" cy="42943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5000" rIns="90000" bIns="45000">
              <a:spAutoFit/>
            </a:bodyPr>
            <a:lstStyle/>
            <a:p>
              <a:r>
                <a:rPr lang="en-GB" sz="2200" b="0" strike="noStrike" spc="-1" dirty="0">
                  <a:latin typeface="Calibri"/>
                </a:rPr>
                <a:t>Fast quench 		</a:t>
              </a:r>
              <a:r>
                <a:rPr lang="en-GB" sz="2200" spc="-1" dirty="0">
                  <a:latin typeface="Calibri"/>
                </a:rPr>
                <a:t>         </a:t>
              </a:r>
              <a:r>
                <a:rPr lang="en-GB" sz="2200" b="0" strike="noStrike" spc="-1" dirty="0">
                  <a:latin typeface="Calibri"/>
                </a:rPr>
                <a:t>Slow quench</a:t>
              </a:r>
            </a:p>
          </p:txBody>
        </p:sp>
        <p:sp>
          <p:nvSpPr>
            <p:cNvPr id="1174" name="Line 10"/>
            <p:cNvSpPr/>
            <p:nvPr/>
          </p:nvSpPr>
          <p:spPr>
            <a:xfrm>
              <a:off x="3635280" y="2205360"/>
              <a:ext cx="1619640" cy="0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sp>
      </p:grpSp>
      <p:sp>
        <p:nvSpPr>
          <p:cNvPr id="1175" name="TextShape 11"/>
          <p:cNvSpPr txBox="1"/>
          <p:nvPr/>
        </p:nvSpPr>
        <p:spPr>
          <a:xfrm>
            <a:off x="6948000" y="4860360"/>
            <a:ext cx="1625040" cy="587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1600" b="0" strike="noStrike" spc="-1">
                <a:latin typeface="Calibri"/>
              </a:rPr>
              <a:t>Bars: experiment</a:t>
            </a:r>
          </a:p>
          <a:p>
            <a:r>
              <a:rPr lang="en-GB" sz="1600" b="0" strike="noStrike" spc="-1">
                <a:latin typeface="Calibri"/>
              </a:rPr>
              <a:t>Lines: calculation</a:t>
            </a:r>
          </a:p>
        </p:txBody>
      </p:sp>
      <p:pic>
        <p:nvPicPr>
          <p:cNvPr id="1176" name="Picture 1175" descr="20§display§\Delta n \propto w§png§600§FALSE§"/>
          <p:cNvPicPr/>
          <p:nvPr/>
        </p:nvPicPr>
        <p:blipFill>
          <a:blip r:embed="rId3"/>
          <a:stretch/>
        </p:blipFill>
        <p:spPr>
          <a:xfrm>
            <a:off x="7061400" y="4626720"/>
            <a:ext cx="864720" cy="178560"/>
          </a:xfrm>
          <a:prstGeom prst="rect">
            <a:avLst/>
          </a:prstGeom>
          <a:ln>
            <a:noFill/>
          </a:ln>
        </p:spPr>
      </p:pic>
      <p:pic>
        <p:nvPicPr>
          <p:cNvPr id="1218" name="Picture 1217"/>
          <p:cNvPicPr/>
          <p:nvPr/>
        </p:nvPicPr>
        <p:blipFill>
          <a:blip r:embed="rId4"/>
          <a:stretch/>
        </p:blipFill>
        <p:spPr>
          <a:xfrm>
            <a:off x="131400" y="936000"/>
            <a:ext cx="2160000" cy="964800"/>
          </a:xfrm>
          <a:prstGeom prst="rect">
            <a:avLst/>
          </a:prstGeom>
          <a:ln>
            <a:solidFill>
              <a:srgbClr val="FF3333"/>
            </a:solidFill>
          </a:ln>
        </p:spPr>
      </p:pic>
      <p:pic>
        <p:nvPicPr>
          <p:cNvPr id="1219" name="Picture 1218"/>
          <p:cNvPicPr/>
          <p:nvPr/>
        </p:nvPicPr>
        <p:blipFill>
          <a:blip r:embed="rId5"/>
          <a:stretch/>
        </p:blipFill>
        <p:spPr>
          <a:xfrm rot="7815000" flipH="1">
            <a:off x="6673320" y="2485080"/>
            <a:ext cx="1316880" cy="500400"/>
          </a:xfrm>
          <a:prstGeom prst="rect">
            <a:avLst/>
          </a:prstGeom>
          <a:ln>
            <a:noFill/>
          </a:ln>
        </p:spPr>
      </p:pic>
      <p:pic>
        <p:nvPicPr>
          <p:cNvPr id="1220" name="Picture 1219"/>
          <p:cNvPicPr/>
          <p:nvPr/>
        </p:nvPicPr>
        <p:blipFill>
          <a:blip r:embed="rId6"/>
          <a:stretch/>
        </p:blipFill>
        <p:spPr>
          <a:xfrm>
            <a:off x="6334920" y="936000"/>
            <a:ext cx="2160000" cy="972000"/>
          </a:xfrm>
          <a:prstGeom prst="rect">
            <a:avLst/>
          </a:prstGeom>
          <a:ln>
            <a:solidFill>
              <a:srgbClr val="009900"/>
            </a:solidFill>
          </a:ln>
        </p:spPr>
      </p:pic>
      <p:pic>
        <p:nvPicPr>
          <p:cNvPr id="1221" name="Picture 1220"/>
          <p:cNvPicPr/>
          <p:nvPr/>
        </p:nvPicPr>
        <p:blipFill>
          <a:blip r:embed="rId5"/>
          <a:stretch/>
        </p:blipFill>
        <p:spPr>
          <a:xfrm rot="13785000">
            <a:off x="913680" y="2485440"/>
            <a:ext cx="1316880" cy="500040"/>
          </a:xfrm>
          <a:prstGeom prst="rect">
            <a:avLst/>
          </a:prstGeom>
          <a:ln>
            <a:noFill/>
          </a:ln>
        </p:spPr>
      </p:pic>
      <p:sp>
        <p:nvSpPr>
          <p:cNvPr id="1222" name="TextShape 53"/>
          <p:cNvSpPr txBox="1"/>
          <p:nvPr/>
        </p:nvSpPr>
        <p:spPr>
          <a:xfrm>
            <a:off x="158040" y="5974920"/>
            <a:ext cx="4025160" cy="24622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r>
              <a:rPr lang="en-GB" sz="1600" b="0" strike="noStrike" spc="-1" dirty="0">
                <a:solidFill>
                  <a:srgbClr val="808080"/>
                </a:solidFill>
                <a:latin typeface="Calibri"/>
              </a:rPr>
              <a:t>An et al. (Kim lab), Nature Phys. </a:t>
            </a:r>
            <a:r>
              <a:rPr lang="en-GB" sz="1600" b="1" strike="noStrike" spc="-1" dirty="0">
                <a:solidFill>
                  <a:srgbClr val="808080"/>
                </a:solidFill>
                <a:latin typeface="Calibri"/>
              </a:rPr>
              <a:t>11</a:t>
            </a:r>
            <a:r>
              <a:rPr lang="en-GB" sz="1600" b="0" strike="noStrike" spc="-1" dirty="0">
                <a:solidFill>
                  <a:srgbClr val="808080"/>
                </a:solidFill>
                <a:latin typeface="Calibri"/>
              </a:rPr>
              <a:t>, 193 (2015)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ord 1"/>
          <p:cNvSpPr>
            <a:spLocks noChangeAspect="1"/>
          </p:cNvSpPr>
          <p:nvPr/>
        </p:nvSpPr>
        <p:spPr>
          <a:xfrm>
            <a:off x="143080" y="1099402"/>
            <a:ext cx="396000" cy="396000"/>
          </a:xfrm>
          <a:prstGeom prst="chord">
            <a:avLst>
              <a:gd name="adj1" fmla="val 16770917"/>
              <a:gd name="adj2" fmla="val 16200000"/>
            </a:avLst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6" name="TextShape 1"/>
          <p:cNvSpPr txBox="1"/>
          <p:nvPr/>
        </p:nvSpPr>
        <p:spPr>
          <a:xfrm>
            <a:off x="252000" y="108000"/>
            <a:ext cx="7129800" cy="683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QFRs: The small print</a:t>
            </a:r>
          </a:p>
        </p:txBody>
      </p:sp>
      <p:sp>
        <p:nvSpPr>
          <p:cNvPr id="1227" name="TextShape 2"/>
          <p:cNvSpPr txBox="1"/>
          <p:nvPr/>
        </p:nvSpPr>
        <p:spPr>
          <a:xfrm>
            <a:off x="168480" y="1045080"/>
            <a:ext cx="7404480" cy="1428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0" strike="noStrike" spc="-1">
                <a:latin typeface="Calibri"/>
              </a:rPr>
              <a:t>1. Work defined via</a:t>
            </a:r>
          </a:p>
          <a:p>
            <a:r>
              <a:rPr lang="en-GB" sz="2400" b="0" strike="noStrike" spc="-1">
                <a:solidFill>
                  <a:srgbClr val="0000FF"/>
                </a:solidFill>
                <a:latin typeface="Calibri"/>
              </a:rPr>
              <a:t>    </a:t>
            </a:r>
            <a:r>
              <a:rPr lang="en-GB" sz="2400" b="0" strike="noStrike" spc="-1">
                <a:solidFill>
                  <a:srgbClr val="0066CC"/>
                </a:solidFill>
                <a:latin typeface="Calibri"/>
              </a:rPr>
              <a:t>two energy-projection measurements</a:t>
            </a:r>
            <a:endParaRPr lang="en-GB" sz="2400" b="0" strike="noStrike" spc="-1">
              <a:latin typeface="Calibri"/>
            </a:endParaRPr>
          </a:p>
          <a:p>
            <a:endParaRPr lang="en-GB" sz="2400" b="0" strike="noStrike" spc="-1">
              <a:latin typeface="Calibri"/>
            </a:endParaRPr>
          </a:p>
        </p:txBody>
      </p:sp>
      <p:pic>
        <p:nvPicPr>
          <p:cNvPr id="1228" name="Picture 1227"/>
          <p:cNvPicPr/>
          <p:nvPr/>
        </p:nvPicPr>
        <p:blipFill>
          <a:blip r:embed="rId2"/>
          <a:stretch/>
        </p:blipFill>
        <p:spPr>
          <a:xfrm>
            <a:off x="5804280" y="908640"/>
            <a:ext cx="2520000" cy="2689200"/>
          </a:xfrm>
          <a:prstGeom prst="rect">
            <a:avLst/>
          </a:prstGeom>
          <a:ln>
            <a:noFill/>
          </a:ln>
        </p:spPr>
      </p:pic>
      <p:sp>
        <p:nvSpPr>
          <p:cNvPr id="1229" name="TextShape 3"/>
          <p:cNvSpPr txBox="1"/>
          <p:nvPr/>
        </p:nvSpPr>
        <p:spPr>
          <a:xfrm>
            <a:off x="216720" y="5688720"/>
            <a:ext cx="4222080" cy="497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r>
              <a:rPr lang="en-GB" sz="1600" b="0" strike="noStrike" spc="-1">
                <a:solidFill>
                  <a:srgbClr val="808080"/>
                </a:solidFill>
                <a:latin typeface="Calibri"/>
              </a:rPr>
              <a:t>Talkner, Hänggi et al., J. Phys. A 40, F569 (2007); </a:t>
            </a:r>
          </a:p>
          <a:p>
            <a:r>
              <a:rPr lang="en-GB" sz="1600" b="0" strike="noStrike" spc="-1">
                <a:solidFill>
                  <a:srgbClr val="808080"/>
                </a:solidFill>
                <a:latin typeface="Calibri"/>
              </a:rPr>
              <a:t>Talkner &amp; Hänggi, PRE 93, 022131 (2016)</a:t>
            </a:r>
          </a:p>
        </p:txBody>
      </p:sp>
      <p:grpSp>
        <p:nvGrpSpPr>
          <p:cNvPr id="1230" name="Group 4"/>
          <p:cNvGrpSpPr/>
          <p:nvPr/>
        </p:nvGrpSpPr>
        <p:grpSpPr>
          <a:xfrm>
            <a:off x="1476720" y="3028680"/>
            <a:ext cx="3579840" cy="661680"/>
            <a:chOff x="1476720" y="3028680"/>
            <a:chExt cx="3579840" cy="661680"/>
          </a:xfrm>
        </p:grpSpPr>
        <p:sp>
          <p:nvSpPr>
            <p:cNvPr id="1231" name="Freeform 5"/>
            <p:cNvSpPr/>
            <p:nvPr/>
          </p:nvSpPr>
          <p:spPr>
            <a:xfrm>
              <a:off x="1476720" y="3028680"/>
              <a:ext cx="3580200" cy="662040"/>
            </a:xfrm>
            <a:custGeom>
              <a:avLst/>
              <a:gdLst/>
              <a:ahLst/>
              <a:cxnLst/>
              <a:rect l="0" t="0" r="r" b="b"/>
              <a:pathLst>
                <a:path w="9945" h="1839">
                  <a:moveTo>
                    <a:pt x="4972" y="1838"/>
                  </a:moveTo>
                  <a:lnTo>
                    <a:pt x="0" y="1838"/>
                  </a:lnTo>
                  <a:lnTo>
                    <a:pt x="0" y="0"/>
                  </a:lnTo>
                  <a:lnTo>
                    <a:pt x="9944" y="0"/>
                  </a:lnTo>
                  <a:lnTo>
                    <a:pt x="9944" y="1838"/>
                  </a:lnTo>
                  <a:lnTo>
                    <a:pt x="4972" y="1838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1232" name="Freeform 6"/>
            <p:cNvSpPr/>
            <p:nvPr/>
          </p:nvSpPr>
          <p:spPr>
            <a:xfrm>
              <a:off x="1504080" y="3092040"/>
              <a:ext cx="166680" cy="113400"/>
            </a:xfrm>
            <a:custGeom>
              <a:avLst/>
              <a:gdLst/>
              <a:ahLst/>
              <a:cxnLst/>
              <a:rect l="0" t="0" r="r" b="b"/>
              <a:pathLst>
                <a:path w="463" h="315">
                  <a:moveTo>
                    <a:pt x="462" y="0"/>
                  </a:moveTo>
                  <a:lnTo>
                    <a:pt x="410" y="0"/>
                  </a:lnTo>
                  <a:lnTo>
                    <a:pt x="326" y="162"/>
                  </a:lnTo>
                  <a:cubicBezTo>
                    <a:pt x="308" y="200"/>
                    <a:pt x="284" y="248"/>
                    <a:pt x="274" y="276"/>
                  </a:cubicBezTo>
                  <a:lnTo>
                    <a:pt x="274" y="256"/>
                  </a:lnTo>
                  <a:cubicBezTo>
                    <a:pt x="274" y="216"/>
                    <a:pt x="272" y="184"/>
                    <a:pt x="268" y="146"/>
                  </a:cubicBezTo>
                  <a:lnTo>
                    <a:pt x="254" y="0"/>
                  </a:lnTo>
                  <a:lnTo>
                    <a:pt x="204" y="0"/>
                  </a:lnTo>
                  <a:lnTo>
                    <a:pt x="124" y="158"/>
                  </a:lnTo>
                  <a:cubicBezTo>
                    <a:pt x="104" y="196"/>
                    <a:pt x="82" y="236"/>
                    <a:pt x="72" y="274"/>
                  </a:cubicBezTo>
                  <a:lnTo>
                    <a:pt x="70" y="274"/>
                  </a:lnTo>
                  <a:cubicBezTo>
                    <a:pt x="72" y="268"/>
                    <a:pt x="72" y="256"/>
                    <a:pt x="72" y="242"/>
                  </a:cubicBezTo>
                  <a:cubicBezTo>
                    <a:pt x="72" y="234"/>
                    <a:pt x="72" y="198"/>
                    <a:pt x="66" y="134"/>
                  </a:cubicBezTo>
                  <a:lnTo>
                    <a:pt x="54" y="0"/>
                  </a:lnTo>
                  <a:lnTo>
                    <a:pt x="0" y="0"/>
                  </a:lnTo>
                  <a:lnTo>
                    <a:pt x="30" y="314"/>
                  </a:lnTo>
                  <a:lnTo>
                    <a:pt x="86" y="314"/>
                  </a:lnTo>
                  <a:cubicBezTo>
                    <a:pt x="90" y="308"/>
                    <a:pt x="136" y="218"/>
                    <a:pt x="152" y="188"/>
                  </a:cubicBezTo>
                  <a:cubicBezTo>
                    <a:pt x="182" y="126"/>
                    <a:pt x="212" y="66"/>
                    <a:pt x="220" y="40"/>
                  </a:cubicBezTo>
                  <a:cubicBezTo>
                    <a:pt x="220" y="42"/>
                    <a:pt x="218" y="54"/>
                    <a:pt x="218" y="70"/>
                  </a:cubicBezTo>
                  <a:cubicBezTo>
                    <a:pt x="218" y="102"/>
                    <a:pt x="222" y="140"/>
                    <a:pt x="224" y="174"/>
                  </a:cubicBezTo>
                  <a:lnTo>
                    <a:pt x="238" y="314"/>
                  </a:lnTo>
                  <a:lnTo>
                    <a:pt x="298" y="314"/>
                  </a:lnTo>
                  <a:lnTo>
                    <a:pt x="462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33" name="Freeform 7"/>
            <p:cNvSpPr/>
            <p:nvPr/>
          </p:nvSpPr>
          <p:spPr>
            <a:xfrm>
              <a:off x="1761840" y="3110760"/>
              <a:ext cx="169560" cy="61560"/>
            </a:xfrm>
            <a:custGeom>
              <a:avLst/>
              <a:gdLst/>
              <a:ahLst/>
              <a:cxnLst/>
              <a:rect l="0" t="0" r="r" b="b"/>
              <a:pathLst>
                <a:path w="471" h="171">
                  <a:moveTo>
                    <a:pt x="446" y="28"/>
                  </a:moveTo>
                  <a:cubicBezTo>
                    <a:pt x="456" y="28"/>
                    <a:pt x="470" y="28"/>
                    <a:pt x="470" y="14"/>
                  </a:cubicBezTo>
                  <a:cubicBezTo>
                    <a:pt x="470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28"/>
                    <a:pt x="14" y="28"/>
                    <a:pt x="24" y="28"/>
                  </a:cubicBezTo>
                  <a:lnTo>
                    <a:pt x="446" y="28"/>
                  </a:lnTo>
                  <a:moveTo>
                    <a:pt x="446" y="170"/>
                  </a:moveTo>
                  <a:cubicBezTo>
                    <a:pt x="456" y="170"/>
                    <a:pt x="470" y="170"/>
                    <a:pt x="470" y="156"/>
                  </a:cubicBezTo>
                  <a:cubicBezTo>
                    <a:pt x="470" y="142"/>
                    <a:pt x="456" y="142"/>
                    <a:pt x="446" y="142"/>
                  </a:cubicBezTo>
                  <a:lnTo>
                    <a:pt x="24" y="142"/>
                  </a:lnTo>
                  <a:cubicBezTo>
                    <a:pt x="14" y="142"/>
                    <a:pt x="0" y="142"/>
                    <a:pt x="0" y="156"/>
                  </a:cubicBezTo>
                  <a:cubicBezTo>
                    <a:pt x="0" y="170"/>
                    <a:pt x="14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34" name="Freeform 8"/>
            <p:cNvSpPr/>
            <p:nvPr/>
          </p:nvSpPr>
          <p:spPr>
            <a:xfrm>
              <a:off x="2038320" y="3029400"/>
              <a:ext cx="150840" cy="176040"/>
            </a:xfrm>
            <a:custGeom>
              <a:avLst/>
              <a:gdLst/>
              <a:ahLst/>
              <a:cxnLst/>
              <a:rect l="0" t="0" r="r" b="b"/>
              <a:pathLst>
                <a:path w="419" h="489">
                  <a:moveTo>
                    <a:pt x="112" y="256"/>
                  </a:moveTo>
                  <a:lnTo>
                    <a:pt x="346" y="256"/>
                  </a:lnTo>
                  <a:lnTo>
                    <a:pt x="354" y="212"/>
                  </a:lnTo>
                  <a:lnTo>
                    <a:pt x="122" y="212"/>
                  </a:lnTo>
                  <a:lnTo>
                    <a:pt x="156" y="46"/>
                  </a:lnTo>
                  <a:lnTo>
                    <a:pt x="254" y="46"/>
                  </a:lnTo>
                  <a:cubicBezTo>
                    <a:pt x="262" y="46"/>
                    <a:pt x="272" y="46"/>
                    <a:pt x="280" y="46"/>
                  </a:cubicBezTo>
                  <a:lnTo>
                    <a:pt x="408" y="46"/>
                  </a:lnTo>
                  <a:lnTo>
                    <a:pt x="418" y="0"/>
                  </a:lnTo>
                  <a:lnTo>
                    <a:pt x="104" y="0"/>
                  </a:lnTo>
                  <a:lnTo>
                    <a:pt x="0" y="488"/>
                  </a:lnTo>
                  <a:lnTo>
                    <a:pt x="324" y="488"/>
                  </a:lnTo>
                  <a:lnTo>
                    <a:pt x="336" y="438"/>
                  </a:lnTo>
                  <a:lnTo>
                    <a:pt x="246" y="438"/>
                  </a:lnTo>
                  <a:cubicBezTo>
                    <a:pt x="238" y="438"/>
                    <a:pt x="230" y="438"/>
                    <a:pt x="222" y="438"/>
                  </a:cubicBezTo>
                  <a:lnTo>
                    <a:pt x="74" y="438"/>
                  </a:lnTo>
                  <a:lnTo>
                    <a:pt x="112" y="25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35" name="Freeform 9"/>
            <p:cNvSpPr/>
            <p:nvPr/>
          </p:nvSpPr>
          <p:spPr>
            <a:xfrm>
              <a:off x="2170800" y="3117960"/>
              <a:ext cx="81720" cy="125640"/>
            </a:xfrm>
            <a:custGeom>
              <a:avLst/>
              <a:gdLst/>
              <a:ahLst/>
              <a:cxnLst/>
              <a:rect l="0" t="0" r="r" b="b"/>
              <a:pathLst>
                <a:path w="227" h="349">
                  <a:moveTo>
                    <a:pt x="226" y="4"/>
                  </a:moveTo>
                  <a:lnTo>
                    <a:pt x="182" y="4"/>
                  </a:lnTo>
                  <a:lnTo>
                    <a:pt x="182" y="48"/>
                  </a:lnTo>
                  <a:lnTo>
                    <a:pt x="226" y="48"/>
                  </a:lnTo>
                  <a:lnTo>
                    <a:pt x="226" y="4"/>
                  </a:lnTo>
                  <a:moveTo>
                    <a:pt x="226" y="128"/>
                  </a:moveTo>
                  <a:lnTo>
                    <a:pt x="184" y="128"/>
                  </a:lnTo>
                  <a:lnTo>
                    <a:pt x="184" y="348"/>
                  </a:lnTo>
                  <a:lnTo>
                    <a:pt x="226" y="348"/>
                  </a:lnTo>
                  <a:lnTo>
                    <a:pt x="226" y="128"/>
                  </a:lnTo>
                  <a:moveTo>
                    <a:pt x="80" y="160"/>
                  </a:moveTo>
                  <a:lnTo>
                    <a:pt x="140" y="160"/>
                  </a:lnTo>
                  <a:lnTo>
                    <a:pt x="140" y="128"/>
                  </a:lnTo>
                  <a:lnTo>
                    <a:pt x="78" y="128"/>
                  </a:lnTo>
                  <a:lnTo>
                    <a:pt x="78" y="70"/>
                  </a:lnTo>
                  <a:cubicBezTo>
                    <a:pt x="78" y="40"/>
                    <a:pt x="98" y="32"/>
                    <a:pt x="110" y="32"/>
                  </a:cubicBezTo>
                  <a:cubicBezTo>
                    <a:pt x="118" y="32"/>
                    <a:pt x="130" y="34"/>
                    <a:pt x="140" y="42"/>
                  </a:cubicBezTo>
                  <a:lnTo>
                    <a:pt x="140" y="4"/>
                  </a:lnTo>
                  <a:cubicBezTo>
                    <a:pt x="140" y="4"/>
                    <a:pt x="126" y="0"/>
                    <a:pt x="110" y="0"/>
                  </a:cubicBezTo>
                  <a:cubicBezTo>
                    <a:pt x="70" y="0"/>
                    <a:pt x="38" y="34"/>
                    <a:pt x="38" y="86"/>
                  </a:cubicBezTo>
                  <a:lnTo>
                    <a:pt x="38" y="128"/>
                  </a:lnTo>
                  <a:lnTo>
                    <a:pt x="0" y="128"/>
                  </a:lnTo>
                  <a:lnTo>
                    <a:pt x="0" y="160"/>
                  </a:lnTo>
                  <a:lnTo>
                    <a:pt x="38" y="160"/>
                  </a:lnTo>
                  <a:lnTo>
                    <a:pt x="38" y="348"/>
                  </a:lnTo>
                  <a:lnTo>
                    <a:pt x="80" y="348"/>
                  </a:lnTo>
                  <a:lnTo>
                    <a:pt x="80" y="16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36" name="Freeform 10"/>
            <p:cNvSpPr/>
            <p:nvPr/>
          </p:nvSpPr>
          <p:spPr>
            <a:xfrm>
              <a:off x="2280960" y="316188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37" name="Freeform 11"/>
            <p:cNvSpPr/>
            <p:nvPr/>
          </p:nvSpPr>
          <p:spPr>
            <a:xfrm>
              <a:off x="2453760" y="3135960"/>
              <a:ext cx="155880" cy="11160"/>
            </a:xfrm>
            <a:custGeom>
              <a:avLst/>
              <a:gdLst/>
              <a:ahLst/>
              <a:cxnLst/>
              <a:rect l="0" t="0" r="r" b="b"/>
              <a:pathLst>
                <a:path w="433" h="31">
                  <a:moveTo>
                    <a:pt x="406" y="30"/>
                  </a:moveTo>
                  <a:cubicBezTo>
                    <a:pt x="418" y="30"/>
                    <a:pt x="432" y="30"/>
                    <a:pt x="432" y="16"/>
                  </a:cubicBezTo>
                  <a:cubicBezTo>
                    <a:pt x="432" y="0"/>
                    <a:pt x="418" y="0"/>
                    <a:pt x="406" y="0"/>
                  </a:cubicBezTo>
                  <a:lnTo>
                    <a:pt x="24" y="0"/>
                  </a:lnTo>
                  <a:cubicBezTo>
                    <a:pt x="12" y="0"/>
                    <a:pt x="0" y="0"/>
                    <a:pt x="0" y="16"/>
                  </a:cubicBezTo>
                  <a:cubicBezTo>
                    <a:pt x="0" y="30"/>
                    <a:pt x="12" y="30"/>
                    <a:pt x="24" y="30"/>
                  </a:cubicBezTo>
                  <a:lnTo>
                    <a:pt x="406" y="3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38" name="Freeform 12"/>
            <p:cNvSpPr/>
            <p:nvPr/>
          </p:nvSpPr>
          <p:spPr>
            <a:xfrm>
              <a:off x="2709360" y="3029400"/>
              <a:ext cx="150840" cy="176040"/>
            </a:xfrm>
            <a:custGeom>
              <a:avLst/>
              <a:gdLst/>
              <a:ahLst/>
              <a:cxnLst/>
              <a:rect l="0" t="0" r="r" b="b"/>
              <a:pathLst>
                <a:path w="419" h="489">
                  <a:moveTo>
                    <a:pt x="112" y="256"/>
                  </a:moveTo>
                  <a:lnTo>
                    <a:pt x="346" y="256"/>
                  </a:lnTo>
                  <a:lnTo>
                    <a:pt x="354" y="212"/>
                  </a:lnTo>
                  <a:lnTo>
                    <a:pt x="122" y="212"/>
                  </a:lnTo>
                  <a:lnTo>
                    <a:pt x="156" y="46"/>
                  </a:lnTo>
                  <a:lnTo>
                    <a:pt x="254" y="46"/>
                  </a:lnTo>
                  <a:cubicBezTo>
                    <a:pt x="262" y="46"/>
                    <a:pt x="272" y="46"/>
                    <a:pt x="280" y="46"/>
                  </a:cubicBezTo>
                  <a:lnTo>
                    <a:pt x="408" y="46"/>
                  </a:lnTo>
                  <a:lnTo>
                    <a:pt x="418" y="0"/>
                  </a:lnTo>
                  <a:lnTo>
                    <a:pt x="104" y="0"/>
                  </a:lnTo>
                  <a:lnTo>
                    <a:pt x="0" y="488"/>
                  </a:lnTo>
                  <a:lnTo>
                    <a:pt x="324" y="488"/>
                  </a:lnTo>
                  <a:lnTo>
                    <a:pt x="336" y="438"/>
                  </a:lnTo>
                  <a:lnTo>
                    <a:pt x="246" y="438"/>
                  </a:lnTo>
                  <a:cubicBezTo>
                    <a:pt x="238" y="438"/>
                    <a:pt x="230" y="438"/>
                    <a:pt x="222" y="438"/>
                  </a:cubicBezTo>
                  <a:lnTo>
                    <a:pt x="74" y="438"/>
                  </a:lnTo>
                  <a:lnTo>
                    <a:pt x="112" y="25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39" name="Freeform 13"/>
            <p:cNvSpPr/>
            <p:nvPr/>
          </p:nvSpPr>
          <p:spPr>
            <a:xfrm>
              <a:off x="2849760" y="312084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0" name="Freeform 14"/>
            <p:cNvSpPr/>
            <p:nvPr/>
          </p:nvSpPr>
          <p:spPr>
            <a:xfrm>
              <a:off x="2896560" y="316188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1" name="Freeform 15"/>
            <p:cNvSpPr/>
            <p:nvPr/>
          </p:nvSpPr>
          <p:spPr>
            <a:xfrm>
              <a:off x="2992320" y="312084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2" name="Freeform 16"/>
            <p:cNvSpPr/>
            <p:nvPr/>
          </p:nvSpPr>
          <p:spPr>
            <a:xfrm>
              <a:off x="1761840" y="3524040"/>
              <a:ext cx="169560" cy="61560"/>
            </a:xfrm>
            <a:custGeom>
              <a:avLst/>
              <a:gdLst/>
              <a:ahLst/>
              <a:cxnLst/>
              <a:rect l="0" t="0" r="r" b="b"/>
              <a:pathLst>
                <a:path w="471" h="171">
                  <a:moveTo>
                    <a:pt x="446" y="28"/>
                  </a:moveTo>
                  <a:cubicBezTo>
                    <a:pt x="456" y="28"/>
                    <a:pt x="470" y="28"/>
                    <a:pt x="470" y="14"/>
                  </a:cubicBezTo>
                  <a:cubicBezTo>
                    <a:pt x="470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28"/>
                    <a:pt x="14" y="28"/>
                    <a:pt x="24" y="28"/>
                  </a:cubicBezTo>
                  <a:lnTo>
                    <a:pt x="446" y="28"/>
                  </a:lnTo>
                  <a:moveTo>
                    <a:pt x="446" y="170"/>
                  </a:moveTo>
                  <a:cubicBezTo>
                    <a:pt x="456" y="170"/>
                    <a:pt x="470" y="170"/>
                    <a:pt x="470" y="156"/>
                  </a:cubicBezTo>
                  <a:cubicBezTo>
                    <a:pt x="470" y="142"/>
                    <a:pt x="456" y="142"/>
                    <a:pt x="446" y="142"/>
                  </a:cubicBezTo>
                  <a:lnTo>
                    <a:pt x="24" y="142"/>
                  </a:lnTo>
                  <a:cubicBezTo>
                    <a:pt x="14" y="142"/>
                    <a:pt x="0" y="142"/>
                    <a:pt x="0" y="156"/>
                  </a:cubicBezTo>
                  <a:cubicBezTo>
                    <a:pt x="0" y="170"/>
                    <a:pt x="14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3" name="Freeform 17"/>
            <p:cNvSpPr/>
            <p:nvPr/>
          </p:nvSpPr>
          <p:spPr>
            <a:xfrm>
              <a:off x="2023920" y="3443400"/>
              <a:ext cx="155160" cy="175320"/>
            </a:xfrm>
            <a:custGeom>
              <a:avLst/>
              <a:gdLst/>
              <a:ahLst/>
              <a:cxnLst/>
              <a:rect l="0" t="0" r="r" b="b"/>
              <a:pathLst>
                <a:path w="431" h="487">
                  <a:moveTo>
                    <a:pt x="246" y="46"/>
                  </a:moveTo>
                  <a:lnTo>
                    <a:pt x="310" y="46"/>
                  </a:lnTo>
                  <a:cubicBezTo>
                    <a:pt x="318" y="46"/>
                    <a:pt x="326" y="46"/>
                    <a:pt x="334" y="46"/>
                  </a:cubicBezTo>
                  <a:lnTo>
                    <a:pt x="430" y="46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94" y="46"/>
                  </a:lnTo>
                  <a:cubicBezTo>
                    <a:pt x="104" y="46"/>
                    <a:pt x="112" y="46"/>
                    <a:pt x="120" y="46"/>
                  </a:cubicBezTo>
                  <a:lnTo>
                    <a:pt x="184" y="46"/>
                  </a:lnTo>
                  <a:lnTo>
                    <a:pt x="184" y="486"/>
                  </a:lnTo>
                  <a:lnTo>
                    <a:pt x="246" y="486"/>
                  </a:lnTo>
                  <a:lnTo>
                    <a:pt x="246" y="4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4" name="Freeform 18"/>
            <p:cNvSpPr/>
            <p:nvPr/>
          </p:nvSpPr>
          <p:spPr>
            <a:xfrm>
              <a:off x="2186640" y="3502440"/>
              <a:ext cx="63000" cy="116280"/>
            </a:xfrm>
            <a:custGeom>
              <a:avLst/>
              <a:gdLst/>
              <a:ahLst/>
              <a:cxnLst/>
              <a:rect l="0" t="0" r="r" b="b"/>
              <a:pathLst>
                <a:path w="175" h="323">
                  <a:moveTo>
                    <a:pt x="54" y="170"/>
                  </a:moveTo>
                  <a:cubicBezTo>
                    <a:pt x="54" y="100"/>
                    <a:pt x="104" y="48"/>
                    <a:pt x="174" y="48"/>
                  </a:cubicBezTo>
                  <a:lnTo>
                    <a:pt x="174" y="0"/>
                  </a:lnTo>
                  <a:cubicBezTo>
                    <a:pt x="110" y="0"/>
                    <a:pt x="72" y="36"/>
                    <a:pt x="50" y="68"/>
                  </a:cubicBezTo>
                  <a:lnTo>
                    <a:pt x="50" y="4"/>
                  </a:lnTo>
                  <a:lnTo>
                    <a:pt x="0" y="4"/>
                  </a:lnTo>
                  <a:lnTo>
                    <a:pt x="0" y="322"/>
                  </a:lnTo>
                  <a:lnTo>
                    <a:pt x="54" y="322"/>
                  </a:lnTo>
                  <a:lnTo>
                    <a:pt x="54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5" name="Freeform 19"/>
            <p:cNvSpPr/>
            <p:nvPr/>
          </p:nvSpPr>
          <p:spPr>
            <a:xfrm>
              <a:off x="2281680" y="3427560"/>
              <a:ext cx="42840" cy="253800"/>
            </a:xfrm>
            <a:custGeom>
              <a:avLst/>
              <a:gdLst/>
              <a:ahLst/>
              <a:cxnLst/>
              <a:rect l="0" t="0" r="r" b="b"/>
              <a:pathLst>
                <a:path w="119" h="705">
                  <a:moveTo>
                    <a:pt x="118" y="704"/>
                  </a:moveTo>
                  <a:lnTo>
                    <a:pt x="118" y="662"/>
                  </a:lnTo>
                  <a:lnTo>
                    <a:pt x="52" y="662"/>
                  </a:lnTo>
                  <a:lnTo>
                    <a:pt x="52" y="44"/>
                  </a:lnTo>
                  <a:lnTo>
                    <a:pt x="118" y="44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0" y="704"/>
                  </a:lnTo>
                  <a:lnTo>
                    <a:pt x="118" y="70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6" name="Freeform 20"/>
            <p:cNvSpPr/>
            <p:nvPr/>
          </p:nvSpPr>
          <p:spPr>
            <a:xfrm>
              <a:off x="2363040" y="3441960"/>
              <a:ext cx="153720" cy="182520"/>
            </a:xfrm>
            <a:custGeom>
              <a:avLst/>
              <a:gdLst/>
              <a:ahLst/>
              <a:cxnLst/>
              <a:rect l="0" t="0" r="r" b="b"/>
              <a:pathLst>
                <a:path w="427" h="507">
                  <a:moveTo>
                    <a:pt x="426" y="0"/>
                  </a:moveTo>
                  <a:lnTo>
                    <a:pt x="372" y="0"/>
                  </a:lnTo>
                  <a:lnTo>
                    <a:pt x="300" y="328"/>
                  </a:lnTo>
                  <a:cubicBezTo>
                    <a:pt x="282" y="418"/>
                    <a:pt x="214" y="466"/>
                    <a:pt x="154" y="466"/>
                  </a:cubicBezTo>
                  <a:cubicBezTo>
                    <a:pt x="112" y="466"/>
                    <a:pt x="62" y="442"/>
                    <a:pt x="62" y="366"/>
                  </a:cubicBezTo>
                  <a:cubicBezTo>
                    <a:pt x="62" y="350"/>
                    <a:pt x="66" y="332"/>
                    <a:pt x="66" y="328"/>
                  </a:cubicBezTo>
                  <a:lnTo>
                    <a:pt x="138" y="0"/>
                  </a:lnTo>
                  <a:lnTo>
                    <a:pt x="74" y="0"/>
                  </a:lnTo>
                  <a:lnTo>
                    <a:pt x="4" y="328"/>
                  </a:lnTo>
                  <a:cubicBezTo>
                    <a:pt x="0" y="340"/>
                    <a:pt x="0" y="344"/>
                    <a:pt x="0" y="364"/>
                  </a:cubicBezTo>
                  <a:cubicBezTo>
                    <a:pt x="0" y="446"/>
                    <a:pt x="60" y="506"/>
                    <a:pt x="144" y="506"/>
                  </a:cubicBezTo>
                  <a:cubicBezTo>
                    <a:pt x="240" y="506"/>
                    <a:pt x="336" y="426"/>
                    <a:pt x="356" y="328"/>
                  </a:cubicBezTo>
                  <a:lnTo>
                    <a:pt x="426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7" name="Freeform 21"/>
            <p:cNvSpPr/>
            <p:nvPr/>
          </p:nvSpPr>
          <p:spPr>
            <a:xfrm>
              <a:off x="2530800" y="3505320"/>
              <a:ext cx="120600" cy="167400"/>
            </a:xfrm>
            <a:custGeom>
              <a:avLst/>
              <a:gdLst/>
              <a:ahLst/>
              <a:cxnLst/>
              <a:rect l="0" t="0" r="r" b="b"/>
              <a:pathLst>
                <a:path w="335" h="465">
                  <a:moveTo>
                    <a:pt x="2" y="434"/>
                  </a:moveTo>
                  <a:cubicBezTo>
                    <a:pt x="0" y="442"/>
                    <a:pt x="0" y="444"/>
                    <a:pt x="0" y="446"/>
                  </a:cubicBezTo>
                  <a:cubicBezTo>
                    <a:pt x="0" y="456"/>
                    <a:pt x="8" y="464"/>
                    <a:pt x="20" y="464"/>
                  </a:cubicBezTo>
                  <a:cubicBezTo>
                    <a:pt x="34" y="464"/>
                    <a:pt x="44" y="452"/>
                    <a:pt x="44" y="450"/>
                  </a:cubicBezTo>
                  <a:cubicBezTo>
                    <a:pt x="48" y="444"/>
                    <a:pt x="70" y="348"/>
                    <a:pt x="90" y="272"/>
                  </a:cubicBezTo>
                  <a:cubicBezTo>
                    <a:pt x="104" y="300"/>
                    <a:pt x="126" y="320"/>
                    <a:pt x="160" y="320"/>
                  </a:cubicBezTo>
                  <a:cubicBezTo>
                    <a:pt x="242" y="320"/>
                    <a:pt x="334" y="220"/>
                    <a:pt x="334" y="116"/>
                  </a:cubicBezTo>
                  <a:cubicBezTo>
                    <a:pt x="334" y="40"/>
                    <a:pt x="288" y="0"/>
                    <a:pt x="236" y="0"/>
                  </a:cubicBezTo>
                  <a:cubicBezTo>
                    <a:pt x="166" y="0"/>
                    <a:pt x="92" y="70"/>
                    <a:pt x="72" y="156"/>
                  </a:cubicBezTo>
                  <a:lnTo>
                    <a:pt x="2" y="434"/>
                  </a:lnTo>
                  <a:moveTo>
                    <a:pt x="160" y="304"/>
                  </a:moveTo>
                  <a:cubicBezTo>
                    <a:pt x="110" y="304"/>
                    <a:pt x="98" y="248"/>
                    <a:pt x="98" y="242"/>
                  </a:cubicBezTo>
                  <a:cubicBezTo>
                    <a:pt x="98" y="238"/>
                    <a:pt x="102" y="224"/>
                    <a:pt x="104" y="216"/>
                  </a:cubicBezTo>
                  <a:cubicBezTo>
                    <a:pt x="124" y="136"/>
                    <a:pt x="130" y="110"/>
                    <a:pt x="146" y="82"/>
                  </a:cubicBezTo>
                  <a:cubicBezTo>
                    <a:pt x="176" y="32"/>
                    <a:pt x="212" y="16"/>
                    <a:pt x="234" y="16"/>
                  </a:cubicBezTo>
                  <a:cubicBezTo>
                    <a:pt x="260" y="16"/>
                    <a:pt x="282" y="36"/>
                    <a:pt x="282" y="84"/>
                  </a:cubicBezTo>
                  <a:cubicBezTo>
                    <a:pt x="282" y="124"/>
                    <a:pt x="262" y="202"/>
                    <a:pt x="244" y="238"/>
                  </a:cubicBezTo>
                  <a:cubicBezTo>
                    <a:pt x="220" y="282"/>
                    <a:pt x="186" y="304"/>
                    <a:pt x="160" y="304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8" name="Freeform 22"/>
            <p:cNvSpPr/>
            <p:nvPr/>
          </p:nvSpPr>
          <p:spPr>
            <a:xfrm>
              <a:off x="2662560" y="3530520"/>
              <a:ext cx="104760" cy="160200"/>
            </a:xfrm>
            <a:custGeom>
              <a:avLst/>
              <a:gdLst/>
              <a:ahLst/>
              <a:cxnLst/>
              <a:rect l="0" t="0" r="r" b="b"/>
              <a:pathLst>
                <a:path w="291" h="445">
                  <a:moveTo>
                    <a:pt x="290" y="68"/>
                  </a:moveTo>
                  <a:cubicBezTo>
                    <a:pt x="290" y="26"/>
                    <a:pt x="252" y="0"/>
                    <a:pt x="208" y="0"/>
                  </a:cubicBezTo>
                  <a:cubicBezTo>
                    <a:pt x="140" y="0"/>
                    <a:pt x="90" y="78"/>
                    <a:pt x="78" y="128"/>
                  </a:cubicBezTo>
                  <a:lnTo>
                    <a:pt x="0" y="438"/>
                  </a:lnTo>
                  <a:cubicBezTo>
                    <a:pt x="0" y="442"/>
                    <a:pt x="4" y="444"/>
                    <a:pt x="8" y="444"/>
                  </a:cubicBezTo>
                  <a:cubicBezTo>
                    <a:pt x="12" y="444"/>
                    <a:pt x="16" y="444"/>
                    <a:pt x="16" y="440"/>
                  </a:cubicBezTo>
                  <a:lnTo>
                    <a:pt x="50" y="308"/>
                  </a:lnTo>
                  <a:cubicBezTo>
                    <a:pt x="60" y="332"/>
                    <a:pt x="84" y="352"/>
                    <a:pt x="124" y="352"/>
                  </a:cubicBezTo>
                  <a:cubicBezTo>
                    <a:pt x="194" y="352"/>
                    <a:pt x="272" y="304"/>
                    <a:pt x="272" y="228"/>
                  </a:cubicBezTo>
                  <a:cubicBezTo>
                    <a:pt x="272" y="198"/>
                    <a:pt x="258" y="168"/>
                    <a:pt x="232" y="152"/>
                  </a:cubicBezTo>
                  <a:cubicBezTo>
                    <a:pt x="258" y="136"/>
                    <a:pt x="290" y="108"/>
                    <a:pt x="290" y="68"/>
                  </a:cubicBezTo>
                  <a:moveTo>
                    <a:pt x="192" y="152"/>
                  </a:moveTo>
                  <a:cubicBezTo>
                    <a:pt x="184" y="154"/>
                    <a:pt x="180" y="156"/>
                    <a:pt x="166" y="156"/>
                  </a:cubicBezTo>
                  <a:cubicBezTo>
                    <a:pt x="158" y="156"/>
                    <a:pt x="146" y="154"/>
                    <a:pt x="142" y="152"/>
                  </a:cubicBezTo>
                  <a:cubicBezTo>
                    <a:pt x="148" y="150"/>
                    <a:pt x="162" y="150"/>
                    <a:pt x="166" y="150"/>
                  </a:cubicBezTo>
                  <a:cubicBezTo>
                    <a:pt x="174" y="150"/>
                    <a:pt x="184" y="150"/>
                    <a:pt x="192" y="152"/>
                  </a:cubicBezTo>
                  <a:moveTo>
                    <a:pt x="256" y="60"/>
                  </a:moveTo>
                  <a:cubicBezTo>
                    <a:pt x="256" y="86"/>
                    <a:pt x="244" y="124"/>
                    <a:pt x="214" y="142"/>
                  </a:cubicBezTo>
                  <a:cubicBezTo>
                    <a:pt x="204" y="138"/>
                    <a:pt x="194" y="136"/>
                    <a:pt x="166" y="136"/>
                  </a:cubicBezTo>
                  <a:cubicBezTo>
                    <a:pt x="150" y="136"/>
                    <a:pt x="124" y="136"/>
                    <a:pt x="124" y="154"/>
                  </a:cubicBezTo>
                  <a:cubicBezTo>
                    <a:pt x="124" y="166"/>
                    <a:pt x="140" y="168"/>
                    <a:pt x="166" y="168"/>
                  </a:cubicBezTo>
                  <a:cubicBezTo>
                    <a:pt x="182" y="168"/>
                    <a:pt x="196" y="166"/>
                    <a:pt x="212" y="162"/>
                  </a:cubicBezTo>
                  <a:cubicBezTo>
                    <a:pt x="228" y="172"/>
                    <a:pt x="234" y="192"/>
                    <a:pt x="234" y="214"/>
                  </a:cubicBezTo>
                  <a:cubicBezTo>
                    <a:pt x="234" y="286"/>
                    <a:pt x="186" y="340"/>
                    <a:pt x="126" y="340"/>
                  </a:cubicBezTo>
                  <a:cubicBezTo>
                    <a:pt x="88" y="340"/>
                    <a:pt x="60" y="316"/>
                    <a:pt x="60" y="276"/>
                  </a:cubicBezTo>
                  <a:cubicBezTo>
                    <a:pt x="60" y="272"/>
                    <a:pt x="60" y="266"/>
                    <a:pt x="62" y="262"/>
                  </a:cubicBezTo>
                  <a:lnTo>
                    <a:pt x="94" y="130"/>
                  </a:lnTo>
                  <a:cubicBezTo>
                    <a:pt x="106" y="84"/>
                    <a:pt x="150" y="14"/>
                    <a:pt x="208" y="14"/>
                  </a:cubicBezTo>
                  <a:cubicBezTo>
                    <a:pt x="236" y="14"/>
                    <a:pt x="256" y="30"/>
                    <a:pt x="256" y="60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9" name="Freeform 23"/>
            <p:cNvSpPr/>
            <p:nvPr/>
          </p:nvSpPr>
          <p:spPr>
            <a:xfrm>
              <a:off x="2825280" y="3441960"/>
              <a:ext cx="153720" cy="182520"/>
            </a:xfrm>
            <a:custGeom>
              <a:avLst/>
              <a:gdLst/>
              <a:ahLst/>
              <a:cxnLst/>
              <a:rect l="0" t="0" r="r" b="b"/>
              <a:pathLst>
                <a:path w="427" h="507">
                  <a:moveTo>
                    <a:pt x="426" y="0"/>
                  </a:moveTo>
                  <a:lnTo>
                    <a:pt x="372" y="0"/>
                  </a:lnTo>
                  <a:lnTo>
                    <a:pt x="300" y="328"/>
                  </a:lnTo>
                  <a:cubicBezTo>
                    <a:pt x="282" y="418"/>
                    <a:pt x="214" y="466"/>
                    <a:pt x="154" y="466"/>
                  </a:cubicBezTo>
                  <a:cubicBezTo>
                    <a:pt x="112" y="466"/>
                    <a:pt x="62" y="442"/>
                    <a:pt x="62" y="366"/>
                  </a:cubicBezTo>
                  <a:cubicBezTo>
                    <a:pt x="62" y="350"/>
                    <a:pt x="66" y="332"/>
                    <a:pt x="66" y="328"/>
                  </a:cubicBezTo>
                  <a:lnTo>
                    <a:pt x="138" y="0"/>
                  </a:lnTo>
                  <a:lnTo>
                    <a:pt x="74" y="0"/>
                  </a:lnTo>
                  <a:lnTo>
                    <a:pt x="4" y="328"/>
                  </a:lnTo>
                  <a:cubicBezTo>
                    <a:pt x="0" y="340"/>
                    <a:pt x="0" y="344"/>
                    <a:pt x="0" y="364"/>
                  </a:cubicBezTo>
                  <a:cubicBezTo>
                    <a:pt x="0" y="446"/>
                    <a:pt x="60" y="506"/>
                    <a:pt x="144" y="506"/>
                  </a:cubicBezTo>
                  <a:cubicBezTo>
                    <a:pt x="240" y="506"/>
                    <a:pt x="336" y="426"/>
                    <a:pt x="356" y="328"/>
                  </a:cubicBezTo>
                  <a:lnTo>
                    <a:pt x="426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0" name="Freeform 24"/>
            <p:cNvSpPr/>
            <p:nvPr/>
          </p:nvSpPr>
          <p:spPr>
            <a:xfrm>
              <a:off x="3003840" y="3464280"/>
              <a:ext cx="120600" cy="9720"/>
            </a:xfrm>
            <a:custGeom>
              <a:avLst/>
              <a:gdLst/>
              <a:ahLst/>
              <a:cxnLst/>
              <a:rect l="0" t="0" r="r" b="b"/>
              <a:pathLst>
                <a:path w="335" h="27">
                  <a:moveTo>
                    <a:pt x="314" y="26"/>
                  </a:moveTo>
                  <a:cubicBezTo>
                    <a:pt x="322" y="26"/>
                    <a:pt x="334" y="26"/>
                    <a:pt x="334" y="14"/>
                  </a:cubicBezTo>
                  <a:cubicBezTo>
                    <a:pt x="334" y="0"/>
                    <a:pt x="324" y="0"/>
                    <a:pt x="314" y="0"/>
                  </a:cubicBezTo>
                  <a:lnTo>
                    <a:pt x="20" y="0"/>
                  </a:lnTo>
                  <a:cubicBezTo>
                    <a:pt x="12" y="0"/>
                    <a:pt x="0" y="0"/>
                    <a:pt x="0" y="12"/>
                  </a:cubicBezTo>
                  <a:cubicBezTo>
                    <a:pt x="0" y="26"/>
                    <a:pt x="12" y="26"/>
                    <a:pt x="20" y="26"/>
                  </a:cubicBezTo>
                  <a:lnTo>
                    <a:pt x="314" y="2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1" name="Freeform 25"/>
            <p:cNvSpPr/>
            <p:nvPr/>
          </p:nvSpPr>
          <p:spPr>
            <a:xfrm>
              <a:off x="3159360" y="3393000"/>
              <a:ext cx="65160" cy="121320"/>
            </a:xfrm>
            <a:custGeom>
              <a:avLst/>
              <a:gdLst/>
              <a:ahLst/>
              <a:cxnLst/>
              <a:rect l="0" t="0" r="r" b="b"/>
              <a:pathLst>
                <a:path w="181" h="337">
                  <a:moveTo>
                    <a:pt x="114" y="0"/>
                  </a:moveTo>
                  <a:lnTo>
                    <a:pt x="102" y="0"/>
                  </a:lnTo>
                  <a:cubicBezTo>
                    <a:pt x="70" y="30"/>
                    <a:pt x="30" y="32"/>
                    <a:pt x="0" y="32"/>
                  </a:cubicBezTo>
                  <a:lnTo>
                    <a:pt x="0" y="64"/>
                  </a:lnTo>
                  <a:cubicBezTo>
                    <a:pt x="20" y="64"/>
                    <a:pt x="44" y="62"/>
                    <a:pt x="70" y="52"/>
                  </a:cubicBezTo>
                  <a:lnTo>
                    <a:pt x="70" y="304"/>
                  </a:lnTo>
                  <a:lnTo>
                    <a:pt x="2" y="304"/>
                  </a:lnTo>
                  <a:lnTo>
                    <a:pt x="2" y="336"/>
                  </a:lnTo>
                  <a:lnTo>
                    <a:pt x="180" y="336"/>
                  </a:lnTo>
                  <a:lnTo>
                    <a:pt x="180" y="304"/>
                  </a:lnTo>
                  <a:lnTo>
                    <a:pt x="114" y="304"/>
                  </a:lnTo>
                  <a:lnTo>
                    <a:pt x="114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2" name="Freeform 26"/>
            <p:cNvSpPr/>
            <p:nvPr/>
          </p:nvSpPr>
          <p:spPr>
            <a:xfrm>
              <a:off x="3273840" y="3441960"/>
              <a:ext cx="169560" cy="176760"/>
            </a:xfrm>
            <a:custGeom>
              <a:avLst/>
              <a:gdLst/>
              <a:ahLst/>
              <a:cxnLst/>
              <a:rect l="0" t="0" r="r" b="b"/>
              <a:pathLst>
                <a:path w="471" h="491">
                  <a:moveTo>
                    <a:pt x="470" y="0"/>
                  </a:moveTo>
                  <a:lnTo>
                    <a:pt x="408" y="0"/>
                  </a:lnTo>
                  <a:lnTo>
                    <a:pt x="362" y="214"/>
                  </a:lnTo>
                  <a:lnTo>
                    <a:pt x="122" y="214"/>
                  </a:lnTo>
                  <a:lnTo>
                    <a:pt x="168" y="0"/>
                  </a:lnTo>
                  <a:lnTo>
                    <a:pt x="104" y="0"/>
                  </a:lnTo>
                  <a:lnTo>
                    <a:pt x="0" y="490"/>
                  </a:lnTo>
                  <a:lnTo>
                    <a:pt x="62" y="490"/>
                  </a:lnTo>
                  <a:lnTo>
                    <a:pt x="112" y="256"/>
                  </a:lnTo>
                  <a:lnTo>
                    <a:pt x="352" y="256"/>
                  </a:lnTo>
                  <a:lnTo>
                    <a:pt x="304" y="490"/>
                  </a:lnTo>
                  <a:lnTo>
                    <a:pt x="366" y="490"/>
                  </a:lnTo>
                  <a:lnTo>
                    <a:pt x="47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3" name="Freeform 27"/>
            <p:cNvSpPr/>
            <p:nvPr/>
          </p:nvSpPr>
          <p:spPr>
            <a:xfrm>
              <a:off x="3434400" y="3530520"/>
              <a:ext cx="81720" cy="125640"/>
            </a:xfrm>
            <a:custGeom>
              <a:avLst/>
              <a:gdLst/>
              <a:ahLst/>
              <a:cxnLst/>
              <a:rect l="0" t="0" r="r" b="b"/>
              <a:pathLst>
                <a:path w="227" h="349">
                  <a:moveTo>
                    <a:pt x="226" y="4"/>
                  </a:moveTo>
                  <a:lnTo>
                    <a:pt x="182" y="4"/>
                  </a:lnTo>
                  <a:lnTo>
                    <a:pt x="182" y="48"/>
                  </a:lnTo>
                  <a:lnTo>
                    <a:pt x="226" y="48"/>
                  </a:lnTo>
                  <a:lnTo>
                    <a:pt x="226" y="4"/>
                  </a:lnTo>
                  <a:moveTo>
                    <a:pt x="226" y="128"/>
                  </a:moveTo>
                  <a:lnTo>
                    <a:pt x="184" y="128"/>
                  </a:lnTo>
                  <a:lnTo>
                    <a:pt x="184" y="348"/>
                  </a:lnTo>
                  <a:lnTo>
                    <a:pt x="226" y="348"/>
                  </a:lnTo>
                  <a:lnTo>
                    <a:pt x="226" y="128"/>
                  </a:lnTo>
                  <a:moveTo>
                    <a:pt x="80" y="160"/>
                  </a:moveTo>
                  <a:lnTo>
                    <a:pt x="140" y="160"/>
                  </a:lnTo>
                  <a:lnTo>
                    <a:pt x="140" y="128"/>
                  </a:lnTo>
                  <a:lnTo>
                    <a:pt x="78" y="128"/>
                  </a:lnTo>
                  <a:lnTo>
                    <a:pt x="78" y="70"/>
                  </a:lnTo>
                  <a:cubicBezTo>
                    <a:pt x="78" y="40"/>
                    <a:pt x="98" y="32"/>
                    <a:pt x="110" y="32"/>
                  </a:cubicBezTo>
                  <a:cubicBezTo>
                    <a:pt x="118" y="32"/>
                    <a:pt x="130" y="34"/>
                    <a:pt x="140" y="42"/>
                  </a:cubicBezTo>
                  <a:lnTo>
                    <a:pt x="140" y="4"/>
                  </a:lnTo>
                  <a:cubicBezTo>
                    <a:pt x="140" y="4"/>
                    <a:pt x="126" y="0"/>
                    <a:pt x="110" y="0"/>
                  </a:cubicBezTo>
                  <a:cubicBezTo>
                    <a:pt x="70" y="0"/>
                    <a:pt x="38" y="34"/>
                    <a:pt x="38" y="86"/>
                  </a:cubicBezTo>
                  <a:lnTo>
                    <a:pt x="38" y="128"/>
                  </a:lnTo>
                  <a:lnTo>
                    <a:pt x="0" y="128"/>
                  </a:lnTo>
                  <a:lnTo>
                    <a:pt x="0" y="160"/>
                  </a:lnTo>
                  <a:lnTo>
                    <a:pt x="38" y="160"/>
                  </a:lnTo>
                  <a:lnTo>
                    <a:pt x="38" y="348"/>
                  </a:lnTo>
                  <a:lnTo>
                    <a:pt x="80" y="348"/>
                  </a:lnTo>
                  <a:lnTo>
                    <a:pt x="80" y="16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4" name="Freeform 28"/>
            <p:cNvSpPr/>
            <p:nvPr/>
          </p:nvSpPr>
          <p:spPr>
            <a:xfrm>
              <a:off x="3544560" y="357516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5" name="Freeform 29"/>
            <p:cNvSpPr/>
            <p:nvPr/>
          </p:nvSpPr>
          <p:spPr>
            <a:xfrm>
              <a:off x="3645360" y="3427560"/>
              <a:ext cx="42840" cy="253800"/>
            </a:xfrm>
            <a:custGeom>
              <a:avLst/>
              <a:gdLst/>
              <a:ahLst/>
              <a:cxnLst/>
              <a:rect l="0" t="0" r="r" b="b"/>
              <a:pathLst>
                <a:path w="119" h="705">
                  <a:moveTo>
                    <a:pt x="118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66" y="44"/>
                  </a:lnTo>
                  <a:lnTo>
                    <a:pt x="66" y="662"/>
                  </a:lnTo>
                  <a:lnTo>
                    <a:pt x="0" y="662"/>
                  </a:lnTo>
                  <a:lnTo>
                    <a:pt x="0" y="704"/>
                  </a:lnTo>
                  <a:lnTo>
                    <a:pt x="118" y="704"/>
                  </a:lnTo>
                  <a:lnTo>
                    <a:pt x="11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6" name="Freeform 30"/>
            <p:cNvSpPr/>
            <p:nvPr/>
          </p:nvSpPr>
          <p:spPr>
            <a:xfrm>
              <a:off x="3790080" y="3549240"/>
              <a:ext cx="155880" cy="11160"/>
            </a:xfrm>
            <a:custGeom>
              <a:avLst/>
              <a:gdLst/>
              <a:ahLst/>
              <a:cxnLst/>
              <a:rect l="0" t="0" r="r" b="b"/>
              <a:pathLst>
                <a:path w="433" h="31">
                  <a:moveTo>
                    <a:pt x="406" y="30"/>
                  </a:moveTo>
                  <a:cubicBezTo>
                    <a:pt x="418" y="30"/>
                    <a:pt x="432" y="30"/>
                    <a:pt x="432" y="16"/>
                  </a:cubicBezTo>
                  <a:cubicBezTo>
                    <a:pt x="432" y="0"/>
                    <a:pt x="418" y="0"/>
                    <a:pt x="406" y="0"/>
                  </a:cubicBezTo>
                  <a:lnTo>
                    <a:pt x="24" y="0"/>
                  </a:lnTo>
                  <a:cubicBezTo>
                    <a:pt x="12" y="0"/>
                    <a:pt x="0" y="0"/>
                    <a:pt x="0" y="16"/>
                  </a:cubicBezTo>
                  <a:cubicBezTo>
                    <a:pt x="0" y="30"/>
                    <a:pt x="12" y="30"/>
                    <a:pt x="24" y="30"/>
                  </a:cubicBezTo>
                  <a:lnTo>
                    <a:pt x="406" y="3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7" name="Freeform 31"/>
            <p:cNvSpPr/>
            <p:nvPr/>
          </p:nvSpPr>
          <p:spPr>
            <a:xfrm>
              <a:off x="4031280" y="3443400"/>
              <a:ext cx="155160" cy="175320"/>
            </a:xfrm>
            <a:custGeom>
              <a:avLst/>
              <a:gdLst/>
              <a:ahLst/>
              <a:cxnLst/>
              <a:rect l="0" t="0" r="r" b="b"/>
              <a:pathLst>
                <a:path w="431" h="487">
                  <a:moveTo>
                    <a:pt x="246" y="46"/>
                  </a:moveTo>
                  <a:lnTo>
                    <a:pt x="310" y="46"/>
                  </a:lnTo>
                  <a:cubicBezTo>
                    <a:pt x="318" y="46"/>
                    <a:pt x="326" y="46"/>
                    <a:pt x="334" y="46"/>
                  </a:cubicBezTo>
                  <a:lnTo>
                    <a:pt x="430" y="46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94" y="46"/>
                  </a:lnTo>
                  <a:cubicBezTo>
                    <a:pt x="104" y="46"/>
                    <a:pt x="112" y="46"/>
                    <a:pt x="120" y="46"/>
                  </a:cubicBezTo>
                  <a:lnTo>
                    <a:pt x="184" y="46"/>
                  </a:lnTo>
                  <a:lnTo>
                    <a:pt x="184" y="486"/>
                  </a:lnTo>
                  <a:lnTo>
                    <a:pt x="246" y="486"/>
                  </a:lnTo>
                  <a:lnTo>
                    <a:pt x="246" y="4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8" name="Freeform 32"/>
            <p:cNvSpPr/>
            <p:nvPr/>
          </p:nvSpPr>
          <p:spPr>
            <a:xfrm>
              <a:off x="4194000" y="3502440"/>
              <a:ext cx="63000" cy="116280"/>
            </a:xfrm>
            <a:custGeom>
              <a:avLst/>
              <a:gdLst/>
              <a:ahLst/>
              <a:cxnLst/>
              <a:rect l="0" t="0" r="r" b="b"/>
              <a:pathLst>
                <a:path w="175" h="323">
                  <a:moveTo>
                    <a:pt x="54" y="170"/>
                  </a:moveTo>
                  <a:cubicBezTo>
                    <a:pt x="54" y="100"/>
                    <a:pt x="104" y="48"/>
                    <a:pt x="174" y="48"/>
                  </a:cubicBezTo>
                  <a:lnTo>
                    <a:pt x="174" y="0"/>
                  </a:lnTo>
                  <a:cubicBezTo>
                    <a:pt x="110" y="0"/>
                    <a:pt x="72" y="36"/>
                    <a:pt x="50" y="68"/>
                  </a:cubicBezTo>
                  <a:lnTo>
                    <a:pt x="50" y="4"/>
                  </a:lnTo>
                  <a:lnTo>
                    <a:pt x="0" y="4"/>
                  </a:lnTo>
                  <a:lnTo>
                    <a:pt x="0" y="322"/>
                  </a:lnTo>
                  <a:lnTo>
                    <a:pt x="54" y="322"/>
                  </a:lnTo>
                  <a:lnTo>
                    <a:pt x="54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9" name="Freeform 33"/>
            <p:cNvSpPr/>
            <p:nvPr/>
          </p:nvSpPr>
          <p:spPr>
            <a:xfrm>
              <a:off x="4289040" y="3427560"/>
              <a:ext cx="42840" cy="253800"/>
            </a:xfrm>
            <a:custGeom>
              <a:avLst/>
              <a:gdLst/>
              <a:ahLst/>
              <a:cxnLst/>
              <a:rect l="0" t="0" r="r" b="b"/>
              <a:pathLst>
                <a:path w="119" h="705">
                  <a:moveTo>
                    <a:pt x="118" y="704"/>
                  </a:moveTo>
                  <a:lnTo>
                    <a:pt x="118" y="662"/>
                  </a:lnTo>
                  <a:lnTo>
                    <a:pt x="52" y="662"/>
                  </a:lnTo>
                  <a:lnTo>
                    <a:pt x="52" y="44"/>
                  </a:lnTo>
                  <a:lnTo>
                    <a:pt x="118" y="44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0" y="704"/>
                  </a:lnTo>
                  <a:lnTo>
                    <a:pt x="118" y="70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60" name="Freeform 34"/>
            <p:cNvSpPr/>
            <p:nvPr/>
          </p:nvSpPr>
          <p:spPr>
            <a:xfrm>
              <a:off x="4343760" y="3505320"/>
              <a:ext cx="120600" cy="167400"/>
            </a:xfrm>
            <a:custGeom>
              <a:avLst/>
              <a:gdLst/>
              <a:ahLst/>
              <a:cxnLst/>
              <a:rect l="0" t="0" r="r" b="b"/>
              <a:pathLst>
                <a:path w="335" h="465">
                  <a:moveTo>
                    <a:pt x="2" y="434"/>
                  </a:moveTo>
                  <a:cubicBezTo>
                    <a:pt x="0" y="442"/>
                    <a:pt x="0" y="444"/>
                    <a:pt x="0" y="446"/>
                  </a:cubicBezTo>
                  <a:cubicBezTo>
                    <a:pt x="0" y="456"/>
                    <a:pt x="8" y="464"/>
                    <a:pt x="20" y="464"/>
                  </a:cubicBezTo>
                  <a:cubicBezTo>
                    <a:pt x="34" y="464"/>
                    <a:pt x="44" y="452"/>
                    <a:pt x="44" y="450"/>
                  </a:cubicBezTo>
                  <a:cubicBezTo>
                    <a:pt x="48" y="444"/>
                    <a:pt x="70" y="348"/>
                    <a:pt x="90" y="272"/>
                  </a:cubicBezTo>
                  <a:cubicBezTo>
                    <a:pt x="104" y="300"/>
                    <a:pt x="126" y="320"/>
                    <a:pt x="160" y="320"/>
                  </a:cubicBezTo>
                  <a:cubicBezTo>
                    <a:pt x="242" y="320"/>
                    <a:pt x="334" y="220"/>
                    <a:pt x="334" y="116"/>
                  </a:cubicBezTo>
                  <a:cubicBezTo>
                    <a:pt x="334" y="40"/>
                    <a:pt x="288" y="0"/>
                    <a:pt x="236" y="0"/>
                  </a:cubicBezTo>
                  <a:cubicBezTo>
                    <a:pt x="166" y="0"/>
                    <a:pt x="92" y="70"/>
                    <a:pt x="72" y="156"/>
                  </a:cubicBezTo>
                  <a:lnTo>
                    <a:pt x="2" y="434"/>
                  </a:lnTo>
                  <a:moveTo>
                    <a:pt x="160" y="304"/>
                  </a:moveTo>
                  <a:cubicBezTo>
                    <a:pt x="110" y="304"/>
                    <a:pt x="98" y="248"/>
                    <a:pt x="98" y="242"/>
                  </a:cubicBezTo>
                  <a:cubicBezTo>
                    <a:pt x="98" y="238"/>
                    <a:pt x="102" y="224"/>
                    <a:pt x="104" y="216"/>
                  </a:cubicBezTo>
                  <a:cubicBezTo>
                    <a:pt x="124" y="136"/>
                    <a:pt x="130" y="110"/>
                    <a:pt x="146" y="82"/>
                  </a:cubicBezTo>
                  <a:cubicBezTo>
                    <a:pt x="176" y="32"/>
                    <a:pt x="212" y="16"/>
                    <a:pt x="234" y="16"/>
                  </a:cubicBezTo>
                  <a:cubicBezTo>
                    <a:pt x="260" y="16"/>
                    <a:pt x="282" y="36"/>
                    <a:pt x="282" y="84"/>
                  </a:cubicBezTo>
                  <a:cubicBezTo>
                    <a:pt x="282" y="124"/>
                    <a:pt x="262" y="202"/>
                    <a:pt x="244" y="238"/>
                  </a:cubicBezTo>
                  <a:cubicBezTo>
                    <a:pt x="220" y="282"/>
                    <a:pt x="186" y="304"/>
                    <a:pt x="160" y="304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61" name="Freeform 35"/>
            <p:cNvSpPr/>
            <p:nvPr/>
          </p:nvSpPr>
          <p:spPr>
            <a:xfrm>
              <a:off x="4475520" y="3530520"/>
              <a:ext cx="104760" cy="160200"/>
            </a:xfrm>
            <a:custGeom>
              <a:avLst/>
              <a:gdLst/>
              <a:ahLst/>
              <a:cxnLst/>
              <a:rect l="0" t="0" r="r" b="b"/>
              <a:pathLst>
                <a:path w="291" h="445">
                  <a:moveTo>
                    <a:pt x="290" y="68"/>
                  </a:moveTo>
                  <a:cubicBezTo>
                    <a:pt x="290" y="26"/>
                    <a:pt x="252" y="0"/>
                    <a:pt x="208" y="0"/>
                  </a:cubicBezTo>
                  <a:cubicBezTo>
                    <a:pt x="140" y="0"/>
                    <a:pt x="90" y="78"/>
                    <a:pt x="78" y="128"/>
                  </a:cubicBezTo>
                  <a:lnTo>
                    <a:pt x="0" y="438"/>
                  </a:lnTo>
                  <a:cubicBezTo>
                    <a:pt x="0" y="442"/>
                    <a:pt x="4" y="444"/>
                    <a:pt x="8" y="444"/>
                  </a:cubicBezTo>
                  <a:cubicBezTo>
                    <a:pt x="12" y="444"/>
                    <a:pt x="16" y="444"/>
                    <a:pt x="16" y="440"/>
                  </a:cubicBezTo>
                  <a:lnTo>
                    <a:pt x="50" y="308"/>
                  </a:lnTo>
                  <a:cubicBezTo>
                    <a:pt x="60" y="332"/>
                    <a:pt x="84" y="352"/>
                    <a:pt x="124" y="352"/>
                  </a:cubicBezTo>
                  <a:cubicBezTo>
                    <a:pt x="194" y="352"/>
                    <a:pt x="272" y="304"/>
                    <a:pt x="272" y="228"/>
                  </a:cubicBezTo>
                  <a:cubicBezTo>
                    <a:pt x="272" y="198"/>
                    <a:pt x="258" y="168"/>
                    <a:pt x="232" y="152"/>
                  </a:cubicBezTo>
                  <a:cubicBezTo>
                    <a:pt x="258" y="136"/>
                    <a:pt x="290" y="108"/>
                    <a:pt x="290" y="68"/>
                  </a:cubicBezTo>
                  <a:moveTo>
                    <a:pt x="192" y="152"/>
                  </a:moveTo>
                  <a:cubicBezTo>
                    <a:pt x="184" y="154"/>
                    <a:pt x="180" y="156"/>
                    <a:pt x="166" y="156"/>
                  </a:cubicBezTo>
                  <a:cubicBezTo>
                    <a:pt x="158" y="156"/>
                    <a:pt x="146" y="154"/>
                    <a:pt x="142" y="152"/>
                  </a:cubicBezTo>
                  <a:cubicBezTo>
                    <a:pt x="148" y="150"/>
                    <a:pt x="162" y="150"/>
                    <a:pt x="166" y="150"/>
                  </a:cubicBezTo>
                  <a:cubicBezTo>
                    <a:pt x="174" y="150"/>
                    <a:pt x="184" y="150"/>
                    <a:pt x="192" y="152"/>
                  </a:cubicBezTo>
                  <a:moveTo>
                    <a:pt x="256" y="60"/>
                  </a:moveTo>
                  <a:cubicBezTo>
                    <a:pt x="256" y="86"/>
                    <a:pt x="244" y="124"/>
                    <a:pt x="214" y="142"/>
                  </a:cubicBezTo>
                  <a:cubicBezTo>
                    <a:pt x="204" y="138"/>
                    <a:pt x="194" y="136"/>
                    <a:pt x="166" y="136"/>
                  </a:cubicBezTo>
                  <a:cubicBezTo>
                    <a:pt x="150" y="136"/>
                    <a:pt x="124" y="136"/>
                    <a:pt x="124" y="154"/>
                  </a:cubicBezTo>
                  <a:cubicBezTo>
                    <a:pt x="124" y="166"/>
                    <a:pt x="140" y="168"/>
                    <a:pt x="166" y="168"/>
                  </a:cubicBezTo>
                  <a:cubicBezTo>
                    <a:pt x="182" y="168"/>
                    <a:pt x="196" y="166"/>
                    <a:pt x="212" y="162"/>
                  </a:cubicBezTo>
                  <a:cubicBezTo>
                    <a:pt x="228" y="172"/>
                    <a:pt x="234" y="192"/>
                    <a:pt x="234" y="214"/>
                  </a:cubicBezTo>
                  <a:cubicBezTo>
                    <a:pt x="234" y="286"/>
                    <a:pt x="186" y="340"/>
                    <a:pt x="126" y="340"/>
                  </a:cubicBezTo>
                  <a:cubicBezTo>
                    <a:pt x="88" y="340"/>
                    <a:pt x="60" y="316"/>
                    <a:pt x="60" y="276"/>
                  </a:cubicBezTo>
                  <a:cubicBezTo>
                    <a:pt x="60" y="272"/>
                    <a:pt x="60" y="266"/>
                    <a:pt x="62" y="262"/>
                  </a:cubicBezTo>
                  <a:lnTo>
                    <a:pt x="94" y="130"/>
                  </a:lnTo>
                  <a:cubicBezTo>
                    <a:pt x="106" y="84"/>
                    <a:pt x="150" y="14"/>
                    <a:pt x="208" y="14"/>
                  </a:cubicBezTo>
                  <a:cubicBezTo>
                    <a:pt x="236" y="14"/>
                    <a:pt x="256" y="30"/>
                    <a:pt x="256" y="60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62" name="Freeform 36"/>
            <p:cNvSpPr/>
            <p:nvPr/>
          </p:nvSpPr>
          <p:spPr>
            <a:xfrm>
              <a:off x="4627440" y="3441960"/>
              <a:ext cx="169560" cy="176760"/>
            </a:xfrm>
            <a:custGeom>
              <a:avLst/>
              <a:gdLst/>
              <a:ahLst/>
              <a:cxnLst/>
              <a:rect l="0" t="0" r="r" b="b"/>
              <a:pathLst>
                <a:path w="471" h="491">
                  <a:moveTo>
                    <a:pt x="470" y="0"/>
                  </a:moveTo>
                  <a:lnTo>
                    <a:pt x="408" y="0"/>
                  </a:lnTo>
                  <a:lnTo>
                    <a:pt x="362" y="214"/>
                  </a:lnTo>
                  <a:lnTo>
                    <a:pt x="122" y="214"/>
                  </a:lnTo>
                  <a:lnTo>
                    <a:pt x="168" y="0"/>
                  </a:lnTo>
                  <a:lnTo>
                    <a:pt x="104" y="0"/>
                  </a:lnTo>
                  <a:lnTo>
                    <a:pt x="0" y="490"/>
                  </a:lnTo>
                  <a:lnTo>
                    <a:pt x="62" y="490"/>
                  </a:lnTo>
                  <a:lnTo>
                    <a:pt x="112" y="256"/>
                  </a:lnTo>
                  <a:lnTo>
                    <a:pt x="352" y="256"/>
                  </a:lnTo>
                  <a:lnTo>
                    <a:pt x="304" y="490"/>
                  </a:lnTo>
                  <a:lnTo>
                    <a:pt x="366" y="490"/>
                  </a:lnTo>
                  <a:lnTo>
                    <a:pt x="47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63" name="Freeform 37"/>
            <p:cNvSpPr/>
            <p:nvPr/>
          </p:nvSpPr>
          <p:spPr>
            <a:xfrm>
              <a:off x="4795920" y="353412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64" name="Freeform 38"/>
            <p:cNvSpPr/>
            <p:nvPr/>
          </p:nvSpPr>
          <p:spPr>
            <a:xfrm>
              <a:off x="4842720" y="357516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65" name="Freeform 39"/>
            <p:cNvSpPr/>
            <p:nvPr/>
          </p:nvSpPr>
          <p:spPr>
            <a:xfrm>
              <a:off x="4938480" y="353412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66" name="Freeform 40"/>
            <p:cNvSpPr/>
            <p:nvPr/>
          </p:nvSpPr>
          <p:spPr>
            <a:xfrm>
              <a:off x="4988160" y="3427560"/>
              <a:ext cx="42840" cy="253800"/>
            </a:xfrm>
            <a:custGeom>
              <a:avLst/>
              <a:gdLst/>
              <a:ahLst/>
              <a:cxnLst/>
              <a:rect l="0" t="0" r="r" b="b"/>
              <a:pathLst>
                <a:path w="119" h="705">
                  <a:moveTo>
                    <a:pt x="118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66" y="44"/>
                  </a:lnTo>
                  <a:lnTo>
                    <a:pt x="66" y="662"/>
                  </a:lnTo>
                  <a:lnTo>
                    <a:pt x="0" y="662"/>
                  </a:lnTo>
                  <a:lnTo>
                    <a:pt x="0" y="704"/>
                  </a:lnTo>
                  <a:lnTo>
                    <a:pt x="118" y="704"/>
                  </a:lnTo>
                  <a:lnTo>
                    <a:pt x="11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grpSp>
        <p:nvGrpSpPr>
          <p:cNvPr id="1267" name="Group 41"/>
          <p:cNvGrpSpPr/>
          <p:nvPr/>
        </p:nvGrpSpPr>
        <p:grpSpPr>
          <a:xfrm>
            <a:off x="1440360" y="1980000"/>
            <a:ext cx="2824560" cy="828000"/>
            <a:chOff x="1440360" y="1980000"/>
            <a:chExt cx="2824560" cy="828000"/>
          </a:xfrm>
        </p:grpSpPr>
        <p:sp>
          <p:nvSpPr>
            <p:cNvPr id="1268" name="CustomShape 42"/>
            <p:cNvSpPr/>
            <p:nvPr/>
          </p:nvSpPr>
          <p:spPr>
            <a:xfrm>
              <a:off x="1440360" y="1980000"/>
              <a:ext cx="686880" cy="426600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269" name="Group 43"/>
            <p:cNvGrpSpPr/>
            <p:nvPr/>
          </p:nvGrpSpPr>
          <p:grpSpPr>
            <a:xfrm>
              <a:off x="1578960" y="2072160"/>
              <a:ext cx="356760" cy="259200"/>
              <a:chOff x="1578960" y="2072160"/>
              <a:chExt cx="356760" cy="259200"/>
            </a:xfrm>
          </p:grpSpPr>
          <p:sp>
            <p:nvSpPr>
              <p:cNvPr id="1270" name="Freeform 44"/>
              <p:cNvSpPr/>
              <p:nvPr/>
            </p:nvSpPr>
            <p:spPr>
              <a:xfrm>
                <a:off x="1578960" y="2076120"/>
                <a:ext cx="357120" cy="255600"/>
              </a:xfrm>
              <a:custGeom>
                <a:avLst/>
                <a:gdLst/>
                <a:ahLst/>
                <a:cxnLst/>
                <a:rect l="0" t="0" r="r" b="b"/>
                <a:pathLst>
                  <a:path w="992" h="710">
                    <a:moveTo>
                      <a:pt x="497" y="709"/>
                    </a:moveTo>
                    <a:lnTo>
                      <a:pt x="0" y="709"/>
                    </a:lnTo>
                    <a:lnTo>
                      <a:pt x="0" y="0"/>
                    </a:lnTo>
                    <a:lnTo>
                      <a:pt x="991" y="0"/>
                    </a:lnTo>
                    <a:lnTo>
                      <a:pt x="991" y="709"/>
                    </a:lnTo>
                    <a:lnTo>
                      <a:pt x="497" y="709"/>
                    </a:lnTo>
                  </a:path>
                </a:pathLst>
              </a:custGeom>
              <a:noFill/>
              <a:ln w="15840">
                <a:noFill/>
              </a:ln>
            </p:spPr>
          </p:sp>
          <p:sp>
            <p:nvSpPr>
              <p:cNvPr id="1271" name="Freeform 45"/>
              <p:cNvSpPr/>
              <p:nvPr/>
            </p:nvSpPr>
            <p:spPr>
              <a:xfrm>
                <a:off x="1589400" y="2072160"/>
                <a:ext cx="167760" cy="234360"/>
              </a:xfrm>
              <a:custGeom>
                <a:avLst/>
                <a:gdLst/>
                <a:ahLst/>
                <a:cxnLst/>
                <a:rect l="0" t="0" r="r" b="b"/>
                <a:pathLst>
                  <a:path w="466" h="651">
                    <a:moveTo>
                      <a:pt x="2" y="608"/>
                    </a:moveTo>
                    <a:cubicBezTo>
                      <a:pt x="0" y="619"/>
                      <a:pt x="0" y="621"/>
                      <a:pt x="0" y="624"/>
                    </a:cubicBezTo>
                    <a:cubicBezTo>
                      <a:pt x="0" y="639"/>
                      <a:pt x="11" y="650"/>
                      <a:pt x="27" y="650"/>
                    </a:cubicBezTo>
                    <a:cubicBezTo>
                      <a:pt x="49" y="650"/>
                      <a:pt x="60" y="633"/>
                      <a:pt x="63" y="630"/>
                    </a:cubicBezTo>
                    <a:cubicBezTo>
                      <a:pt x="67" y="621"/>
                      <a:pt x="98" y="489"/>
                      <a:pt x="125" y="381"/>
                    </a:cubicBezTo>
                    <a:cubicBezTo>
                      <a:pt x="145" y="422"/>
                      <a:pt x="177" y="449"/>
                      <a:pt x="224" y="449"/>
                    </a:cubicBezTo>
                    <a:cubicBezTo>
                      <a:pt x="338" y="449"/>
                      <a:pt x="465" y="310"/>
                      <a:pt x="465" y="161"/>
                    </a:cubicBezTo>
                    <a:cubicBezTo>
                      <a:pt x="465" y="56"/>
                      <a:pt x="400" y="0"/>
                      <a:pt x="329" y="0"/>
                    </a:cubicBezTo>
                    <a:cubicBezTo>
                      <a:pt x="233" y="0"/>
                      <a:pt x="130" y="99"/>
                      <a:pt x="101" y="220"/>
                    </a:cubicBezTo>
                    <a:lnTo>
                      <a:pt x="2" y="608"/>
                    </a:lnTo>
                    <a:moveTo>
                      <a:pt x="221" y="426"/>
                    </a:moveTo>
                    <a:cubicBezTo>
                      <a:pt x="152" y="426"/>
                      <a:pt x="136" y="348"/>
                      <a:pt x="136" y="339"/>
                    </a:cubicBezTo>
                    <a:cubicBezTo>
                      <a:pt x="136" y="334"/>
                      <a:pt x="143" y="314"/>
                      <a:pt x="145" y="301"/>
                    </a:cubicBezTo>
                    <a:cubicBezTo>
                      <a:pt x="172" y="191"/>
                      <a:pt x="183" y="155"/>
                      <a:pt x="204" y="117"/>
                    </a:cubicBezTo>
                    <a:cubicBezTo>
                      <a:pt x="246" y="43"/>
                      <a:pt x="295" y="22"/>
                      <a:pt x="327" y="22"/>
                    </a:cubicBezTo>
                    <a:cubicBezTo>
                      <a:pt x="362" y="22"/>
                      <a:pt x="396" y="49"/>
                      <a:pt x="396" y="119"/>
                    </a:cubicBezTo>
                    <a:cubicBezTo>
                      <a:pt x="396" y="173"/>
                      <a:pt x="367" y="285"/>
                      <a:pt x="340" y="332"/>
                    </a:cubicBezTo>
                    <a:cubicBezTo>
                      <a:pt x="306" y="395"/>
                      <a:pt x="259" y="426"/>
                      <a:pt x="221" y="426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72" name="Freeform 46"/>
              <p:cNvSpPr/>
              <p:nvPr/>
            </p:nvSpPr>
            <p:spPr>
              <a:xfrm>
                <a:off x="1773000" y="2106720"/>
                <a:ext cx="146880" cy="223920"/>
              </a:xfrm>
              <a:custGeom>
                <a:avLst/>
                <a:gdLst/>
                <a:ahLst/>
                <a:cxnLst/>
                <a:rect l="0" t="0" r="r" b="b"/>
                <a:pathLst>
                  <a:path w="408" h="622">
                    <a:moveTo>
                      <a:pt x="407" y="96"/>
                    </a:moveTo>
                    <a:cubicBezTo>
                      <a:pt x="407" y="36"/>
                      <a:pt x="354" y="0"/>
                      <a:pt x="293" y="0"/>
                    </a:cubicBezTo>
                    <a:cubicBezTo>
                      <a:pt x="199" y="0"/>
                      <a:pt x="128" y="108"/>
                      <a:pt x="112" y="177"/>
                    </a:cubicBezTo>
                    <a:lnTo>
                      <a:pt x="2" y="615"/>
                    </a:lnTo>
                    <a:cubicBezTo>
                      <a:pt x="0" y="619"/>
                      <a:pt x="9" y="621"/>
                      <a:pt x="11" y="621"/>
                    </a:cubicBezTo>
                    <a:cubicBezTo>
                      <a:pt x="18" y="621"/>
                      <a:pt x="25" y="621"/>
                      <a:pt x="25" y="617"/>
                    </a:cubicBezTo>
                    <a:lnTo>
                      <a:pt x="72" y="433"/>
                    </a:lnTo>
                    <a:cubicBezTo>
                      <a:pt x="85" y="464"/>
                      <a:pt x="119" y="493"/>
                      <a:pt x="175" y="493"/>
                    </a:cubicBezTo>
                    <a:cubicBezTo>
                      <a:pt x="273" y="493"/>
                      <a:pt x="383" y="424"/>
                      <a:pt x="383" y="319"/>
                    </a:cubicBezTo>
                    <a:cubicBezTo>
                      <a:pt x="383" y="278"/>
                      <a:pt x="363" y="236"/>
                      <a:pt x="327" y="213"/>
                    </a:cubicBezTo>
                    <a:cubicBezTo>
                      <a:pt x="363" y="191"/>
                      <a:pt x="407" y="153"/>
                      <a:pt x="407" y="96"/>
                    </a:cubicBezTo>
                    <a:moveTo>
                      <a:pt x="269" y="213"/>
                    </a:moveTo>
                    <a:cubicBezTo>
                      <a:pt x="260" y="215"/>
                      <a:pt x="255" y="218"/>
                      <a:pt x="235" y="218"/>
                    </a:cubicBezTo>
                    <a:cubicBezTo>
                      <a:pt x="224" y="218"/>
                      <a:pt x="206" y="218"/>
                      <a:pt x="201" y="213"/>
                    </a:cubicBezTo>
                    <a:cubicBezTo>
                      <a:pt x="208" y="211"/>
                      <a:pt x="228" y="209"/>
                      <a:pt x="235" y="209"/>
                    </a:cubicBezTo>
                    <a:cubicBezTo>
                      <a:pt x="244" y="209"/>
                      <a:pt x="260" y="211"/>
                      <a:pt x="269" y="213"/>
                    </a:cubicBezTo>
                    <a:moveTo>
                      <a:pt x="360" y="83"/>
                    </a:moveTo>
                    <a:cubicBezTo>
                      <a:pt x="360" y="121"/>
                      <a:pt x="342" y="175"/>
                      <a:pt x="300" y="200"/>
                    </a:cubicBezTo>
                    <a:cubicBezTo>
                      <a:pt x="286" y="195"/>
                      <a:pt x="273" y="191"/>
                      <a:pt x="235" y="191"/>
                    </a:cubicBezTo>
                    <a:cubicBezTo>
                      <a:pt x="210" y="191"/>
                      <a:pt x="177" y="191"/>
                      <a:pt x="177" y="215"/>
                    </a:cubicBezTo>
                    <a:cubicBezTo>
                      <a:pt x="177" y="233"/>
                      <a:pt x="197" y="236"/>
                      <a:pt x="233" y="236"/>
                    </a:cubicBezTo>
                    <a:cubicBezTo>
                      <a:pt x="257" y="236"/>
                      <a:pt x="278" y="233"/>
                      <a:pt x="298" y="227"/>
                    </a:cubicBezTo>
                    <a:cubicBezTo>
                      <a:pt x="320" y="240"/>
                      <a:pt x="331" y="269"/>
                      <a:pt x="331" y="301"/>
                    </a:cubicBezTo>
                    <a:cubicBezTo>
                      <a:pt x="331" y="399"/>
                      <a:pt x="262" y="476"/>
                      <a:pt x="177" y="476"/>
                    </a:cubicBezTo>
                    <a:cubicBezTo>
                      <a:pt x="125" y="476"/>
                      <a:pt x="85" y="442"/>
                      <a:pt x="85" y="388"/>
                    </a:cubicBezTo>
                    <a:cubicBezTo>
                      <a:pt x="85" y="381"/>
                      <a:pt x="87" y="375"/>
                      <a:pt x="87" y="368"/>
                    </a:cubicBezTo>
                    <a:lnTo>
                      <a:pt x="134" y="184"/>
                    </a:lnTo>
                    <a:cubicBezTo>
                      <a:pt x="150" y="117"/>
                      <a:pt x="210" y="20"/>
                      <a:pt x="291" y="20"/>
                    </a:cubicBezTo>
                    <a:cubicBezTo>
                      <a:pt x="333" y="20"/>
                      <a:pt x="360" y="43"/>
                      <a:pt x="360" y="83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</p:grpSp>
        <p:sp>
          <p:nvSpPr>
            <p:cNvPr id="1273" name="CustomShape 47"/>
            <p:cNvSpPr/>
            <p:nvPr/>
          </p:nvSpPr>
          <p:spPr>
            <a:xfrm>
              <a:off x="3144600" y="1980000"/>
              <a:ext cx="809640" cy="426600"/>
            </a:xfrm>
            <a:prstGeom prst="ellipse">
              <a:avLst/>
            </a:prstGeom>
            <a:solidFill>
              <a:srgbClr val="99FF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274" name="Group 48"/>
            <p:cNvGrpSpPr/>
            <p:nvPr/>
          </p:nvGrpSpPr>
          <p:grpSpPr>
            <a:xfrm>
              <a:off x="3212280" y="2077920"/>
              <a:ext cx="717480" cy="251280"/>
              <a:chOff x="3212280" y="2077920"/>
              <a:chExt cx="717480" cy="251280"/>
            </a:xfrm>
          </p:grpSpPr>
          <p:sp>
            <p:nvSpPr>
              <p:cNvPr id="1275" name="Freeform 49"/>
              <p:cNvSpPr/>
              <p:nvPr/>
            </p:nvSpPr>
            <p:spPr>
              <a:xfrm>
                <a:off x="3213360" y="2077920"/>
                <a:ext cx="716760" cy="251280"/>
              </a:xfrm>
              <a:custGeom>
                <a:avLst/>
                <a:gdLst/>
                <a:ahLst/>
                <a:cxnLst/>
                <a:rect l="0" t="0" r="r" b="b"/>
                <a:pathLst>
                  <a:path w="1991" h="698">
                    <a:moveTo>
                      <a:pt x="995" y="697"/>
                    </a:moveTo>
                    <a:lnTo>
                      <a:pt x="0" y="697"/>
                    </a:lnTo>
                    <a:lnTo>
                      <a:pt x="0" y="0"/>
                    </a:lnTo>
                    <a:lnTo>
                      <a:pt x="1990" y="0"/>
                    </a:lnTo>
                    <a:lnTo>
                      <a:pt x="1990" y="697"/>
                    </a:lnTo>
                    <a:lnTo>
                      <a:pt x="995" y="697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1276" name="Freeform 50"/>
              <p:cNvSpPr/>
              <p:nvPr/>
            </p:nvSpPr>
            <p:spPr>
              <a:xfrm>
                <a:off x="3212280" y="2126160"/>
                <a:ext cx="138960" cy="179640"/>
              </a:xfrm>
              <a:custGeom>
                <a:avLst/>
                <a:gdLst/>
                <a:ahLst/>
                <a:cxnLst/>
                <a:rect l="0" t="0" r="r" b="b"/>
                <a:pathLst>
                  <a:path w="386" h="499">
                    <a:moveTo>
                      <a:pt x="265" y="0"/>
                    </a:moveTo>
                    <a:cubicBezTo>
                      <a:pt x="210" y="0"/>
                      <a:pt x="165" y="17"/>
                      <a:pt x="130" y="50"/>
                    </a:cubicBezTo>
                    <a:cubicBezTo>
                      <a:pt x="95" y="83"/>
                      <a:pt x="72" y="127"/>
                      <a:pt x="60" y="186"/>
                    </a:cubicBezTo>
                    <a:lnTo>
                      <a:pt x="0" y="498"/>
                    </a:lnTo>
                    <a:lnTo>
                      <a:pt x="59" y="498"/>
                    </a:lnTo>
                    <a:lnTo>
                      <a:pt x="95" y="311"/>
                    </a:lnTo>
                    <a:cubicBezTo>
                      <a:pt x="103" y="331"/>
                      <a:pt x="116" y="348"/>
                      <a:pt x="133" y="357"/>
                    </a:cubicBezTo>
                    <a:cubicBezTo>
                      <a:pt x="150" y="368"/>
                      <a:pt x="172" y="372"/>
                      <a:pt x="197" y="372"/>
                    </a:cubicBezTo>
                    <a:cubicBezTo>
                      <a:pt x="240" y="372"/>
                      <a:pt x="278" y="355"/>
                      <a:pt x="313" y="322"/>
                    </a:cubicBezTo>
                    <a:cubicBezTo>
                      <a:pt x="347" y="287"/>
                      <a:pt x="368" y="243"/>
                      <a:pt x="380" y="186"/>
                    </a:cubicBezTo>
                    <a:cubicBezTo>
                      <a:pt x="383" y="167"/>
                      <a:pt x="385" y="149"/>
                      <a:pt x="385" y="132"/>
                    </a:cubicBezTo>
                    <a:cubicBezTo>
                      <a:pt x="385" y="101"/>
                      <a:pt x="378" y="73"/>
                      <a:pt x="365" y="52"/>
                    </a:cubicBezTo>
                    <a:cubicBezTo>
                      <a:pt x="345" y="17"/>
                      <a:pt x="312" y="0"/>
                      <a:pt x="265" y="0"/>
                    </a:cubicBezTo>
                    <a:moveTo>
                      <a:pt x="319" y="186"/>
                    </a:moveTo>
                    <a:cubicBezTo>
                      <a:pt x="310" y="230"/>
                      <a:pt x="295" y="263"/>
                      <a:pt x="273" y="287"/>
                    </a:cubicBezTo>
                    <a:cubicBezTo>
                      <a:pt x="250" y="311"/>
                      <a:pt x="223" y="324"/>
                      <a:pt x="192" y="324"/>
                    </a:cubicBezTo>
                    <a:cubicBezTo>
                      <a:pt x="162" y="324"/>
                      <a:pt x="140" y="311"/>
                      <a:pt x="127" y="287"/>
                    </a:cubicBezTo>
                    <a:cubicBezTo>
                      <a:pt x="118" y="272"/>
                      <a:pt x="115" y="254"/>
                      <a:pt x="115" y="233"/>
                    </a:cubicBezTo>
                    <a:cubicBezTo>
                      <a:pt x="115" y="219"/>
                      <a:pt x="116" y="202"/>
                      <a:pt x="120" y="186"/>
                    </a:cubicBezTo>
                    <a:cubicBezTo>
                      <a:pt x="127" y="143"/>
                      <a:pt x="144" y="110"/>
                      <a:pt x="165" y="85"/>
                    </a:cubicBezTo>
                    <a:cubicBezTo>
                      <a:pt x="188" y="60"/>
                      <a:pt x="215" y="48"/>
                      <a:pt x="245" y="48"/>
                    </a:cubicBezTo>
                    <a:cubicBezTo>
                      <a:pt x="277" y="48"/>
                      <a:pt x="298" y="60"/>
                      <a:pt x="312" y="85"/>
                    </a:cubicBezTo>
                    <a:cubicBezTo>
                      <a:pt x="319" y="100"/>
                      <a:pt x="325" y="118"/>
                      <a:pt x="325" y="140"/>
                    </a:cubicBezTo>
                    <a:cubicBezTo>
                      <a:pt x="325" y="155"/>
                      <a:pt x="320" y="170"/>
                      <a:pt x="319" y="18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277" name="Freeform 51"/>
              <p:cNvSpPr/>
              <p:nvPr/>
            </p:nvSpPr>
            <p:spPr>
              <a:xfrm>
                <a:off x="3380040" y="2078640"/>
                <a:ext cx="69840" cy="222840"/>
              </a:xfrm>
              <a:custGeom>
                <a:avLst/>
                <a:gdLst/>
                <a:ahLst/>
                <a:cxnLst/>
                <a:rect l="0" t="0" r="r" b="b"/>
                <a:pathLst>
                  <a:path w="194" h="619">
                    <a:moveTo>
                      <a:pt x="77" y="309"/>
                    </a:moveTo>
                    <a:cubicBezTo>
                      <a:pt x="77" y="135"/>
                      <a:pt x="122" y="50"/>
                      <a:pt x="193" y="42"/>
                    </a:cubicBezTo>
                    <a:lnTo>
                      <a:pt x="193" y="0"/>
                    </a:lnTo>
                    <a:cubicBezTo>
                      <a:pt x="74" y="5"/>
                      <a:pt x="0" y="112"/>
                      <a:pt x="0" y="309"/>
                    </a:cubicBezTo>
                    <a:cubicBezTo>
                      <a:pt x="0" y="506"/>
                      <a:pt x="74" y="613"/>
                      <a:pt x="193" y="618"/>
                    </a:cubicBezTo>
                    <a:lnTo>
                      <a:pt x="193" y="576"/>
                    </a:lnTo>
                    <a:cubicBezTo>
                      <a:pt x="122" y="567"/>
                      <a:pt x="77" y="484"/>
                      <a:pt x="77" y="309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278" name="Freeform 52"/>
              <p:cNvSpPr/>
              <p:nvPr/>
            </p:nvSpPr>
            <p:spPr>
              <a:xfrm>
                <a:off x="3483360" y="2093040"/>
                <a:ext cx="84600" cy="164880"/>
              </a:xfrm>
              <a:custGeom>
                <a:avLst/>
                <a:gdLst/>
                <a:ahLst/>
                <a:cxnLst/>
                <a:rect l="0" t="0" r="r" b="b"/>
                <a:pathLst>
                  <a:path w="235" h="458">
                    <a:moveTo>
                      <a:pt x="234" y="101"/>
                    </a:moveTo>
                    <a:lnTo>
                      <a:pt x="116" y="101"/>
                    </a:lnTo>
                    <a:lnTo>
                      <a:pt x="137" y="0"/>
                    </a:lnTo>
                    <a:lnTo>
                      <a:pt x="77" y="0"/>
                    </a:lnTo>
                    <a:lnTo>
                      <a:pt x="59" y="101"/>
                    </a:lnTo>
                    <a:lnTo>
                      <a:pt x="10" y="101"/>
                    </a:lnTo>
                    <a:lnTo>
                      <a:pt x="0" y="145"/>
                    </a:lnTo>
                    <a:lnTo>
                      <a:pt x="50" y="145"/>
                    </a:lnTo>
                    <a:lnTo>
                      <a:pt x="11" y="338"/>
                    </a:lnTo>
                    <a:cubicBezTo>
                      <a:pt x="11" y="346"/>
                      <a:pt x="10" y="352"/>
                      <a:pt x="10" y="357"/>
                    </a:cubicBezTo>
                    <a:cubicBezTo>
                      <a:pt x="10" y="365"/>
                      <a:pt x="7" y="370"/>
                      <a:pt x="7" y="373"/>
                    </a:cubicBezTo>
                    <a:cubicBezTo>
                      <a:pt x="7" y="401"/>
                      <a:pt x="17" y="422"/>
                      <a:pt x="33" y="436"/>
                    </a:cubicBezTo>
                    <a:cubicBezTo>
                      <a:pt x="52" y="449"/>
                      <a:pt x="75" y="457"/>
                      <a:pt x="112" y="457"/>
                    </a:cubicBezTo>
                    <a:lnTo>
                      <a:pt x="168" y="457"/>
                    </a:lnTo>
                    <a:lnTo>
                      <a:pt x="177" y="407"/>
                    </a:lnTo>
                    <a:lnTo>
                      <a:pt x="118" y="407"/>
                    </a:lnTo>
                    <a:cubicBezTo>
                      <a:pt x="100" y="407"/>
                      <a:pt x="87" y="403"/>
                      <a:pt x="80" y="397"/>
                    </a:cubicBezTo>
                    <a:cubicBezTo>
                      <a:pt x="70" y="392"/>
                      <a:pt x="67" y="381"/>
                      <a:pt x="67" y="368"/>
                    </a:cubicBezTo>
                    <a:cubicBezTo>
                      <a:pt x="67" y="366"/>
                      <a:pt x="67" y="362"/>
                      <a:pt x="67" y="357"/>
                    </a:cubicBezTo>
                    <a:cubicBezTo>
                      <a:pt x="68" y="352"/>
                      <a:pt x="70" y="346"/>
                      <a:pt x="70" y="338"/>
                    </a:cubicBezTo>
                    <a:lnTo>
                      <a:pt x="109" y="145"/>
                    </a:lnTo>
                    <a:lnTo>
                      <a:pt x="225" y="145"/>
                    </a:lnTo>
                    <a:lnTo>
                      <a:pt x="234" y="101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279" name="Freeform 53"/>
              <p:cNvSpPr/>
              <p:nvPr/>
            </p:nvSpPr>
            <p:spPr>
              <a:xfrm>
                <a:off x="3541680" y="2157120"/>
                <a:ext cx="106560" cy="172440"/>
              </a:xfrm>
              <a:custGeom>
                <a:avLst/>
                <a:gdLst/>
                <a:ahLst/>
                <a:cxnLst/>
                <a:rect l="0" t="0" r="r" b="b"/>
                <a:pathLst>
                  <a:path w="296" h="479">
                    <a:moveTo>
                      <a:pt x="133" y="392"/>
                    </a:moveTo>
                    <a:lnTo>
                      <a:pt x="182" y="140"/>
                    </a:lnTo>
                    <a:lnTo>
                      <a:pt x="255" y="140"/>
                    </a:lnTo>
                    <a:lnTo>
                      <a:pt x="262" y="105"/>
                    </a:lnTo>
                    <a:lnTo>
                      <a:pt x="188" y="105"/>
                    </a:lnTo>
                    <a:lnTo>
                      <a:pt x="193" y="81"/>
                    </a:lnTo>
                    <a:cubicBezTo>
                      <a:pt x="197" y="65"/>
                      <a:pt x="203" y="53"/>
                      <a:pt x="210" y="46"/>
                    </a:cubicBezTo>
                    <a:cubicBezTo>
                      <a:pt x="217" y="40"/>
                      <a:pt x="228" y="37"/>
                      <a:pt x="245" y="37"/>
                    </a:cubicBezTo>
                    <a:lnTo>
                      <a:pt x="287" y="37"/>
                    </a:lnTo>
                    <a:lnTo>
                      <a:pt x="295" y="0"/>
                    </a:lnTo>
                    <a:lnTo>
                      <a:pt x="252" y="0"/>
                    </a:lnTo>
                    <a:cubicBezTo>
                      <a:pt x="221" y="0"/>
                      <a:pt x="199" y="7"/>
                      <a:pt x="180" y="20"/>
                    </a:cubicBezTo>
                    <a:cubicBezTo>
                      <a:pt x="164" y="35"/>
                      <a:pt x="153" y="57"/>
                      <a:pt x="147" y="87"/>
                    </a:cubicBezTo>
                    <a:lnTo>
                      <a:pt x="144" y="105"/>
                    </a:lnTo>
                    <a:lnTo>
                      <a:pt x="102" y="105"/>
                    </a:lnTo>
                    <a:lnTo>
                      <a:pt x="94" y="140"/>
                    </a:lnTo>
                    <a:lnTo>
                      <a:pt x="137" y="140"/>
                    </a:lnTo>
                    <a:lnTo>
                      <a:pt x="85" y="408"/>
                    </a:lnTo>
                    <a:cubicBezTo>
                      <a:pt x="83" y="420"/>
                      <a:pt x="77" y="427"/>
                      <a:pt x="70" y="435"/>
                    </a:cubicBezTo>
                    <a:cubicBezTo>
                      <a:pt x="63" y="442"/>
                      <a:pt x="53" y="445"/>
                      <a:pt x="45" y="445"/>
                    </a:cubicBezTo>
                    <a:cubicBezTo>
                      <a:pt x="35" y="445"/>
                      <a:pt x="28" y="442"/>
                      <a:pt x="24" y="435"/>
                    </a:cubicBezTo>
                    <a:lnTo>
                      <a:pt x="0" y="460"/>
                    </a:lnTo>
                    <a:cubicBezTo>
                      <a:pt x="10" y="471"/>
                      <a:pt x="22" y="478"/>
                      <a:pt x="42" y="478"/>
                    </a:cubicBezTo>
                    <a:cubicBezTo>
                      <a:pt x="59" y="478"/>
                      <a:pt x="75" y="471"/>
                      <a:pt x="92" y="460"/>
                    </a:cubicBezTo>
                    <a:cubicBezTo>
                      <a:pt x="100" y="455"/>
                      <a:pt x="109" y="445"/>
                      <a:pt x="116" y="435"/>
                    </a:cubicBezTo>
                    <a:cubicBezTo>
                      <a:pt x="123" y="425"/>
                      <a:pt x="129" y="410"/>
                      <a:pt x="133" y="392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280" name="Freeform 54"/>
              <p:cNvSpPr/>
              <p:nvPr/>
            </p:nvSpPr>
            <p:spPr>
              <a:xfrm>
                <a:off x="3663360" y="2157120"/>
                <a:ext cx="38160" cy="136800"/>
              </a:xfrm>
              <a:custGeom>
                <a:avLst/>
                <a:gdLst/>
                <a:ahLst/>
                <a:cxnLst/>
                <a:rect l="0" t="0" r="r" b="b"/>
                <a:pathLst>
                  <a:path w="106" h="380">
                    <a:moveTo>
                      <a:pt x="85" y="105"/>
                    </a:moveTo>
                    <a:lnTo>
                      <a:pt x="39" y="105"/>
                    </a:lnTo>
                    <a:lnTo>
                      <a:pt x="11" y="247"/>
                    </a:lnTo>
                    <a:cubicBezTo>
                      <a:pt x="7" y="272"/>
                      <a:pt x="4" y="290"/>
                      <a:pt x="2" y="302"/>
                    </a:cubicBezTo>
                    <a:cubicBezTo>
                      <a:pt x="2" y="315"/>
                      <a:pt x="0" y="324"/>
                      <a:pt x="0" y="330"/>
                    </a:cubicBezTo>
                    <a:lnTo>
                      <a:pt x="0" y="331"/>
                    </a:lnTo>
                    <a:cubicBezTo>
                      <a:pt x="0" y="346"/>
                      <a:pt x="5" y="359"/>
                      <a:pt x="15" y="366"/>
                    </a:cubicBezTo>
                    <a:cubicBezTo>
                      <a:pt x="25" y="375"/>
                      <a:pt x="40" y="379"/>
                      <a:pt x="60" y="379"/>
                    </a:cubicBezTo>
                    <a:cubicBezTo>
                      <a:pt x="65" y="379"/>
                      <a:pt x="70" y="379"/>
                      <a:pt x="74" y="379"/>
                    </a:cubicBezTo>
                    <a:cubicBezTo>
                      <a:pt x="77" y="377"/>
                      <a:pt x="83" y="377"/>
                      <a:pt x="88" y="375"/>
                    </a:cubicBezTo>
                    <a:lnTo>
                      <a:pt x="94" y="340"/>
                    </a:lnTo>
                    <a:cubicBezTo>
                      <a:pt x="88" y="342"/>
                      <a:pt x="83" y="342"/>
                      <a:pt x="80" y="344"/>
                    </a:cubicBezTo>
                    <a:cubicBezTo>
                      <a:pt x="75" y="344"/>
                      <a:pt x="72" y="344"/>
                      <a:pt x="70" y="344"/>
                    </a:cubicBezTo>
                    <a:cubicBezTo>
                      <a:pt x="60" y="344"/>
                      <a:pt x="55" y="342"/>
                      <a:pt x="50" y="338"/>
                    </a:cubicBezTo>
                    <a:cubicBezTo>
                      <a:pt x="48" y="333"/>
                      <a:pt x="45" y="328"/>
                      <a:pt x="45" y="318"/>
                    </a:cubicBezTo>
                    <a:lnTo>
                      <a:pt x="45" y="317"/>
                    </a:lnTo>
                    <a:cubicBezTo>
                      <a:pt x="45" y="313"/>
                      <a:pt x="45" y="307"/>
                      <a:pt x="46" y="302"/>
                    </a:cubicBezTo>
                    <a:cubicBezTo>
                      <a:pt x="48" y="296"/>
                      <a:pt x="48" y="287"/>
                      <a:pt x="52" y="272"/>
                    </a:cubicBezTo>
                    <a:lnTo>
                      <a:pt x="85" y="105"/>
                    </a:lnTo>
                    <a:moveTo>
                      <a:pt x="60" y="0"/>
                    </a:moveTo>
                    <a:lnTo>
                      <a:pt x="50" y="57"/>
                    </a:lnTo>
                    <a:lnTo>
                      <a:pt x="94" y="57"/>
                    </a:lnTo>
                    <a:lnTo>
                      <a:pt x="105" y="0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281" name="Freeform 55"/>
              <p:cNvSpPr/>
              <p:nvPr/>
            </p:nvSpPr>
            <p:spPr>
              <a:xfrm>
                <a:off x="3710880" y="2192400"/>
                <a:ext cx="95040" cy="100440"/>
              </a:xfrm>
              <a:custGeom>
                <a:avLst/>
                <a:gdLst/>
                <a:ahLst/>
                <a:cxnLst/>
                <a:rect l="0" t="0" r="r" b="b"/>
                <a:pathLst>
                  <a:path w="264" h="279">
                    <a:moveTo>
                      <a:pt x="258" y="114"/>
                    </a:moveTo>
                    <a:cubicBezTo>
                      <a:pt x="260" y="107"/>
                      <a:pt x="262" y="100"/>
                      <a:pt x="262" y="92"/>
                    </a:cubicBezTo>
                    <a:cubicBezTo>
                      <a:pt x="263" y="87"/>
                      <a:pt x="263" y="79"/>
                      <a:pt x="263" y="73"/>
                    </a:cubicBezTo>
                    <a:cubicBezTo>
                      <a:pt x="263" y="50"/>
                      <a:pt x="256" y="31"/>
                      <a:pt x="243" y="18"/>
                    </a:cubicBezTo>
                    <a:cubicBezTo>
                      <a:pt x="230" y="5"/>
                      <a:pt x="212" y="0"/>
                      <a:pt x="188" y="0"/>
                    </a:cubicBezTo>
                    <a:cubicBezTo>
                      <a:pt x="168" y="0"/>
                      <a:pt x="151" y="3"/>
                      <a:pt x="133" y="13"/>
                    </a:cubicBezTo>
                    <a:cubicBezTo>
                      <a:pt x="116" y="22"/>
                      <a:pt x="102" y="33"/>
                      <a:pt x="88" y="50"/>
                    </a:cubicBezTo>
                    <a:lnTo>
                      <a:pt x="98" y="5"/>
                    </a:lnTo>
                    <a:lnTo>
                      <a:pt x="53" y="5"/>
                    </a:lnTo>
                    <a:lnTo>
                      <a:pt x="0" y="278"/>
                    </a:lnTo>
                    <a:lnTo>
                      <a:pt x="45" y="278"/>
                    </a:lnTo>
                    <a:lnTo>
                      <a:pt x="74" y="127"/>
                    </a:lnTo>
                    <a:cubicBezTo>
                      <a:pt x="80" y="100"/>
                      <a:pt x="90" y="77"/>
                      <a:pt x="109" y="63"/>
                    </a:cubicBezTo>
                    <a:cubicBezTo>
                      <a:pt x="125" y="46"/>
                      <a:pt x="145" y="38"/>
                      <a:pt x="170" y="38"/>
                    </a:cubicBezTo>
                    <a:cubicBezTo>
                      <a:pt x="186" y="38"/>
                      <a:pt x="197" y="42"/>
                      <a:pt x="207" y="50"/>
                    </a:cubicBezTo>
                    <a:cubicBezTo>
                      <a:pt x="214" y="57"/>
                      <a:pt x="220" y="68"/>
                      <a:pt x="220" y="81"/>
                    </a:cubicBezTo>
                    <a:cubicBezTo>
                      <a:pt x="220" y="85"/>
                      <a:pt x="217" y="90"/>
                      <a:pt x="217" y="95"/>
                    </a:cubicBezTo>
                    <a:cubicBezTo>
                      <a:pt x="217" y="101"/>
                      <a:pt x="215" y="108"/>
                      <a:pt x="214" y="116"/>
                    </a:cubicBezTo>
                    <a:lnTo>
                      <a:pt x="182" y="278"/>
                    </a:lnTo>
                    <a:lnTo>
                      <a:pt x="227" y="278"/>
                    </a:lnTo>
                    <a:lnTo>
                      <a:pt x="258" y="11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282" name="Freeform 56"/>
              <p:cNvSpPr/>
              <p:nvPr/>
            </p:nvSpPr>
            <p:spPr>
              <a:xfrm>
                <a:off x="3846960" y="2078640"/>
                <a:ext cx="69840" cy="222840"/>
              </a:xfrm>
              <a:custGeom>
                <a:avLst/>
                <a:gdLst/>
                <a:ahLst/>
                <a:cxnLst/>
                <a:rect l="0" t="0" r="r" b="b"/>
                <a:pathLst>
                  <a:path w="194" h="619">
                    <a:moveTo>
                      <a:pt x="116" y="309"/>
                    </a:moveTo>
                    <a:cubicBezTo>
                      <a:pt x="116" y="484"/>
                      <a:pt x="72" y="567"/>
                      <a:pt x="0" y="576"/>
                    </a:cubicBezTo>
                    <a:lnTo>
                      <a:pt x="0" y="618"/>
                    </a:lnTo>
                    <a:cubicBezTo>
                      <a:pt x="120" y="613"/>
                      <a:pt x="193" y="506"/>
                      <a:pt x="193" y="309"/>
                    </a:cubicBezTo>
                    <a:cubicBezTo>
                      <a:pt x="193" y="112"/>
                      <a:pt x="120" y="5"/>
                      <a:pt x="0" y="0"/>
                    </a:cubicBezTo>
                    <a:lnTo>
                      <a:pt x="0" y="42"/>
                    </a:lnTo>
                    <a:cubicBezTo>
                      <a:pt x="72" y="50"/>
                      <a:pt x="116" y="135"/>
                      <a:pt x="116" y="309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cxnSp>
          <p:nvCxnSpPr>
            <p:cNvPr id="1283" name="Line 57"/>
            <p:cNvCxnSpPr>
              <a:stCxn id="1268" idx="6"/>
              <a:endCxn id="1273" idx="2"/>
            </p:cNvCxnSpPr>
            <p:nvPr/>
          </p:nvCxnSpPr>
          <p:spPr>
            <a:xfrm>
              <a:off x="2127240" y="2193480"/>
              <a:ext cx="1017720" cy="360"/>
            </a:xfrm>
            <a:prstGeom prst="bentConnector3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</p:cxnSp>
        <p:sp>
          <p:nvSpPr>
            <p:cNvPr id="1284" name="CustomShape 58"/>
            <p:cNvSpPr/>
            <p:nvPr/>
          </p:nvSpPr>
          <p:spPr>
            <a:xfrm>
              <a:off x="2363400" y="2002320"/>
              <a:ext cx="570240" cy="37908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marL="36000" algn="ctr"/>
              <a:r>
                <a:rPr lang="en-GB" sz="2200" b="0" i="1" strike="noStrike" spc="-1" dirty="0">
                  <a:latin typeface="Calibri"/>
                </a:rPr>
                <a:t>U</a:t>
              </a:r>
              <a:r>
                <a:rPr lang="en-GB" sz="2200" b="0" strike="noStrike" spc="-1" dirty="0">
                  <a:latin typeface="Calibri"/>
                </a:rPr>
                <a:t>(</a:t>
              </a:r>
              <a:r>
                <a:rPr lang="en-GB" sz="2200" b="0" i="1" strike="noStrike" spc="-1" dirty="0">
                  <a:latin typeface="Calibri"/>
                </a:rPr>
                <a:t>τ</a:t>
              </a:r>
              <a:r>
                <a:rPr lang="en-GB" sz="2200" b="0" strike="noStrike" spc="-1" dirty="0">
                  <a:latin typeface="Calibri"/>
                </a:rPr>
                <a:t>)</a:t>
              </a:r>
            </a:p>
          </p:txBody>
        </p:sp>
        <p:sp>
          <p:nvSpPr>
            <p:cNvPr id="1285" name="CustomShape 59"/>
            <p:cNvSpPr/>
            <p:nvPr/>
          </p:nvSpPr>
          <p:spPr>
            <a:xfrm>
              <a:off x="1953720" y="2476800"/>
              <a:ext cx="512640" cy="331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286" name="Group 60"/>
            <p:cNvGrpSpPr/>
            <p:nvPr/>
          </p:nvGrpSpPr>
          <p:grpSpPr>
            <a:xfrm>
              <a:off x="2018880" y="2535120"/>
              <a:ext cx="372240" cy="236160"/>
              <a:chOff x="2018880" y="2535120"/>
              <a:chExt cx="372240" cy="236160"/>
            </a:xfrm>
          </p:grpSpPr>
          <p:sp>
            <p:nvSpPr>
              <p:cNvPr id="1287" name="Freeform 61"/>
              <p:cNvSpPr/>
              <p:nvPr/>
            </p:nvSpPr>
            <p:spPr>
              <a:xfrm>
                <a:off x="2018880" y="2535120"/>
                <a:ext cx="372600" cy="236520"/>
              </a:xfrm>
              <a:custGeom>
                <a:avLst/>
                <a:gdLst/>
                <a:ahLst/>
                <a:cxnLst/>
                <a:rect l="0" t="0" r="r" b="b"/>
                <a:pathLst>
                  <a:path w="1035" h="657">
                    <a:moveTo>
                      <a:pt x="517" y="656"/>
                    </a:moveTo>
                    <a:lnTo>
                      <a:pt x="0" y="656"/>
                    </a:lnTo>
                    <a:lnTo>
                      <a:pt x="0" y="0"/>
                    </a:lnTo>
                    <a:lnTo>
                      <a:pt x="1034" y="0"/>
                    </a:lnTo>
                    <a:lnTo>
                      <a:pt x="1034" y="656"/>
                    </a:lnTo>
                    <a:lnTo>
                      <a:pt x="517" y="656"/>
                    </a:lnTo>
                  </a:path>
                </a:pathLst>
              </a:custGeom>
              <a:solidFill>
                <a:srgbClr val="FFFFFF"/>
              </a:solidFill>
              <a:ln w="15840">
                <a:noFill/>
              </a:ln>
            </p:spPr>
          </p:sp>
          <p:sp>
            <p:nvSpPr>
              <p:cNvPr id="1288" name="Freeform 62"/>
              <p:cNvSpPr/>
              <p:nvPr/>
            </p:nvSpPr>
            <p:spPr>
              <a:xfrm>
                <a:off x="2044800" y="2536560"/>
                <a:ext cx="166320" cy="194040"/>
              </a:xfrm>
              <a:custGeom>
                <a:avLst/>
                <a:gdLst/>
                <a:ahLst/>
                <a:cxnLst/>
                <a:rect l="0" t="0" r="r" b="b"/>
                <a:pathLst>
                  <a:path w="462" h="539">
                    <a:moveTo>
                      <a:pt x="123" y="282"/>
                    </a:moveTo>
                    <a:lnTo>
                      <a:pt x="380" y="282"/>
                    </a:lnTo>
                    <a:lnTo>
                      <a:pt x="389" y="235"/>
                    </a:lnTo>
                    <a:lnTo>
                      <a:pt x="134" y="235"/>
                    </a:lnTo>
                    <a:lnTo>
                      <a:pt x="172" y="49"/>
                    </a:lnTo>
                    <a:lnTo>
                      <a:pt x="280" y="49"/>
                    </a:lnTo>
                    <a:cubicBezTo>
                      <a:pt x="288" y="49"/>
                      <a:pt x="297" y="51"/>
                      <a:pt x="308" y="51"/>
                    </a:cubicBezTo>
                    <a:lnTo>
                      <a:pt x="448" y="51"/>
                    </a:lnTo>
                    <a:lnTo>
                      <a:pt x="461" y="0"/>
                    </a:lnTo>
                    <a:lnTo>
                      <a:pt x="114" y="0"/>
                    </a:lnTo>
                    <a:lnTo>
                      <a:pt x="0" y="538"/>
                    </a:lnTo>
                    <a:lnTo>
                      <a:pt x="357" y="538"/>
                    </a:lnTo>
                    <a:lnTo>
                      <a:pt x="368" y="481"/>
                    </a:lnTo>
                    <a:lnTo>
                      <a:pt x="271" y="481"/>
                    </a:lnTo>
                    <a:cubicBezTo>
                      <a:pt x="262" y="481"/>
                      <a:pt x="251" y="483"/>
                      <a:pt x="243" y="483"/>
                    </a:cubicBezTo>
                    <a:lnTo>
                      <a:pt x="81" y="483"/>
                    </a:lnTo>
                    <a:lnTo>
                      <a:pt x="123" y="282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89" name="Freeform 63"/>
              <p:cNvSpPr/>
              <p:nvPr/>
            </p:nvSpPr>
            <p:spPr>
              <a:xfrm>
                <a:off x="2199240" y="2636640"/>
                <a:ext cx="20520" cy="135000"/>
              </a:xfrm>
              <a:custGeom>
                <a:avLst/>
                <a:gdLst/>
                <a:ahLst/>
                <a:cxnLst/>
                <a:rect l="0" t="0" r="r" b="b"/>
                <a:pathLst>
                  <a:path w="57" h="375">
                    <a:moveTo>
                      <a:pt x="56" y="0"/>
                    </a:moveTo>
                    <a:lnTo>
                      <a:pt x="0" y="0"/>
                    </a:lnTo>
                    <a:lnTo>
                      <a:pt x="0" y="55"/>
                    </a:lnTo>
                    <a:lnTo>
                      <a:pt x="56" y="55"/>
                    </a:lnTo>
                    <a:lnTo>
                      <a:pt x="56" y="0"/>
                    </a:lnTo>
                    <a:moveTo>
                      <a:pt x="53" y="132"/>
                    </a:moveTo>
                    <a:lnTo>
                      <a:pt x="5" y="132"/>
                    </a:lnTo>
                    <a:lnTo>
                      <a:pt x="5" y="374"/>
                    </a:lnTo>
                    <a:lnTo>
                      <a:pt x="53" y="374"/>
                    </a:lnTo>
                    <a:lnTo>
                      <a:pt x="53" y="132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90" name="Freeform 64"/>
              <p:cNvSpPr/>
              <p:nvPr/>
            </p:nvSpPr>
            <p:spPr>
              <a:xfrm>
                <a:off x="2250720" y="2681640"/>
                <a:ext cx="75240" cy="90000"/>
              </a:xfrm>
              <a:custGeom>
                <a:avLst/>
                <a:gdLst/>
                <a:ahLst/>
                <a:cxnLst/>
                <a:rect l="0" t="0" r="r" b="b"/>
                <a:pathLst>
                  <a:path w="209" h="250">
                    <a:moveTo>
                      <a:pt x="208" y="86"/>
                    </a:moveTo>
                    <a:cubicBezTo>
                      <a:pt x="208" y="44"/>
                      <a:pt x="195" y="0"/>
                      <a:pt x="128" y="0"/>
                    </a:cubicBezTo>
                    <a:cubicBezTo>
                      <a:pt x="98" y="0"/>
                      <a:pt x="67" y="12"/>
                      <a:pt x="44" y="42"/>
                    </a:cubicBezTo>
                    <a:lnTo>
                      <a:pt x="44" y="2"/>
                    </a:lnTo>
                    <a:lnTo>
                      <a:pt x="0" y="2"/>
                    </a:lnTo>
                    <a:lnTo>
                      <a:pt x="0" y="249"/>
                    </a:lnTo>
                    <a:lnTo>
                      <a:pt x="47" y="249"/>
                    </a:lnTo>
                    <a:lnTo>
                      <a:pt x="47" y="115"/>
                    </a:lnTo>
                    <a:cubicBezTo>
                      <a:pt x="47" y="79"/>
                      <a:pt x="63" y="35"/>
                      <a:pt x="106" y="35"/>
                    </a:cubicBezTo>
                    <a:cubicBezTo>
                      <a:pt x="160" y="35"/>
                      <a:pt x="160" y="74"/>
                      <a:pt x="160" y="90"/>
                    </a:cubicBezTo>
                    <a:lnTo>
                      <a:pt x="160" y="249"/>
                    </a:lnTo>
                    <a:lnTo>
                      <a:pt x="208" y="249"/>
                    </a:lnTo>
                    <a:lnTo>
                      <a:pt x="208" y="86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91" name="Freeform 65"/>
              <p:cNvSpPr/>
              <p:nvPr/>
            </p:nvSpPr>
            <p:spPr>
              <a:xfrm>
                <a:off x="2355840" y="2636640"/>
                <a:ext cx="20520" cy="135000"/>
              </a:xfrm>
              <a:custGeom>
                <a:avLst/>
                <a:gdLst/>
                <a:ahLst/>
                <a:cxnLst/>
                <a:rect l="0" t="0" r="r" b="b"/>
                <a:pathLst>
                  <a:path w="57" h="375">
                    <a:moveTo>
                      <a:pt x="56" y="0"/>
                    </a:moveTo>
                    <a:lnTo>
                      <a:pt x="0" y="0"/>
                    </a:lnTo>
                    <a:lnTo>
                      <a:pt x="0" y="55"/>
                    </a:lnTo>
                    <a:lnTo>
                      <a:pt x="56" y="55"/>
                    </a:lnTo>
                    <a:lnTo>
                      <a:pt x="56" y="0"/>
                    </a:lnTo>
                    <a:moveTo>
                      <a:pt x="53" y="132"/>
                    </a:moveTo>
                    <a:lnTo>
                      <a:pt x="5" y="132"/>
                    </a:lnTo>
                    <a:lnTo>
                      <a:pt x="5" y="374"/>
                    </a:lnTo>
                    <a:lnTo>
                      <a:pt x="53" y="374"/>
                    </a:lnTo>
                    <a:lnTo>
                      <a:pt x="53" y="132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</p:grpSp>
        <p:sp>
          <p:nvSpPr>
            <p:cNvPr id="1292" name="Line 66"/>
            <p:cNvSpPr/>
            <p:nvPr/>
          </p:nvSpPr>
          <p:spPr>
            <a:xfrm>
              <a:off x="2221920" y="2192760"/>
              <a:ext cx="0" cy="28404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93" name="Line 67"/>
            <p:cNvSpPr/>
            <p:nvPr/>
          </p:nvSpPr>
          <p:spPr>
            <a:xfrm>
              <a:off x="4069440" y="2192760"/>
              <a:ext cx="0" cy="28404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94" name="CustomShape 68"/>
            <p:cNvSpPr/>
            <p:nvPr/>
          </p:nvSpPr>
          <p:spPr>
            <a:xfrm>
              <a:off x="2174400" y="2145600"/>
              <a:ext cx="94320" cy="95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95" name="CustomShape 69"/>
            <p:cNvSpPr/>
            <p:nvPr/>
          </p:nvSpPr>
          <p:spPr>
            <a:xfrm>
              <a:off x="4023360" y="2145600"/>
              <a:ext cx="94680" cy="95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96" name="Line 70"/>
            <p:cNvSpPr/>
            <p:nvPr/>
          </p:nvSpPr>
          <p:spPr>
            <a:xfrm>
              <a:off x="3903840" y="2192760"/>
              <a:ext cx="18972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97" name="CustomShape 71"/>
            <p:cNvSpPr/>
            <p:nvPr/>
          </p:nvSpPr>
          <p:spPr>
            <a:xfrm>
              <a:off x="3753720" y="2476800"/>
              <a:ext cx="511200" cy="331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298" name="Group 72"/>
            <p:cNvGrpSpPr/>
            <p:nvPr/>
          </p:nvGrpSpPr>
          <p:grpSpPr>
            <a:xfrm>
              <a:off x="3819600" y="2535480"/>
              <a:ext cx="384840" cy="236160"/>
              <a:chOff x="3819600" y="2535480"/>
              <a:chExt cx="384840" cy="236160"/>
            </a:xfrm>
          </p:grpSpPr>
          <p:sp>
            <p:nvSpPr>
              <p:cNvPr id="1299" name="Freeform 73"/>
              <p:cNvSpPr/>
              <p:nvPr/>
            </p:nvSpPr>
            <p:spPr>
              <a:xfrm>
                <a:off x="3819600" y="2535480"/>
                <a:ext cx="385200" cy="236520"/>
              </a:xfrm>
              <a:custGeom>
                <a:avLst/>
                <a:gdLst/>
                <a:ahLst/>
                <a:cxnLst/>
                <a:rect l="0" t="0" r="r" b="b"/>
                <a:pathLst>
                  <a:path w="1070" h="657">
                    <a:moveTo>
                      <a:pt x="535" y="656"/>
                    </a:moveTo>
                    <a:lnTo>
                      <a:pt x="0" y="656"/>
                    </a:lnTo>
                    <a:lnTo>
                      <a:pt x="0" y="0"/>
                    </a:lnTo>
                    <a:lnTo>
                      <a:pt x="1069" y="0"/>
                    </a:lnTo>
                    <a:lnTo>
                      <a:pt x="1069" y="656"/>
                    </a:lnTo>
                    <a:lnTo>
                      <a:pt x="535" y="656"/>
                    </a:lnTo>
                  </a:path>
                </a:pathLst>
              </a:custGeom>
              <a:solidFill>
                <a:srgbClr val="FFFFFF"/>
              </a:solidFill>
              <a:ln w="15840">
                <a:noFill/>
              </a:ln>
            </p:spPr>
          </p:sp>
          <p:sp>
            <p:nvSpPr>
              <p:cNvPr id="1300" name="Freeform 74"/>
              <p:cNvSpPr/>
              <p:nvPr/>
            </p:nvSpPr>
            <p:spPr>
              <a:xfrm>
                <a:off x="3845520" y="2536920"/>
                <a:ext cx="166320" cy="194040"/>
              </a:xfrm>
              <a:custGeom>
                <a:avLst/>
                <a:gdLst/>
                <a:ahLst/>
                <a:cxnLst/>
                <a:rect l="0" t="0" r="r" b="b"/>
                <a:pathLst>
                  <a:path w="462" h="539">
                    <a:moveTo>
                      <a:pt x="123" y="282"/>
                    </a:moveTo>
                    <a:lnTo>
                      <a:pt x="380" y="282"/>
                    </a:lnTo>
                    <a:lnTo>
                      <a:pt x="389" y="235"/>
                    </a:lnTo>
                    <a:lnTo>
                      <a:pt x="134" y="235"/>
                    </a:lnTo>
                    <a:lnTo>
                      <a:pt x="173" y="49"/>
                    </a:lnTo>
                    <a:lnTo>
                      <a:pt x="280" y="49"/>
                    </a:lnTo>
                    <a:cubicBezTo>
                      <a:pt x="289" y="49"/>
                      <a:pt x="298" y="51"/>
                      <a:pt x="308" y="51"/>
                    </a:cubicBezTo>
                    <a:lnTo>
                      <a:pt x="449" y="51"/>
                    </a:lnTo>
                    <a:lnTo>
                      <a:pt x="461" y="0"/>
                    </a:lnTo>
                    <a:lnTo>
                      <a:pt x="114" y="0"/>
                    </a:lnTo>
                    <a:lnTo>
                      <a:pt x="0" y="538"/>
                    </a:lnTo>
                    <a:lnTo>
                      <a:pt x="358" y="538"/>
                    </a:lnTo>
                    <a:lnTo>
                      <a:pt x="368" y="481"/>
                    </a:lnTo>
                    <a:lnTo>
                      <a:pt x="271" y="481"/>
                    </a:lnTo>
                    <a:cubicBezTo>
                      <a:pt x="262" y="481"/>
                      <a:pt x="252" y="483"/>
                      <a:pt x="243" y="483"/>
                    </a:cubicBezTo>
                    <a:lnTo>
                      <a:pt x="81" y="483"/>
                    </a:lnTo>
                    <a:lnTo>
                      <a:pt x="123" y="282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01" name="Freeform 75"/>
              <p:cNvSpPr/>
              <p:nvPr/>
            </p:nvSpPr>
            <p:spPr>
              <a:xfrm>
                <a:off x="3991320" y="2633400"/>
                <a:ext cx="90360" cy="138600"/>
              </a:xfrm>
              <a:custGeom>
                <a:avLst/>
                <a:gdLst/>
                <a:ahLst/>
                <a:cxnLst/>
                <a:rect l="0" t="0" r="r" b="b"/>
                <a:pathLst>
                  <a:path w="251" h="385">
                    <a:moveTo>
                      <a:pt x="250" y="5"/>
                    </a:moveTo>
                    <a:lnTo>
                      <a:pt x="201" y="5"/>
                    </a:lnTo>
                    <a:lnTo>
                      <a:pt x="201" y="55"/>
                    </a:lnTo>
                    <a:lnTo>
                      <a:pt x="250" y="55"/>
                    </a:lnTo>
                    <a:lnTo>
                      <a:pt x="250" y="5"/>
                    </a:lnTo>
                    <a:moveTo>
                      <a:pt x="248" y="141"/>
                    </a:moveTo>
                    <a:lnTo>
                      <a:pt x="203" y="141"/>
                    </a:lnTo>
                    <a:lnTo>
                      <a:pt x="203" y="384"/>
                    </a:lnTo>
                    <a:lnTo>
                      <a:pt x="248" y="384"/>
                    </a:lnTo>
                    <a:lnTo>
                      <a:pt x="248" y="141"/>
                    </a:lnTo>
                    <a:moveTo>
                      <a:pt x="88" y="176"/>
                    </a:moveTo>
                    <a:lnTo>
                      <a:pt x="155" y="176"/>
                    </a:lnTo>
                    <a:lnTo>
                      <a:pt x="155" y="141"/>
                    </a:lnTo>
                    <a:lnTo>
                      <a:pt x="86" y="141"/>
                    </a:lnTo>
                    <a:lnTo>
                      <a:pt x="86" y="78"/>
                    </a:lnTo>
                    <a:cubicBezTo>
                      <a:pt x="86" y="42"/>
                      <a:pt x="107" y="35"/>
                      <a:pt x="120" y="35"/>
                    </a:cubicBezTo>
                    <a:cubicBezTo>
                      <a:pt x="129" y="35"/>
                      <a:pt x="143" y="39"/>
                      <a:pt x="155" y="46"/>
                    </a:cubicBezTo>
                    <a:lnTo>
                      <a:pt x="155" y="5"/>
                    </a:lnTo>
                    <a:cubicBezTo>
                      <a:pt x="153" y="5"/>
                      <a:pt x="137" y="0"/>
                      <a:pt x="120" y="0"/>
                    </a:cubicBezTo>
                    <a:cubicBezTo>
                      <a:pt x="77" y="0"/>
                      <a:pt x="42" y="37"/>
                      <a:pt x="42" y="93"/>
                    </a:cubicBezTo>
                    <a:lnTo>
                      <a:pt x="42" y="141"/>
                    </a:lnTo>
                    <a:lnTo>
                      <a:pt x="0" y="141"/>
                    </a:lnTo>
                    <a:lnTo>
                      <a:pt x="0" y="176"/>
                    </a:lnTo>
                    <a:lnTo>
                      <a:pt x="42" y="176"/>
                    </a:lnTo>
                    <a:lnTo>
                      <a:pt x="42" y="384"/>
                    </a:lnTo>
                    <a:lnTo>
                      <a:pt x="88" y="384"/>
                    </a:lnTo>
                    <a:lnTo>
                      <a:pt x="88" y="176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02" name="Freeform 76"/>
              <p:cNvSpPr/>
              <p:nvPr/>
            </p:nvSpPr>
            <p:spPr>
              <a:xfrm>
                <a:off x="4113000" y="2682000"/>
                <a:ext cx="75240" cy="90000"/>
              </a:xfrm>
              <a:custGeom>
                <a:avLst/>
                <a:gdLst/>
                <a:ahLst/>
                <a:cxnLst/>
                <a:rect l="0" t="0" r="r" b="b"/>
                <a:pathLst>
                  <a:path w="209" h="250">
                    <a:moveTo>
                      <a:pt x="208" y="86"/>
                    </a:moveTo>
                    <a:cubicBezTo>
                      <a:pt x="208" y="44"/>
                      <a:pt x="195" y="0"/>
                      <a:pt x="129" y="0"/>
                    </a:cubicBezTo>
                    <a:cubicBezTo>
                      <a:pt x="99" y="0"/>
                      <a:pt x="67" y="12"/>
                      <a:pt x="44" y="42"/>
                    </a:cubicBezTo>
                    <a:lnTo>
                      <a:pt x="44" y="2"/>
                    </a:lnTo>
                    <a:lnTo>
                      <a:pt x="0" y="2"/>
                    </a:lnTo>
                    <a:lnTo>
                      <a:pt x="0" y="249"/>
                    </a:lnTo>
                    <a:lnTo>
                      <a:pt x="48" y="249"/>
                    </a:lnTo>
                    <a:lnTo>
                      <a:pt x="48" y="115"/>
                    </a:lnTo>
                    <a:cubicBezTo>
                      <a:pt x="48" y="79"/>
                      <a:pt x="63" y="35"/>
                      <a:pt x="106" y="35"/>
                    </a:cubicBezTo>
                    <a:cubicBezTo>
                      <a:pt x="160" y="35"/>
                      <a:pt x="160" y="74"/>
                      <a:pt x="160" y="90"/>
                    </a:cubicBezTo>
                    <a:lnTo>
                      <a:pt x="160" y="249"/>
                    </a:lnTo>
                    <a:lnTo>
                      <a:pt x="208" y="249"/>
                    </a:lnTo>
                    <a:lnTo>
                      <a:pt x="208" y="86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hord 107"/>
          <p:cNvSpPr>
            <a:spLocks noChangeAspect="1"/>
          </p:cNvSpPr>
          <p:nvPr/>
        </p:nvSpPr>
        <p:spPr>
          <a:xfrm>
            <a:off x="143080" y="1099402"/>
            <a:ext cx="396000" cy="396000"/>
          </a:xfrm>
          <a:prstGeom prst="chord">
            <a:avLst>
              <a:gd name="adj1" fmla="val 16770917"/>
              <a:gd name="adj2" fmla="val 16200000"/>
            </a:avLst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Chord 108"/>
          <p:cNvSpPr>
            <a:spLocks noChangeAspect="1"/>
          </p:cNvSpPr>
          <p:nvPr/>
        </p:nvSpPr>
        <p:spPr>
          <a:xfrm>
            <a:off x="143080" y="4382731"/>
            <a:ext cx="396000" cy="396000"/>
          </a:xfrm>
          <a:prstGeom prst="chord">
            <a:avLst>
              <a:gd name="adj1" fmla="val 16770917"/>
              <a:gd name="adj2" fmla="val 16200000"/>
            </a:avLst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3" name="TextShape 1"/>
          <p:cNvSpPr txBox="1"/>
          <p:nvPr/>
        </p:nvSpPr>
        <p:spPr>
          <a:xfrm>
            <a:off x="252000" y="108000"/>
            <a:ext cx="7129800" cy="683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QFRs: The small print</a:t>
            </a:r>
          </a:p>
        </p:txBody>
      </p:sp>
      <p:sp>
        <p:nvSpPr>
          <p:cNvPr id="1304" name="TextShape 2"/>
          <p:cNvSpPr txBox="1"/>
          <p:nvPr/>
        </p:nvSpPr>
        <p:spPr>
          <a:xfrm>
            <a:off x="168480" y="1045080"/>
            <a:ext cx="7025400" cy="3584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0" strike="noStrike" spc="-1" dirty="0">
                <a:latin typeface="Calibri"/>
              </a:rPr>
              <a:t>1. Work defined via</a:t>
            </a:r>
          </a:p>
          <a:p>
            <a:r>
              <a:rPr lang="en-GB" sz="2400" b="0" strike="noStrike" spc="-1" dirty="0">
                <a:solidFill>
                  <a:srgbClr val="0000FF"/>
                </a:solidFill>
                <a:latin typeface="Calibri"/>
              </a:rPr>
              <a:t>    </a:t>
            </a:r>
            <a:r>
              <a:rPr lang="en-GB" sz="2400" b="0" strike="noStrike" spc="-1" dirty="0">
                <a:solidFill>
                  <a:srgbClr val="0066CC"/>
                </a:solidFill>
                <a:latin typeface="Calibri"/>
              </a:rPr>
              <a:t>two energy-projection measurements</a:t>
            </a:r>
            <a:endParaRPr lang="en-GB" sz="2400" b="0" strike="noStrike" spc="-1" dirty="0">
              <a:latin typeface="Calibri"/>
            </a:endParaRPr>
          </a:p>
          <a:p>
            <a:endParaRPr lang="en-GB" sz="2400" b="0" strike="noStrike" spc="-1" dirty="0">
              <a:latin typeface="Calibri"/>
            </a:endParaRPr>
          </a:p>
          <a:p>
            <a:endParaRPr lang="en-GB" sz="2400" b="0" strike="noStrike" spc="-1" dirty="0">
              <a:latin typeface="Calibri"/>
            </a:endParaRPr>
          </a:p>
          <a:p>
            <a:endParaRPr lang="en-GB" sz="2400" b="0" strike="noStrike" spc="-1" dirty="0">
              <a:latin typeface="Calibri"/>
            </a:endParaRPr>
          </a:p>
          <a:p>
            <a:endParaRPr lang="en-GB" sz="2400" b="0" strike="noStrike" spc="-1" dirty="0">
              <a:latin typeface="Calibri"/>
            </a:endParaRPr>
          </a:p>
          <a:p>
            <a:endParaRPr lang="en-GB" sz="2400" b="0" strike="noStrike" spc="-1" dirty="0">
              <a:latin typeface="Calibri"/>
            </a:endParaRPr>
          </a:p>
          <a:p>
            <a:endParaRPr lang="en-GB" sz="2400" b="0" strike="noStrike" spc="-1" dirty="0">
              <a:latin typeface="Calibri"/>
            </a:endParaRPr>
          </a:p>
          <a:p>
            <a:endParaRPr lang="en-GB" sz="2400" b="0" strike="noStrike" spc="-1" dirty="0">
              <a:latin typeface="Calibri"/>
            </a:endParaRPr>
          </a:p>
          <a:p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2. Initial state =</a:t>
            </a:r>
            <a:r>
              <a:rPr lang="en-GB" sz="2400" b="0" strike="noStrike" spc="-1" dirty="0">
                <a:solidFill>
                  <a:srgbClr val="0000FF"/>
                </a:solidFill>
                <a:latin typeface="Calibri"/>
              </a:rPr>
              <a:t> </a:t>
            </a:r>
            <a:r>
              <a:rPr lang="en-GB" sz="2400" b="0" strike="noStrike" spc="-1" dirty="0">
                <a:solidFill>
                  <a:srgbClr val="0066CC"/>
                </a:solidFill>
                <a:latin typeface="Calibri"/>
              </a:rPr>
              <a:t>canonical (Gibbs) equilibrium state</a:t>
            </a:r>
            <a:endParaRPr lang="en-GB" sz="2400" b="0" strike="noStrike" spc="-1" dirty="0">
              <a:latin typeface="Calibri"/>
            </a:endParaRPr>
          </a:p>
        </p:txBody>
      </p:sp>
      <p:grpSp>
        <p:nvGrpSpPr>
          <p:cNvPr id="1305" name="Group 3"/>
          <p:cNvGrpSpPr/>
          <p:nvPr/>
        </p:nvGrpSpPr>
        <p:grpSpPr>
          <a:xfrm>
            <a:off x="1476360" y="3028680"/>
            <a:ext cx="3579840" cy="661680"/>
            <a:chOff x="1476360" y="3028680"/>
            <a:chExt cx="3579840" cy="661680"/>
          </a:xfrm>
        </p:grpSpPr>
        <p:sp>
          <p:nvSpPr>
            <p:cNvPr id="1306" name="Freeform 4"/>
            <p:cNvSpPr/>
            <p:nvPr/>
          </p:nvSpPr>
          <p:spPr>
            <a:xfrm>
              <a:off x="1476360" y="3028680"/>
              <a:ext cx="3580200" cy="662040"/>
            </a:xfrm>
            <a:custGeom>
              <a:avLst/>
              <a:gdLst/>
              <a:ahLst/>
              <a:cxnLst/>
              <a:rect l="0" t="0" r="r" b="b"/>
              <a:pathLst>
                <a:path w="9945" h="1839">
                  <a:moveTo>
                    <a:pt x="4972" y="1838"/>
                  </a:moveTo>
                  <a:lnTo>
                    <a:pt x="0" y="1838"/>
                  </a:lnTo>
                  <a:lnTo>
                    <a:pt x="0" y="0"/>
                  </a:lnTo>
                  <a:lnTo>
                    <a:pt x="9944" y="0"/>
                  </a:lnTo>
                  <a:lnTo>
                    <a:pt x="9944" y="1838"/>
                  </a:lnTo>
                  <a:lnTo>
                    <a:pt x="4972" y="1838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1307" name="Freeform 5"/>
            <p:cNvSpPr/>
            <p:nvPr/>
          </p:nvSpPr>
          <p:spPr>
            <a:xfrm>
              <a:off x="1503720" y="3092040"/>
              <a:ext cx="166680" cy="113400"/>
            </a:xfrm>
            <a:custGeom>
              <a:avLst/>
              <a:gdLst/>
              <a:ahLst/>
              <a:cxnLst/>
              <a:rect l="0" t="0" r="r" b="b"/>
              <a:pathLst>
                <a:path w="463" h="315">
                  <a:moveTo>
                    <a:pt x="462" y="0"/>
                  </a:moveTo>
                  <a:lnTo>
                    <a:pt x="410" y="0"/>
                  </a:lnTo>
                  <a:lnTo>
                    <a:pt x="326" y="162"/>
                  </a:lnTo>
                  <a:cubicBezTo>
                    <a:pt x="308" y="200"/>
                    <a:pt x="284" y="248"/>
                    <a:pt x="274" y="276"/>
                  </a:cubicBezTo>
                  <a:lnTo>
                    <a:pt x="274" y="256"/>
                  </a:lnTo>
                  <a:cubicBezTo>
                    <a:pt x="274" y="216"/>
                    <a:pt x="272" y="184"/>
                    <a:pt x="268" y="146"/>
                  </a:cubicBezTo>
                  <a:lnTo>
                    <a:pt x="254" y="0"/>
                  </a:lnTo>
                  <a:lnTo>
                    <a:pt x="204" y="0"/>
                  </a:lnTo>
                  <a:lnTo>
                    <a:pt x="124" y="158"/>
                  </a:lnTo>
                  <a:cubicBezTo>
                    <a:pt x="104" y="196"/>
                    <a:pt x="82" y="236"/>
                    <a:pt x="72" y="274"/>
                  </a:cubicBezTo>
                  <a:lnTo>
                    <a:pt x="70" y="274"/>
                  </a:lnTo>
                  <a:cubicBezTo>
                    <a:pt x="72" y="268"/>
                    <a:pt x="72" y="256"/>
                    <a:pt x="72" y="242"/>
                  </a:cubicBezTo>
                  <a:cubicBezTo>
                    <a:pt x="72" y="234"/>
                    <a:pt x="72" y="198"/>
                    <a:pt x="66" y="134"/>
                  </a:cubicBezTo>
                  <a:lnTo>
                    <a:pt x="54" y="0"/>
                  </a:lnTo>
                  <a:lnTo>
                    <a:pt x="0" y="0"/>
                  </a:lnTo>
                  <a:lnTo>
                    <a:pt x="30" y="314"/>
                  </a:lnTo>
                  <a:lnTo>
                    <a:pt x="86" y="314"/>
                  </a:lnTo>
                  <a:cubicBezTo>
                    <a:pt x="90" y="308"/>
                    <a:pt x="136" y="218"/>
                    <a:pt x="152" y="188"/>
                  </a:cubicBezTo>
                  <a:cubicBezTo>
                    <a:pt x="182" y="126"/>
                    <a:pt x="212" y="66"/>
                    <a:pt x="220" y="40"/>
                  </a:cubicBezTo>
                  <a:cubicBezTo>
                    <a:pt x="220" y="42"/>
                    <a:pt x="218" y="54"/>
                    <a:pt x="218" y="70"/>
                  </a:cubicBezTo>
                  <a:cubicBezTo>
                    <a:pt x="218" y="102"/>
                    <a:pt x="222" y="140"/>
                    <a:pt x="224" y="174"/>
                  </a:cubicBezTo>
                  <a:lnTo>
                    <a:pt x="238" y="314"/>
                  </a:lnTo>
                  <a:lnTo>
                    <a:pt x="298" y="314"/>
                  </a:lnTo>
                  <a:lnTo>
                    <a:pt x="462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08" name="Freeform 6"/>
            <p:cNvSpPr/>
            <p:nvPr/>
          </p:nvSpPr>
          <p:spPr>
            <a:xfrm>
              <a:off x="1761480" y="3110760"/>
              <a:ext cx="169560" cy="61560"/>
            </a:xfrm>
            <a:custGeom>
              <a:avLst/>
              <a:gdLst/>
              <a:ahLst/>
              <a:cxnLst/>
              <a:rect l="0" t="0" r="r" b="b"/>
              <a:pathLst>
                <a:path w="471" h="171">
                  <a:moveTo>
                    <a:pt x="446" y="28"/>
                  </a:moveTo>
                  <a:cubicBezTo>
                    <a:pt x="456" y="28"/>
                    <a:pt x="470" y="28"/>
                    <a:pt x="470" y="14"/>
                  </a:cubicBezTo>
                  <a:cubicBezTo>
                    <a:pt x="470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28"/>
                    <a:pt x="14" y="28"/>
                    <a:pt x="24" y="28"/>
                  </a:cubicBezTo>
                  <a:lnTo>
                    <a:pt x="446" y="28"/>
                  </a:lnTo>
                  <a:moveTo>
                    <a:pt x="446" y="170"/>
                  </a:moveTo>
                  <a:cubicBezTo>
                    <a:pt x="456" y="170"/>
                    <a:pt x="470" y="170"/>
                    <a:pt x="470" y="156"/>
                  </a:cubicBezTo>
                  <a:cubicBezTo>
                    <a:pt x="470" y="142"/>
                    <a:pt x="456" y="142"/>
                    <a:pt x="446" y="142"/>
                  </a:cubicBezTo>
                  <a:lnTo>
                    <a:pt x="24" y="142"/>
                  </a:lnTo>
                  <a:cubicBezTo>
                    <a:pt x="14" y="142"/>
                    <a:pt x="0" y="142"/>
                    <a:pt x="0" y="156"/>
                  </a:cubicBezTo>
                  <a:cubicBezTo>
                    <a:pt x="0" y="170"/>
                    <a:pt x="14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09" name="Freeform 7"/>
            <p:cNvSpPr/>
            <p:nvPr/>
          </p:nvSpPr>
          <p:spPr>
            <a:xfrm>
              <a:off x="2037960" y="3029400"/>
              <a:ext cx="150840" cy="176040"/>
            </a:xfrm>
            <a:custGeom>
              <a:avLst/>
              <a:gdLst/>
              <a:ahLst/>
              <a:cxnLst/>
              <a:rect l="0" t="0" r="r" b="b"/>
              <a:pathLst>
                <a:path w="419" h="489">
                  <a:moveTo>
                    <a:pt x="112" y="256"/>
                  </a:moveTo>
                  <a:lnTo>
                    <a:pt x="346" y="256"/>
                  </a:lnTo>
                  <a:lnTo>
                    <a:pt x="354" y="212"/>
                  </a:lnTo>
                  <a:lnTo>
                    <a:pt x="122" y="212"/>
                  </a:lnTo>
                  <a:lnTo>
                    <a:pt x="156" y="46"/>
                  </a:lnTo>
                  <a:lnTo>
                    <a:pt x="254" y="46"/>
                  </a:lnTo>
                  <a:cubicBezTo>
                    <a:pt x="262" y="46"/>
                    <a:pt x="272" y="46"/>
                    <a:pt x="280" y="46"/>
                  </a:cubicBezTo>
                  <a:lnTo>
                    <a:pt x="408" y="46"/>
                  </a:lnTo>
                  <a:lnTo>
                    <a:pt x="418" y="0"/>
                  </a:lnTo>
                  <a:lnTo>
                    <a:pt x="104" y="0"/>
                  </a:lnTo>
                  <a:lnTo>
                    <a:pt x="0" y="488"/>
                  </a:lnTo>
                  <a:lnTo>
                    <a:pt x="324" y="488"/>
                  </a:lnTo>
                  <a:lnTo>
                    <a:pt x="336" y="438"/>
                  </a:lnTo>
                  <a:lnTo>
                    <a:pt x="246" y="438"/>
                  </a:lnTo>
                  <a:cubicBezTo>
                    <a:pt x="238" y="438"/>
                    <a:pt x="230" y="438"/>
                    <a:pt x="222" y="438"/>
                  </a:cubicBezTo>
                  <a:lnTo>
                    <a:pt x="74" y="438"/>
                  </a:lnTo>
                  <a:lnTo>
                    <a:pt x="112" y="25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10" name="Freeform 8"/>
            <p:cNvSpPr/>
            <p:nvPr/>
          </p:nvSpPr>
          <p:spPr>
            <a:xfrm>
              <a:off x="2170440" y="3117960"/>
              <a:ext cx="81720" cy="125640"/>
            </a:xfrm>
            <a:custGeom>
              <a:avLst/>
              <a:gdLst/>
              <a:ahLst/>
              <a:cxnLst/>
              <a:rect l="0" t="0" r="r" b="b"/>
              <a:pathLst>
                <a:path w="227" h="349">
                  <a:moveTo>
                    <a:pt x="226" y="4"/>
                  </a:moveTo>
                  <a:lnTo>
                    <a:pt x="182" y="4"/>
                  </a:lnTo>
                  <a:lnTo>
                    <a:pt x="182" y="48"/>
                  </a:lnTo>
                  <a:lnTo>
                    <a:pt x="226" y="48"/>
                  </a:lnTo>
                  <a:lnTo>
                    <a:pt x="226" y="4"/>
                  </a:lnTo>
                  <a:moveTo>
                    <a:pt x="226" y="128"/>
                  </a:moveTo>
                  <a:lnTo>
                    <a:pt x="184" y="128"/>
                  </a:lnTo>
                  <a:lnTo>
                    <a:pt x="184" y="348"/>
                  </a:lnTo>
                  <a:lnTo>
                    <a:pt x="226" y="348"/>
                  </a:lnTo>
                  <a:lnTo>
                    <a:pt x="226" y="128"/>
                  </a:lnTo>
                  <a:moveTo>
                    <a:pt x="80" y="160"/>
                  </a:moveTo>
                  <a:lnTo>
                    <a:pt x="140" y="160"/>
                  </a:lnTo>
                  <a:lnTo>
                    <a:pt x="140" y="128"/>
                  </a:lnTo>
                  <a:lnTo>
                    <a:pt x="78" y="128"/>
                  </a:lnTo>
                  <a:lnTo>
                    <a:pt x="78" y="70"/>
                  </a:lnTo>
                  <a:cubicBezTo>
                    <a:pt x="78" y="40"/>
                    <a:pt x="98" y="32"/>
                    <a:pt x="110" y="32"/>
                  </a:cubicBezTo>
                  <a:cubicBezTo>
                    <a:pt x="118" y="32"/>
                    <a:pt x="130" y="34"/>
                    <a:pt x="140" y="42"/>
                  </a:cubicBezTo>
                  <a:lnTo>
                    <a:pt x="140" y="4"/>
                  </a:lnTo>
                  <a:cubicBezTo>
                    <a:pt x="140" y="4"/>
                    <a:pt x="126" y="0"/>
                    <a:pt x="110" y="0"/>
                  </a:cubicBezTo>
                  <a:cubicBezTo>
                    <a:pt x="70" y="0"/>
                    <a:pt x="38" y="34"/>
                    <a:pt x="38" y="86"/>
                  </a:cubicBezTo>
                  <a:lnTo>
                    <a:pt x="38" y="128"/>
                  </a:lnTo>
                  <a:lnTo>
                    <a:pt x="0" y="128"/>
                  </a:lnTo>
                  <a:lnTo>
                    <a:pt x="0" y="160"/>
                  </a:lnTo>
                  <a:lnTo>
                    <a:pt x="38" y="160"/>
                  </a:lnTo>
                  <a:lnTo>
                    <a:pt x="38" y="348"/>
                  </a:lnTo>
                  <a:lnTo>
                    <a:pt x="80" y="348"/>
                  </a:lnTo>
                  <a:lnTo>
                    <a:pt x="80" y="16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11" name="Freeform 9"/>
            <p:cNvSpPr/>
            <p:nvPr/>
          </p:nvSpPr>
          <p:spPr>
            <a:xfrm>
              <a:off x="2280600" y="316188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12" name="Freeform 10"/>
            <p:cNvSpPr/>
            <p:nvPr/>
          </p:nvSpPr>
          <p:spPr>
            <a:xfrm>
              <a:off x="2453400" y="3135960"/>
              <a:ext cx="155880" cy="11160"/>
            </a:xfrm>
            <a:custGeom>
              <a:avLst/>
              <a:gdLst/>
              <a:ahLst/>
              <a:cxnLst/>
              <a:rect l="0" t="0" r="r" b="b"/>
              <a:pathLst>
                <a:path w="433" h="31">
                  <a:moveTo>
                    <a:pt x="406" y="30"/>
                  </a:moveTo>
                  <a:cubicBezTo>
                    <a:pt x="418" y="30"/>
                    <a:pt x="432" y="30"/>
                    <a:pt x="432" y="16"/>
                  </a:cubicBezTo>
                  <a:cubicBezTo>
                    <a:pt x="432" y="0"/>
                    <a:pt x="418" y="0"/>
                    <a:pt x="406" y="0"/>
                  </a:cubicBezTo>
                  <a:lnTo>
                    <a:pt x="24" y="0"/>
                  </a:lnTo>
                  <a:cubicBezTo>
                    <a:pt x="12" y="0"/>
                    <a:pt x="0" y="0"/>
                    <a:pt x="0" y="16"/>
                  </a:cubicBezTo>
                  <a:cubicBezTo>
                    <a:pt x="0" y="30"/>
                    <a:pt x="12" y="30"/>
                    <a:pt x="24" y="30"/>
                  </a:cubicBezTo>
                  <a:lnTo>
                    <a:pt x="406" y="3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13" name="Freeform 11"/>
            <p:cNvSpPr/>
            <p:nvPr/>
          </p:nvSpPr>
          <p:spPr>
            <a:xfrm>
              <a:off x="2709000" y="3029400"/>
              <a:ext cx="150840" cy="176040"/>
            </a:xfrm>
            <a:custGeom>
              <a:avLst/>
              <a:gdLst/>
              <a:ahLst/>
              <a:cxnLst/>
              <a:rect l="0" t="0" r="r" b="b"/>
              <a:pathLst>
                <a:path w="419" h="489">
                  <a:moveTo>
                    <a:pt x="112" y="256"/>
                  </a:moveTo>
                  <a:lnTo>
                    <a:pt x="346" y="256"/>
                  </a:lnTo>
                  <a:lnTo>
                    <a:pt x="354" y="212"/>
                  </a:lnTo>
                  <a:lnTo>
                    <a:pt x="122" y="212"/>
                  </a:lnTo>
                  <a:lnTo>
                    <a:pt x="156" y="46"/>
                  </a:lnTo>
                  <a:lnTo>
                    <a:pt x="254" y="46"/>
                  </a:lnTo>
                  <a:cubicBezTo>
                    <a:pt x="262" y="46"/>
                    <a:pt x="272" y="46"/>
                    <a:pt x="280" y="46"/>
                  </a:cubicBezTo>
                  <a:lnTo>
                    <a:pt x="408" y="46"/>
                  </a:lnTo>
                  <a:lnTo>
                    <a:pt x="418" y="0"/>
                  </a:lnTo>
                  <a:lnTo>
                    <a:pt x="104" y="0"/>
                  </a:lnTo>
                  <a:lnTo>
                    <a:pt x="0" y="488"/>
                  </a:lnTo>
                  <a:lnTo>
                    <a:pt x="324" y="488"/>
                  </a:lnTo>
                  <a:lnTo>
                    <a:pt x="336" y="438"/>
                  </a:lnTo>
                  <a:lnTo>
                    <a:pt x="246" y="438"/>
                  </a:lnTo>
                  <a:cubicBezTo>
                    <a:pt x="238" y="438"/>
                    <a:pt x="230" y="438"/>
                    <a:pt x="222" y="438"/>
                  </a:cubicBezTo>
                  <a:lnTo>
                    <a:pt x="74" y="438"/>
                  </a:lnTo>
                  <a:lnTo>
                    <a:pt x="112" y="25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14" name="Freeform 12"/>
            <p:cNvSpPr/>
            <p:nvPr/>
          </p:nvSpPr>
          <p:spPr>
            <a:xfrm>
              <a:off x="2849400" y="312084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15" name="Freeform 13"/>
            <p:cNvSpPr/>
            <p:nvPr/>
          </p:nvSpPr>
          <p:spPr>
            <a:xfrm>
              <a:off x="2896200" y="316188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16" name="Freeform 14"/>
            <p:cNvSpPr/>
            <p:nvPr/>
          </p:nvSpPr>
          <p:spPr>
            <a:xfrm>
              <a:off x="2991960" y="312084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17" name="Freeform 15"/>
            <p:cNvSpPr/>
            <p:nvPr/>
          </p:nvSpPr>
          <p:spPr>
            <a:xfrm>
              <a:off x="1761480" y="3524040"/>
              <a:ext cx="169560" cy="61560"/>
            </a:xfrm>
            <a:custGeom>
              <a:avLst/>
              <a:gdLst/>
              <a:ahLst/>
              <a:cxnLst/>
              <a:rect l="0" t="0" r="r" b="b"/>
              <a:pathLst>
                <a:path w="471" h="171">
                  <a:moveTo>
                    <a:pt x="446" y="28"/>
                  </a:moveTo>
                  <a:cubicBezTo>
                    <a:pt x="456" y="28"/>
                    <a:pt x="470" y="28"/>
                    <a:pt x="470" y="14"/>
                  </a:cubicBezTo>
                  <a:cubicBezTo>
                    <a:pt x="470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28"/>
                    <a:pt x="14" y="28"/>
                    <a:pt x="24" y="28"/>
                  </a:cubicBezTo>
                  <a:lnTo>
                    <a:pt x="446" y="28"/>
                  </a:lnTo>
                  <a:moveTo>
                    <a:pt x="446" y="170"/>
                  </a:moveTo>
                  <a:cubicBezTo>
                    <a:pt x="456" y="170"/>
                    <a:pt x="470" y="170"/>
                    <a:pt x="470" y="156"/>
                  </a:cubicBezTo>
                  <a:cubicBezTo>
                    <a:pt x="470" y="142"/>
                    <a:pt x="456" y="142"/>
                    <a:pt x="446" y="142"/>
                  </a:cubicBezTo>
                  <a:lnTo>
                    <a:pt x="24" y="142"/>
                  </a:lnTo>
                  <a:cubicBezTo>
                    <a:pt x="14" y="142"/>
                    <a:pt x="0" y="142"/>
                    <a:pt x="0" y="156"/>
                  </a:cubicBezTo>
                  <a:cubicBezTo>
                    <a:pt x="0" y="170"/>
                    <a:pt x="14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18" name="Freeform 16"/>
            <p:cNvSpPr/>
            <p:nvPr/>
          </p:nvSpPr>
          <p:spPr>
            <a:xfrm>
              <a:off x="2023560" y="3443400"/>
              <a:ext cx="155160" cy="175320"/>
            </a:xfrm>
            <a:custGeom>
              <a:avLst/>
              <a:gdLst/>
              <a:ahLst/>
              <a:cxnLst/>
              <a:rect l="0" t="0" r="r" b="b"/>
              <a:pathLst>
                <a:path w="431" h="487">
                  <a:moveTo>
                    <a:pt x="246" y="46"/>
                  </a:moveTo>
                  <a:lnTo>
                    <a:pt x="310" y="46"/>
                  </a:lnTo>
                  <a:cubicBezTo>
                    <a:pt x="318" y="46"/>
                    <a:pt x="326" y="46"/>
                    <a:pt x="334" y="46"/>
                  </a:cubicBezTo>
                  <a:lnTo>
                    <a:pt x="430" y="46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94" y="46"/>
                  </a:lnTo>
                  <a:cubicBezTo>
                    <a:pt x="104" y="46"/>
                    <a:pt x="112" y="46"/>
                    <a:pt x="120" y="46"/>
                  </a:cubicBezTo>
                  <a:lnTo>
                    <a:pt x="184" y="46"/>
                  </a:lnTo>
                  <a:lnTo>
                    <a:pt x="184" y="486"/>
                  </a:lnTo>
                  <a:lnTo>
                    <a:pt x="246" y="486"/>
                  </a:lnTo>
                  <a:lnTo>
                    <a:pt x="246" y="4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19" name="Freeform 17"/>
            <p:cNvSpPr/>
            <p:nvPr/>
          </p:nvSpPr>
          <p:spPr>
            <a:xfrm>
              <a:off x="2186280" y="3502440"/>
              <a:ext cx="63000" cy="116280"/>
            </a:xfrm>
            <a:custGeom>
              <a:avLst/>
              <a:gdLst/>
              <a:ahLst/>
              <a:cxnLst/>
              <a:rect l="0" t="0" r="r" b="b"/>
              <a:pathLst>
                <a:path w="175" h="323">
                  <a:moveTo>
                    <a:pt x="54" y="170"/>
                  </a:moveTo>
                  <a:cubicBezTo>
                    <a:pt x="54" y="100"/>
                    <a:pt x="104" y="48"/>
                    <a:pt x="174" y="48"/>
                  </a:cubicBezTo>
                  <a:lnTo>
                    <a:pt x="174" y="0"/>
                  </a:lnTo>
                  <a:cubicBezTo>
                    <a:pt x="110" y="0"/>
                    <a:pt x="72" y="36"/>
                    <a:pt x="50" y="68"/>
                  </a:cubicBezTo>
                  <a:lnTo>
                    <a:pt x="50" y="4"/>
                  </a:lnTo>
                  <a:lnTo>
                    <a:pt x="0" y="4"/>
                  </a:lnTo>
                  <a:lnTo>
                    <a:pt x="0" y="322"/>
                  </a:lnTo>
                  <a:lnTo>
                    <a:pt x="54" y="322"/>
                  </a:lnTo>
                  <a:lnTo>
                    <a:pt x="54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0" name="Freeform 18"/>
            <p:cNvSpPr/>
            <p:nvPr/>
          </p:nvSpPr>
          <p:spPr>
            <a:xfrm>
              <a:off x="2281320" y="3427560"/>
              <a:ext cx="42840" cy="253800"/>
            </a:xfrm>
            <a:custGeom>
              <a:avLst/>
              <a:gdLst/>
              <a:ahLst/>
              <a:cxnLst/>
              <a:rect l="0" t="0" r="r" b="b"/>
              <a:pathLst>
                <a:path w="119" h="705">
                  <a:moveTo>
                    <a:pt x="118" y="704"/>
                  </a:moveTo>
                  <a:lnTo>
                    <a:pt x="118" y="662"/>
                  </a:lnTo>
                  <a:lnTo>
                    <a:pt x="52" y="662"/>
                  </a:lnTo>
                  <a:lnTo>
                    <a:pt x="52" y="44"/>
                  </a:lnTo>
                  <a:lnTo>
                    <a:pt x="118" y="44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0" y="704"/>
                  </a:lnTo>
                  <a:lnTo>
                    <a:pt x="118" y="70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1" name="Freeform 19"/>
            <p:cNvSpPr/>
            <p:nvPr/>
          </p:nvSpPr>
          <p:spPr>
            <a:xfrm>
              <a:off x="2362680" y="3441960"/>
              <a:ext cx="153720" cy="182520"/>
            </a:xfrm>
            <a:custGeom>
              <a:avLst/>
              <a:gdLst/>
              <a:ahLst/>
              <a:cxnLst/>
              <a:rect l="0" t="0" r="r" b="b"/>
              <a:pathLst>
                <a:path w="427" h="507">
                  <a:moveTo>
                    <a:pt x="426" y="0"/>
                  </a:moveTo>
                  <a:lnTo>
                    <a:pt x="372" y="0"/>
                  </a:lnTo>
                  <a:lnTo>
                    <a:pt x="300" y="328"/>
                  </a:lnTo>
                  <a:cubicBezTo>
                    <a:pt x="282" y="418"/>
                    <a:pt x="214" y="466"/>
                    <a:pt x="154" y="466"/>
                  </a:cubicBezTo>
                  <a:cubicBezTo>
                    <a:pt x="112" y="466"/>
                    <a:pt x="62" y="442"/>
                    <a:pt x="62" y="366"/>
                  </a:cubicBezTo>
                  <a:cubicBezTo>
                    <a:pt x="62" y="350"/>
                    <a:pt x="66" y="332"/>
                    <a:pt x="66" y="328"/>
                  </a:cubicBezTo>
                  <a:lnTo>
                    <a:pt x="138" y="0"/>
                  </a:lnTo>
                  <a:lnTo>
                    <a:pt x="74" y="0"/>
                  </a:lnTo>
                  <a:lnTo>
                    <a:pt x="4" y="328"/>
                  </a:lnTo>
                  <a:cubicBezTo>
                    <a:pt x="0" y="340"/>
                    <a:pt x="0" y="344"/>
                    <a:pt x="0" y="364"/>
                  </a:cubicBezTo>
                  <a:cubicBezTo>
                    <a:pt x="0" y="446"/>
                    <a:pt x="60" y="506"/>
                    <a:pt x="144" y="506"/>
                  </a:cubicBezTo>
                  <a:cubicBezTo>
                    <a:pt x="240" y="506"/>
                    <a:pt x="336" y="426"/>
                    <a:pt x="356" y="328"/>
                  </a:cubicBezTo>
                  <a:lnTo>
                    <a:pt x="426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2" name="Freeform 20"/>
            <p:cNvSpPr/>
            <p:nvPr/>
          </p:nvSpPr>
          <p:spPr>
            <a:xfrm>
              <a:off x="2530440" y="3505320"/>
              <a:ext cx="120600" cy="167400"/>
            </a:xfrm>
            <a:custGeom>
              <a:avLst/>
              <a:gdLst/>
              <a:ahLst/>
              <a:cxnLst/>
              <a:rect l="0" t="0" r="r" b="b"/>
              <a:pathLst>
                <a:path w="335" h="465">
                  <a:moveTo>
                    <a:pt x="2" y="434"/>
                  </a:moveTo>
                  <a:cubicBezTo>
                    <a:pt x="0" y="442"/>
                    <a:pt x="0" y="444"/>
                    <a:pt x="0" y="446"/>
                  </a:cubicBezTo>
                  <a:cubicBezTo>
                    <a:pt x="0" y="456"/>
                    <a:pt x="8" y="464"/>
                    <a:pt x="20" y="464"/>
                  </a:cubicBezTo>
                  <a:cubicBezTo>
                    <a:pt x="34" y="464"/>
                    <a:pt x="44" y="452"/>
                    <a:pt x="44" y="450"/>
                  </a:cubicBezTo>
                  <a:cubicBezTo>
                    <a:pt x="48" y="444"/>
                    <a:pt x="70" y="348"/>
                    <a:pt x="90" y="272"/>
                  </a:cubicBezTo>
                  <a:cubicBezTo>
                    <a:pt x="104" y="300"/>
                    <a:pt x="126" y="320"/>
                    <a:pt x="160" y="320"/>
                  </a:cubicBezTo>
                  <a:cubicBezTo>
                    <a:pt x="242" y="320"/>
                    <a:pt x="334" y="220"/>
                    <a:pt x="334" y="116"/>
                  </a:cubicBezTo>
                  <a:cubicBezTo>
                    <a:pt x="334" y="40"/>
                    <a:pt x="288" y="0"/>
                    <a:pt x="236" y="0"/>
                  </a:cubicBezTo>
                  <a:cubicBezTo>
                    <a:pt x="166" y="0"/>
                    <a:pt x="92" y="70"/>
                    <a:pt x="72" y="156"/>
                  </a:cubicBezTo>
                  <a:lnTo>
                    <a:pt x="2" y="434"/>
                  </a:lnTo>
                  <a:moveTo>
                    <a:pt x="160" y="304"/>
                  </a:moveTo>
                  <a:cubicBezTo>
                    <a:pt x="110" y="304"/>
                    <a:pt x="98" y="248"/>
                    <a:pt x="98" y="242"/>
                  </a:cubicBezTo>
                  <a:cubicBezTo>
                    <a:pt x="98" y="238"/>
                    <a:pt x="102" y="224"/>
                    <a:pt x="104" y="216"/>
                  </a:cubicBezTo>
                  <a:cubicBezTo>
                    <a:pt x="124" y="136"/>
                    <a:pt x="130" y="110"/>
                    <a:pt x="146" y="82"/>
                  </a:cubicBezTo>
                  <a:cubicBezTo>
                    <a:pt x="176" y="32"/>
                    <a:pt x="212" y="16"/>
                    <a:pt x="234" y="16"/>
                  </a:cubicBezTo>
                  <a:cubicBezTo>
                    <a:pt x="260" y="16"/>
                    <a:pt x="282" y="36"/>
                    <a:pt x="282" y="84"/>
                  </a:cubicBezTo>
                  <a:cubicBezTo>
                    <a:pt x="282" y="124"/>
                    <a:pt x="262" y="202"/>
                    <a:pt x="244" y="238"/>
                  </a:cubicBezTo>
                  <a:cubicBezTo>
                    <a:pt x="220" y="282"/>
                    <a:pt x="186" y="304"/>
                    <a:pt x="160" y="304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3" name="Freeform 21"/>
            <p:cNvSpPr/>
            <p:nvPr/>
          </p:nvSpPr>
          <p:spPr>
            <a:xfrm>
              <a:off x="2662200" y="3530520"/>
              <a:ext cx="104760" cy="160200"/>
            </a:xfrm>
            <a:custGeom>
              <a:avLst/>
              <a:gdLst/>
              <a:ahLst/>
              <a:cxnLst/>
              <a:rect l="0" t="0" r="r" b="b"/>
              <a:pathLst>
                <a:path w="291" h="445">
                  <a:moveTo>
                    <a:pt x="290" y="68"/>
                  </a:moveTo>
                  <a:cubicBezTo>
                    <a:pt x="290" y="26"/>
                    <a:pt x="252" y="0"/>
                    <a:pt x="208" y="0"/>
                  </a:cubicBezTo>
                  <a:cubicBezTo>
                    <a:pt x="140" y="0"/>
                    <a:pt x="90" y="78"/>
                    <a:pt x="78" y="128"/>
                  </a:cubicBezTo>
                  <a:lnTo>
                    <a:pt x="0" y="438"/>
                  </a:lnTo>
                  <a:cubicBezTo>
                    <a:pt x="0" y="442"/>
                    <a:pt x="4" y="444"/>
                    <a:pt x="8" y="444"/>
                  </a:cubicBezTo>
                  <a:cubicBezTo>
                    <a:pt x="12" y="444"/>
                    <a:pt x="16" y="444"/>
                    <a:pt x="16" y="440"/>
                  </a:cubicBezTo>
                  <a:lnTo>
                    <a:pt x="50" y="308"/>
                  </a:lnTo>
                  <a:cubicBezTo>
                    <a:pt x="60" y="332"/>
                    <a:pt x="84" y="352"/>
                    <a:pt x="124" y="352"/>
                  </a:cubicBezTo>
                  <a:cubicBezTo>
                    <a:pt x="194" y="352"/>
                    <a:pt x="272" y="304"/>
                    <a:pt x="272" y="228"/>
                  </a:cubicBezTo>
                  <a:cubicBezTo>
                    <a:pt x="272" y="198"/>
                    <a:pt x="258" y="168"/>
                    <a:pt x="232" y="152"/>
                  </a:cubicBezTo>
                  <a:cubicBezTo>
                    <a:pt x="258" y="136"/>
                    <a:pt x="290" y="108"/>
                    <a:pt x="290" y="68"/>
                  </a:cubicBezTo>
                  <a:moveTo>
                    <a:pt x="192" y="152"/>
                  </a:moveTo>
                  <a:cubicBezTo>
                    <a:pt x="184" y="154"/>
                    <a:pt x="180" y="156"/>
                    <a:pt x="166" y="156"/>
                  </a:cubicBezTo>
                  <a:cubicBezTo>
                    <a:pt x="158" y="156"/>
                    <a:pt x="146" y="154"/>
                    <a:pt x="142" y="152"/>
                  </a:cubicBezTo>
                  <a:cubicBezTo>
                    <a:pt x="148" y="150"/>
                    <a:pt x="162" y="150"/>
                    <a:pt x="166" y="150"/>
                  </a:cubicBezTo>
                  <a:cubicBezTo>
                    <a:pt x="174" y="150"/>
                    <a:pt x="184" y="150"/>
                    <a:pt x="192" y="152"/>
                  </a:cubicBezTo>
                  <a:moveTo>
                    <a:pt x="256" y="60"/>
                  </a:moveTo>
                  <a:cubicBezTo>
                    <a:pt x="256" y="86"/>
                    <a:pt x="244" y="124"/>
                    <a:pt x="214" y="142"/>
                  </a:cubicBezTo>
                  <a:cubicBezTo>
                    <a:pt x="204" y="138"/>
                    <a:pt x="194" y="136"/>
                    <a:pt x="166" y="136"/>
                  </a:cubicBezTo>
                  <a:cubicBezTo>
                    <a:pt x="150" y="136"/>
                    <a:pt x="124" y="136"/>
                    <a:pt x="124" y="154"/>
                  </a:cubicBezTo>
                  <a:cubicBezTo>
                    <a:pt x="124" y="166"/>
                    <a:pt x="140" y="168"/>
                    <a:pt x="166" y="168"/>
                  </a:cubicBezTo>
                  <a:cubicBezTo>
                    <a:pt x="182" y="168"/>
                    <a:pt x="196" y="166"/>
                    <a:pt x="212" y="162"/>
                  </a:cubicBezTo>
                  <a:cubicBezTo>
                    <a:pt x="228" y="172"/>
                    <a:pt x="234" y="192"/>
                    <a:pt x="234" y="214"/>
                  </a:cubicBezTo>
                  <a:cubicBezTo>
                    <a:pt x="234" y="286"/>
                    <a:pt x="186" y="340"/>
                    <a:pt x="126" y="340"/>
                  </a:cubicBezTo>
                  <a:cubicBezTo>
                    <a:pt x="88" y="340"/>
                    <a:pt x="60" y="316"/>
                    <a:pt x="60" y="276"/>
                  </a:cubicBezTo>
                  <a:cubicBezTo>
                    <a:pt x="60" y="272"/>
                    <a:pt x="60" y="266"/>
                    <a:pt x="62" y="262"/>
                  </a:cubicBezTo>
                  <a:lnTo>
                    <a:pt x="94" y="130"/>
                  </a:lnTo>
                  <a:cubicBezTo>
                    <a:pt x="106" y="84"/>
                    <a:pt x="150" y="14"/>
                    <a:pt x="208" y="14"/>
                  </a:cubicBezTo>
                  <a:cubicBezTo>
                    <a:pt x="236" y="14"/>
                    <a:pt x="256" y="30"/>
                    <a:pt x="256" y="60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4" name="Freeform 22"/>
            <p:cNvSpPr/>
            <p:nvPr/>
          </p:nvSpPr>
          <p:spPr>
            <a:xfrm>
              <a:off x="2824920" y="3441960"/>
              <a:ext cx="153720" cy="182520"/>
            </a:xfrm>
            <a:custGeom>
              <a:avLst/>
              <a:gdLst/>
              <a:ahLst/>
              <a:cxnLst/>
              <a:rect l="0" t="0" r="r" b="b"/>
              <a:pathLst>
                <a:path w="427" h="507">
                  <a:moveTo>
                    <a:pt x="426" y="0"/>
                  </a:moveTo>
                  <a:lnTo>
                    <a:pt x="372" y="0"/>
                  </a:lnTo>
                  <a:lnTo>
                    <a:pt x="300" y="328"/>
                  </a:lnTo>
                  <a:cubicBezTo>
                    <a:pt x="282" y="418"/>
                    <a:pt x="214" y="466"/>
                    <a:pt x="154" y="466"/>
                  </a:cubicBezTo>
                  <a:cubicBezTo>
                    <a:pt x="112" y="466"/>
                    <a:pt x="62" y="442"/>
                    <a:pt x="62" y="366"/>
                  </a:cubicBezTo>
                  <a:cubicBezTo>
                    <a:pt x="62" y="350"/>
                    <a:pt x="66" y="332"/>
                    <a:pt x="66" y="328"/>
                  </a:cubicBezTo>
                  <a:lnTo>
                    <a:pt x="138" y="0"/>
                  </a:lnTo>
                  <a:lnTo>
                    <a:pt x="74" y="0"/>
                  </a:lnTo>
                  <a:lnTo>
                    <a:pt x="4" y="328"/>
                  </a:lnTo>
                  <a:cubicBezTo>
                    <a:pt x="0" y="340"/>
                    <a:pt x="0" y="344"/>
                    <a:pt x="0" y="364"/>
                  </a:cubicBezTo>
                  <a:cubicBezTo>
                    <a:pt x="0" y="446"/>
                    <a:pt x="60" y="506"/>
                    <a:pt x="144" y="506"/>
                  </a:cubicBezTo>
                  <a:cubicBezTo>
                    <a:pt x="240" y="506"/>
                    <a:pt x="336" y="426"/>
                    <a:pt x="356" y="328"/>
                  </a:cubicBezTo>
                  <a:lnTo>
                    <a:pt x="426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5" name="Freeform 23"/>
            <p:cNvSpPr/>
            <p:nvPr/>
          </p:nvSpPr>
          <p:spPr>
            <a:xfrm>
              <a:off x="3003480" y="3464280"/>
              <a:ext cx="120600" cy="9720"/>
            </a:xfrm>
            <a:custGeom>
              <a:avLst/>
              <a:gdLst/>
              <a:ahLst/>
              <a:cxnLst/>
              <a:rect l="0" t="0" r="r" b="b"/>
              <a:pathLst>
                <a:path w="335" h="27">
                  <a:moveTo>
                    <a:pt x="314" y="26"/>
                  </a:moveTo>
                  <a:cubicBezTo>
                    <a:pt x="322" y="26"/>
                    <a:pt x="334" y="26"/>
                    <a:pt x="334" y="14"/>
                  </a:cubicBezTo>
                  <a:cubicBezTo>
                    <a:pt x="334" y="0"/>
                    <a:pt x="324" y="0"/>
                    <a:pt x="314" y="0"/>
                  </a:cubicBezTo>
                  <a:lnTo>
                    <a:pt x="20" y="0"/>
                  </a:lnTo>
                  <a:cubicBezTo>
                    <a:pt x="12" y="0"/>
                    <a:pt x="0" y="0"/>
                    <a:pt x="0" y="12"/>
                  </a:cubicBezTo>
                  <a:cubicBezTo>
                    <a:pt x="0" y="26"/>
                    <a:pt x="12" y="26"/>
                    <a:pt x="20" y="26"/>
                  </a:cubicBezTo>
                  <a:lnTo>
                    <a:pt x="314" y="2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6" name="Freeform 24"/>
            <p:cNvSpPr/>
            <p:nvPr/>
          </p:nvSpPr>
          <p:spPr>
            <a:xfrm>
              <a:off x="3159000" y="3393000"/>
              <a:ext cx="65160" cy="121320"/>
            </a:xfrm>
            <a:custGeom>
              <a:avLst/>
              <a:gdLst/>
              <a:ahLst/>
              <a:cxnLst/>
              <a:rect l="0" t="0" r="r" b="b"/>
              <a:pathLst>
                <a:path w="181" h="337">
                  <a:moveTo>
                    <a:pt x="114" y="0"/>
                  </a:moveTo>
                  <a:lnTo>
                    <a:pt x="102" y="0"/>
                  </a:lnTo>
                  <a:cubicBezTo>
                    <a:pt x="70" y="30"/>
                    <a:pt x="30" y="32"/>
                    <a:pt x="0" y="32"/>
                  </a:cubicBezTo>
                  <a:lnTo>
                    <a:pt x="0" y="64"/>
                  </a:lnTo>
                  <a:cubicBezTo>
                    <a:pt x="20" y="64"/>
                    <a:pt x="44" y="62"/>
                    <a:pt x="70" y="52"/>
                  </a:cubicBezTo>
                  <a:lnTo>
                    <a:pt x="70" y="304"/>
                  </a:lnTo>
                  <a:lnTo>
                    <a:pt x="2" y="304"/>
                  </a:lnTo>
                  <a:lnTo>
                    <a:pt x="2" y="336"/>
                  </a:lnTo>
                  <a:lnTo>
                    <a:pt x="180" y="336"/>
                  </a:lnTo>
                  <a:lnTo>
                    <a:pt x="180" y="304"/>
                  </a:lnTo>
                  <a:lnTo>
                    <a:pt x="114" y="304"/>
                  </a:lnTo>
                  <a:lnTo>
                    <a:pt x="114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7" name="Freeform 25"/>
            <p:cNvSpPr/>
            <p:nvPr/>
          </p:nvSpPr>
          <p:spPr>
            <a:xfrm>
              <a:off x="3273480" y="3441960"/>
              <a:ext cx="169560" cy="176760"/>
            </a:xfrm>
            <a:custGeom>
              <a:avLst/>
              <a:gdLst/>
              <a:ahLst/>
              <a:cxnLst/>
              <a:rect l="0" t="0" r="r" b="b"/>
              <a:pathLst>
                <a:path w="471" h="491">
                  <a:moveTo>
                    <a:pt x="470" y="0"/>
                  </a:moveTo>
                  <a:lnTo>
                    <a:pt x="408" y="0"/>
                  </a:lnTo>
                  <a:lnTo>
                    <a:pt x="362" y="214"/>
                  </a:lnTo>
                  <a:lnTo>
                    <a:pt x="122" y="214"/>
                  </a:lnTo>
                  <a:lnTo>
                    <a:pt x="168" y="0"/>
                  </a:lnTo>
                  <a:lnTo>
                    <a:pt x="104" y="0"/>
                  </a:lnTo>
                  <a:lnTo>
                    <a:pt x="0" y="490"/>
                  </a:lnTo>
                  <a:lnTo>
                    <a:pt x="62" y="490"/>
                  </a:lnTo>
                  <a:lnTo>
                    <a:pt x="112" y="256"/>
                  </a:lnTo>
                  <a:lnTo>
                    <a:pt x="352" y="256"/>
                  </a:lnTo>
                  <a:lnTo>
                    <a:pt x="304" y="490"/>
                  </a:lnTo>
                  <a:lnTo>
                    <a:pt x="366" y="490"/>
                  </a:lnTo>
                  <a:lnTo>
                    <a:pt x="47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8" name="Freeform 26"/>
            <p:cNvSpPr/>
            <p:nvPr/>
          </p:nvSpPr>
          <p:spPr>
            <a:xfrm>
              <a:off x="3434040" y="3530520"/>
              <a:ext cx="81720" cy="125640"/>
            </a:xfrm>
            <a:custGeom>
              <a:avLst/>
              <a:gdLst/>
              <a:ahLst/>
              <a:cxnLst/>
              <a:rect l="0" t="0" r="r" b="b"/>
              <a:pathLst>
                <a:path w="227" h="349">
                  <a:moveTo>
                    <a:pt x="226" y="4"/>
                  </a:moveTo>
                  <a:lnTo>
                    <a:pt x="182" y="4"/>
                  </a:lnTo>
                  <a:lnTo>
                    <a:pt x="182" y="48"/>
                  </a:lnTo>
                  <a:lnTo>
                    <a:pt x="226" y="48"/>
                  </a:lnTo>
                  <a:lnTo>
                    <a:pt x="226" y="4"/>
                  </a:lnTo>
                  <a:moveTo>
                    <a:pt x="226" y="128"/>
                  </a:moveTo>
                  <a:lnTo>
                    <a:pt x="184" y="128"/>
                  </a:lnTo>
                  <a:lnTo>
                    <a:pt x="184" y="348"/>
                  </a:lnTo>
                  <a:lnTo>
                    <a:pt x="226" y="348"/>
                  </a:lnTo>
                  <a:lnTo>
                    <a:pt x="226" y="128"/>
                  </a:lnTo>
                  <a:moveTo>
                    <a:pt x="80" y="160"/>
                  </a:moveTo>
                  <a:lnTo>
                    <a:pt x="140" y="160"/>
                  </a:lnTo>
                  <a:lnTo>
                    <a:pt x="140" y="128"/>
                  </a:lnTo>
                  <a:lnTo>
                    <a:pt x="78" y="128"/>
                  </a:lnTo>
                  <a:lnTo>
                    <a:pt x="78" y="70"/>
                  </a:lnTo>
                  <a:cubicBezTo>
                    <a:pt x="78" y="40"/>
                    <a:pt x="98" y="32"/>
                    <a:pt x="110" y="32"/>
                  </a:cubicBezTo>
                  <a:cubicBezTo>
                    <a:pt x="118" y="32"/>
                    <a:pt x="130" y="34"/>
                    <a:pt x="140" y="42"/>
                  </a:cubicBezTo>
                  <a:lnTo>
                    <a:pt x="140" y="4"/>
                  </a:lnTo>
                  <a:cubicBezTo>
                    <a:pt x="140" y="4"/>
                    <a:pt x="126" y="0"/>
                    <a:pt x="110" y="0"/>
                  </a:cubicBezTo>
                  <a:cubicBezTo>
                    <a:pt x="70" y="0"/>
                    <a:pt x="38" y="34"/>
                    <a:pt x="38" y="86"/>
                  </a:cubicBezTo>
                  <a:lnTo>
                    <a:pt x="38" y="128"/>
                  </a:lnTo>
                  <a:lnTo>
                    <a:pt x="0" y="128"/>
                  </a:lnTo>
                  <a:lnTo>
                    <a:pt x="0" y="160"/>
                  </a:lnTo>
                  <a:lnTo>
                    <a:pt x="38" y="160"/>
                  </a:lnTo>
                  <a:lnTo>
                    <a:pt x="38" y="348"/>
                  </a:lnTo>
                  <a:lnTo>
                    <a:pt x="80" y="348"/>
                  </a:lnTo>
                  <a:lnTo>
                    <a:pt x="80" y="16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9" name="Freeform 27"/>
            <p:cNvSpPr/>
            <p:nvPr/>
          </p:nvSpPr>
          <p:spPr>
            <a:xfrm>
              <a:off x="3544200" y="357516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0" name="Freeform 28"/>
            <p:cNvSpPr/>
            <p:nvPr/>
          </p:nvSpPr>
          <p:spPr>
            <a:xfrm>
              <a:off x="3645000" y="3427560"/>
              <a:ext cx="42840" cy="253800"/>
            </a:xfrm>
            <a:custGeom>
              <a:avLst/>
              <a:gdLst/>
              <a:ahLst/>
              <a:cxnLst/>
              <a:rect l="0" t="0" r="r" b="b"/>
              <a:pathLst>
                <a:path w="119" h="705">
                  <a:moveTo>
                    <a:pt x="118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66" y="44"/>
                  </a:lnTo>
                  <a:lnTo>
                    <a:pt x="66" y="662"/>
                  </a:lnTo>
                  <a:lnTo>
                    <a:pt x="0" y="662"/>
                  </a:lnTo>
                  <a:lnTo>
                    <a:pt x="0" y="704"/>
                  </a:lnTo>
                  <a:lnTo>
                    <a:pt x="118" y="704"/>
                  </a:lnTo>
                  <a:lnTo>
                    <a:pt x="11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1" name="Freeform 29"/>
            <p:cNvSpPr/>
            <p:nvPr/>
          </p:nvSpPr>
          <p:spPr>
            <a:xfrm>
              <a:off x="3789720" y="3549240"/>
              <a:ext cx="155880" cy="11160"/>
            </a:xfrm>
            <a:custGeom>
              <a:avLst/>
              <a:gdLst/>
              <a:ahLst/>
              <a:cxnLst/>
              <a:rect l="0" t="0" r="r" b="b"/>
              <a:pathLst>
                <a:path w="433" h="31">
                  <a:moveTo>
                    <a:pt x="406" y="30"/>
                  </a:moveTo>
                  <a:cubicBezTo>
                    <a:pt x="418" y="30"/>
                    <a:pt x="432" y="30"/>
                    <a:pt x="432" y="16"/>
                  </a:cubicBezTo>
                  <a:cubicBezTo>
                    <a:pt x="432" y="0"/>
                    <a:pt x="418" y="0"/>
                    <a:pt x="406" y="0"/>
                  </a:cubicBezTo>
                  <a:lnTo>
                    <a:pt x="24" y="0"/>
                  </a:lnTo>
                  <a:cubicBezTo>
                    <a:pt x="12" y="0"/>
                    <a:pt x="0" y="0"/>
                    <a:pt x="0" y="16"/>
                  </a:cubicBezTo>
                  <a:cubicBezTo>
                    <a:pt x="0" y="30"/>
                    <a:pt x="12" y="30"/>
                    <a:pt x="24" y="30"/>
                  </a:cubicBezTo>
                  <a:lnTo>
                    <a:pt x="406" y="3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2" name="Freeform 30"/>
            <p:cNvSpPr/>
            <p:nvPr/>
          </p:nvSpPr>
          <p:spPr>
            <a:xfrm>
              <a:off x="4030920" y="3443400"/>
              <a:ext cx="155160" cy="175320"/>
            </a:xfrm>
            <a:custGeom>
              <a:avLst/>
              <a:gdLst/>
              <a:ahLst/>
              <a:cxnLst/>
              <a:rect l="0" t="0" r="r" b="b"/>
              <a:pathLst>
                <a:path w="431" h="487">
                  <a:moveTo>
                    <a:pt x="246" y="46"/>
                  </a:moveTo>
                  <a:lnTo>
                    <a:pt x="310" y="46"/>
                  </a:lnTo>
                  <a:cubicBezTo>
                    <a:pt x="318" y="46"/>
                    <a:pt x="326" y="46"/>
                    <a:pt x="334" y="46"/>
                  </a:cubicBezTo>
                  <a:lnTo>
                    <a:pt x="430" y="46"/>
                  </a:lnTo>
                  <a:lnTo>
                    <a:pt x="430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94" y="46"/>
                  </a:lnTo>
                  <a:cubicBezTo>
                    <a:pt x="104" y="46"/>
                    <a:pt x="112" y="46"/>
                    <a:pt x="120" y="46"/>
                  </a:cubicBezTo>
                  <a:lnTo>
                    <a:pt x="184" y="46"/>
                  </a:lnTo>
                  <a:lnTo>
                    <a:pt x="184" y="486"/>
                  </a:lnTo>
                  <a:lnTo>
                    <a:pt x="246" y="486"/>
                  </a:lnTo>
                  <a:lnTo>
                    <a:pt x="246" y="4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3" name="Freeform 31"/>
            <p:cNvSpPr/>
            <p:nvPr/>
          </p:nvSpPr>
          <p:spPr>
            <a:xfrm>
              <a:off x="4193640" y="3502440"/>
              <a:ext cx="63000" cy="116280"/>
            </a:xfrm>
            <a:custGeom>
              <a:avLst/>
              <a:gdLst/>
              <a:ahLst/>
              <a:cxnLst/>
              <a:rect l="0" t="0" r="r" b="b"/>
              <a:pathLst>
                <a:path w="175" h="323">
                  <a:moveTo>
                    <a:pt x="54" y="170"/>
                  </a:moveTo>
                  <a:cubicBezTo>
                    <a:pt x="54" y="100"/>
                    <a:pt x="104" y="48"/>
                    <a:pt x="174" y="48"/>
                  </a:cubicBezTo>
                  <a:lnTo>
                    <a:pt x="174" y="0"/>
                  </a:lnTo>
                  <a:cubicBezTo>
                    <a:pt x="110" y="0"/>
                    <a:pt x="72" y="36"/>
                    <a:pt x="50" y="68"/>
                  </a:cubicBezTo>
                  <a:lnTo>
                    <a:pt x="50" y="4"/>
                  </a:lnTo>
                  <a:lnTo>
                    <a:pt x="0" y="4"/>
                  </a:lnTo>
                  <a:lnTo>
                    <a:pt x="0" y="322"/>
                  </a:lnTo>
                  <a:lnTo>
                    <a:pt x="54" y="322"/>
                  </a:lnTo>
                  <a:lnTo>
                    <a:pt x="54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4" name="Freeform 32"/>
            <p:cNvSpPr/>
            <p:nvPr/>
          </p:nvSpPr>
          <p:spPr>
            <a:xfrm>
              <a:off x="4288680" y="3427560"/>
              <a:ext cx="42840" cy="253800"/>
            </a:xfrm>
            <a:custGeom>
              <a:avLst/>
              <a:gdLst/>
              <a:ahLst/>
              <a:cxnLst/>
              <a:rect l="0" t="0" r="r" b="b"/>
              <a:pathLst>
                <a:path w="119" h="705">
                  <a:moveTo>
                    <a:pt x="118" y="704"/>
                  </a:moveTo>
                  <a:lnTo>
                    <a:pt x="118" y="662"/>
                  </a:lnTo>
                  <a:lnTo>
                    <a:pt x="52" y="662"/>
                  </a:lnTo>
                  <a:lnTo>
                    <a:pt x="52" y="44"/>
                  </a:lnTo>
                  <a:lnTo>
                    <a:pt x="118" y="44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0" y="704"/>
                  </a:lnTo>
                  <a:lnTo>
                    <a:pt x="118" y="70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5" name="Freeform 33"/>
            <p:cNvSpPr/>
            <p:nvPr/>
          </p:nvSpPr>
          <p:spPr>
            <a:xfrm>
              <a:off x="4343400" y="3505320"/>
              <a:ext cx="120600" cy="167400"/>
            </a:xfrm>
            <a:custGeom>
              <a:avLst/>
              <a:gdLst/>
              <a:ahLst/>
              <a:cxnLst/>
              <a:rect l="0" t="0" r="r" b="b"/>
              <a:pathLst>
                <a:path w="335" h="465">
                  <a:moveTo>
                    <a:pt x="2" y="434"/>
                  </a:moveTo>
                  <a:cubicBezTo>
                    <a:pt x="0" y="442"/>
                    <a:pt x="0" y="444"/>
                    <a:pt x="0" y="446"/>
                  </a:cubicBezTo>
                  <a:cubicBezTo>
                    <a:pt x="0" y="456"/>
                    <a:pt x="8" y="464"/>
                    <a:pt x="20" y="464"/>
                  </a:cubicBezTo>
                  <a:cubicBezTo>
                    <a:pt x="34" y="464"/>
                    <a:pt x="44" y="452"/>
                    <a:pt x="44" y="450"/>
                  </a:cubicBezTo>
                  <a:cubicBezTo>
                    <a:pt x="48" y="444"/>
                    <a:pt x="70" y="348"/>
                    <a:pt x="90" y="272"/>
                  </a:cubicBezTo>
                  <a:cubicBezTo>
                    <a:pt x="104" y="300"/>
                    <a:pt x="126" y="320"/>
                    <a:pt x="160" y="320"/>
                  </a:cubicBezTo>
                  <a:cubicBezTo>
                    <a:pt x="242" y="320"/>
                    <a:pt x="334" y="220"/>
                    <a:pt x="334" y="116"/>
                  </a:cubicBezTo>
                  <a:cubicBezTo>
                    <a:pt x="334" y="40"/>
                    <a:pt x="288" y="0"/>
                    <a:pt x="236" y="0"/>
                  </a:cubicBezTo>
                  <a:cubicBezTo>
                    <a:pt x="166" y="0"/>
                    <a:pt x="92" y="70"/>
                    <a:pt x="72" y="156"/>
                  </a:cubicBezTo>
                  <a:lnTo>
                    <a:pt x="2" y="434"/>
                  </a:lnTo>
                  <a:moveTo>
                    <a:pt x="160" y="304"/>
                  </a:moveTo>
                  <a:cubicBezTo>
                    <a:pt x="110" y="304"/>
                    <a:pt x="98" y="248"/>
                    <a:pt x="98" y="242"/>
                  </a:cubicBezTo>
                  <a:cubicBezTo>
                    <a:pt x="98" y="238"/>
                    <a:pt x="102" y="224"/>
                    <a:pt x="104" y="216"/>
                  </a:cubicBezTo>
                  <a:cubicBezTo>
                    <a:pt x="124" y="136"/>
                    <a:pt x="130" y="110"/>
                    <a:pt x="146" y="82"/>
                  </a:cubicBezTo>
                  <a:cubicBezTo>
                    <a:pt x="176" y="32"/>
                    <a:pt x="212" y="16"/>
                    <a:pt x="234" y="16"/>
                  </a:cubicBezTo>
                  <a:cubicBezTo>
                    <a:pt x="260" y="16"/>
                    <a:pt x="282" y="36"/>
                    <a:pt x="282" y="84"/>
                  </a:cubicBezTo>
                  <a:cubicBezTo>
                    <a:pt x="282" y="124"/>
                    <a:pt x="262" y="202"/>
                    <a:pt x="244" y="238"/>
                  </a:cubicBezTo>
                  <a:cubicBezTo>
                    <a:pt x="220" y="282"/>
                    <a:pt x="186" y="304"/>
                    <a:pt x="160" y="304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6" name="Freeform 34"/>
            <p:cNvSpPr/>
            <p:nvPr/>
          </p:nvSpPr>
          <p:spPr>
            <a:xfrm>
              <a:off x="4475160" y="3530520"/>
              <a:ext cx="104760" cy="160200"/>
            </a:xfrm>
            <a:custGeom>
              <a:avLst/>
              <a:gdLst/>
              <a:ahLst/>
              <a:cxnLst/>
              <a:rect l="0" t="0" r="r" b="b"/>
              <a:pathLst>
                <a:path w="291" h="445">
                  <a:moveTo>
                    <a:pt x="290" y="68"/>
                  </a:moveTo>
                  <a:cubicBezTo>
                    <a:pt x="290" y="26"/>
                    <a:pt x="252" y="0"/>
                    <a:pt x="208" y="0"/>
                  </a:cubicBezTo>
                  <a:cubicBezTo>
                    <a:pt x="140" y="0"/>
                    <a:pt x="90" y="78"/>
                    <a:pt x="78" y="128"/>
                  </a:cubicBezTo>
                  <a:lnTo>
                    <a:pt x="0" y="438"/>
                  </a:lnTo>
                  <a:cubicBezTo>
                    <a:pt x="0" y="442"/>
                    <a:pt x="4" y="444"/>
                    <a:pt x="8" y="444"/>
                  </a:cubicBezTo>
                  <a:cubicBezTo>
                    <a:pt x="12" y="444"/>
                    <a:pt x="16" y="444"/>
                    <a:pt x="16" y="440"/>
                  </a:cubicBezTo>
                  <a:lnTo>
                    <a:pt x="50" y="308"/>
                  </a:lnTo>
                  <a:cubicBezTo>
                    <a:pt x="60" y="332"/>
                    <a:pt x="84" y="352"/>
                    <a:pt x="124" y="352"/>
                  </a:cubicBezTo>
                  <a:cubicBezTo>
                    <a:pt x="194" y="352"/>
                    <a:pt x="272" y="304"/>
                    <a:pt x="272" y="228"/>
                  </a:cubicBezTo>
                  <a:cubicBezTo>
                    <a:pt x="272" y="198"/>
                    <a:pt x="258" y="168"/>
                    <a:pt x="232" y="152"/>
                  </a:cubicBezTo>
                  <a:cubicBezTo>
                    <a:pt x="258" y="136"/>
                    <a:pt x="290" y="108"/>
                    <a:pt x="290" y="68"/>
                  </a:cubicBezTo>
                  <a:moveTo>
                    <a:pt x="192" y="152"/>
                  </a:moveTo>
                  <a:cubicBezTo>
                    <a:pt x="184" y="154"/>
                    <a:pt x="180" y="156"/>
                    <a:pt x="166" y="156"/>
                  </a:cubicBezTo>
                  <a:cubicBezTo>
                    <a:pt x="158" y="156"/>
                    <a:pt x="146" y="154"/>
                    <a:pt x="142" y="152"/>
                  </a:cubicBezTo>
                  <a:cubicBezTo>
                    <a:pt x="148" y="150"/>
                    <a:pt x="162" y="150"/>
                    <a:pt x="166" y="150"/>
                  </a:cubicBezTo>
                  <a:cubicBezTo>
                    <a:pt x="174" y="150"/>
                    <a:pt x="184" y="150"/>
                    <a:pt x="192" y="152"/>
                  </a:cubicBezTo>
                  <a:moveTo>
                    <a:pt x="256" y="60"/>
                  </a:moveTo>
                  <a:cubicBezTo>
                    <a:pt x="256" y="86"/>
                    <a:pt x="244" y="124"/>
                    <a:pt x="214" y="142"/>
                  </a:cubicBezTo>
                  <a:cubicBezTo>
                    <a:pt x="204" y="138"/>
                    <a:pt x="194" y="136"/>
                    <a:pt x="166" y="136"/>
                  </a:cubicBezTo>
                  <a:cubicBezTo>
                    <a:pt x="150" y="136"/>
                    <a:pt x="124" y="136"/>
                    <a:pt x="124" y="154"/>
                  </a:cubicBezTo>
                  <a:cubicBezTo>
                    <a:pt x="124" y="166"/>
                    <a:pt x="140" y="168"/>
                    <a:pt x="166" y="168"/>
                  </a:cubicBezTo>
                  <a:cubicBezTo>
                    <a:pt x="182" y="168"/>
                    <a:pt x="196" y="166"/>
                    <a:pt x="212" y="162"/>
                  </a:cubicBezTo>
                  <a:cubicBezTo>
                    <a:pt x="228" y="172"/>
                    <a:pt x="234" y="192"/>
                    <a:pt x="234" y="214"/>
                  </a:cubicBezTo>
                  <a:cubicBezTo>
                    <a:pt x="234" y="286"/>
                    <a:pt x="186" y="340"/>
                    <a:pt x="126" y="340"/>
                  </a:cubicBezTo>
                  <a:cubicBezTo>
                    <a:pt x="88" y="340"/>
                    <a:pt x="60" y="316"/>
                    <a:pt x="60" y="276"/>
                  </a:cubicBezTo>
                  <a:cubicBezTo>
                    <a:pt x="60" y="272"/>
                    <a:pt x="60" y="266"/>
                    <a:pt x="62" y="262"/>
                  </a:cubicBezTo>
                  <a:lnTo>
                    <a:pt x="94" y="130"/>
                  </a:lnTo>
                  <a:cubicBezTo>
                    <a:pt x="106" y="84"/>
                    <a:pt x="150" y="14"/>
                    <a:pt x="208" y="14"/>
                  </a:cubicBezTo>
                  <a:cubicBezTo>
                    <a:pt x="236" y="14"/>
                    <a:pt x="256" y="30"/>
                    <a:pt x="256" y="60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7" name="Freeform 35"/>
            <p:cNvSpPr/>
            <p:nvPr/>
          </p:nvSpPr>
          <p:spPr>
            <a:xfrm>
              <a:off x="4627080" y="3441960"/>
              <a:ext cx="169560" cy="176760"/>
            </a:xfrm>
            <a:custGeom>
              <a:avLst/>
              <a:gdLst/>
              <a:ahLst/>
              <a:cxnLst/>
              <a:rect l="0" t="0" r="r" b="b"/>
              <a:pathLst>
                <a:path w="471" h="491">
                  <a:moveTo>
                    <a:pt x="470" y="0"/>
                  </a:moveTo>
                  <a:lnTo>
                    <a:pt x="408" y="0"/>
                  </a:lnTo>
                  <a:lnTo>
                    <a:pt x="362" y="214"/>
                  </a:lnTo>
                  <a:lnTo>
                    <a:pt x="122" y="214"/>
                  </a:lnTo>
                  <a:lnTo>
                    <a:pt x="168" y="0"/>
                  </a:lnTo>
                  <a:lnTo>
                    <a:pt x="104" y="0"/>
                  </a:lnTo>
                  <a:lnTo>
                    <a:pt x="0" y="490"/>
                  </a:lnTo>
                  <a:lnTo>
                    <a:pt x="62" y="490"/>
                  </a:lnTo>
                  <a:lnTo>
                    <a:pt x="112" y="256"/>
                  </a:lnTo>
                  <a:lnTo>
                    <a:pt x="352" y="256"/>
                  </a:lnTo>
                  <a:lnTo>
                    <a:pt x="304" y="490"/>
                  </a:lnTo>
                  <a:lnTo>
                    <a:pt x="366" y="490"/>
                  </a:lnTo>
                  <a:lnTo>
                    <a:pt x="47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8" name="Freeform 36"/>
            <p:cNvSpPr/>
            <p:nvPr/>
          </p:nvSpPr>
          <p:spPr>
            <a:xfrm>
              <a:off x="4795560" y="353412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9" name="Freeform 37"/>
            <p:cNvSpPr/>
            <p:nvPr/>
          </p:nvSpPr>
          <p:spPr>
            <a:xfrm>
              <a:off x="4842360" y="357516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40" name="Freeform 38"/>
            <p:cNvSpPr/>
            <p:nvPr/>
          </p:nvSpPr>
          <p:spPr>
            <a:xfrm>
              <a:off x="4938120" y="353412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41" name="Freeform 39"/>
            <p:cNvSpPr/>
            <p:nvPr/>
          </p:nvSpPr>
          <p:spPr>
            <a:xfrm>
              <a:off x="4987800" y="3427560"/>
              <a:ext cx="42840" cy="253800"/>
            </a:xfrm>
            <a:custGeom>
              <a:avLst/>
              <a:gdLst/>
              <a:ahLst/>
              <a:cxnLst/>
              <a:rect l="0" t="0" r="r" b="b"/>
              <a:pathLst>
                <a:path w="119" h="705">
                  <a:moveTo>
                    <a:pt x="118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66" y="44"/>
                  </a:lnTo>
                  <a:lnTo>
                    <a:pt x="66" y="662"/>
                  </a:lnTo>
                  <a:lnTo>
                    <a:pt x="0" y="662"/>
                  </a:lnTo>
                  <a:lnTo>
                    <a:pt x="0" y="704"/>
                  </a:lnTo>
                  <a:lnTo>
                    <a:pt x="118" y="704"/>
                  </a:lnTo>
                  <a:lnTo>
                    <a:pt x="11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pic>
        <p:nvPicPr>
          <p:cNvPr id="1342" name="Picture 1341"/>
          <p:cNvPicPr/>
          <p:nvPr/>
        </p:nvPicPr>
        <p:blipFill>
          <a:blip r:embed="rId2"/>
          <a:stretch/>
        </p:blipFill>
        <p:spPr>
          <a:xfrm>
            <a:off x="5804280" y="908640"/>
            <a:ext cx="2520000" cy="2689200"/>
          </a:xfrm>
          <a:prstGeom prst="rect">
            <a:avLst/>
          </a:prstGeom>
          <a:ln>
            <a:noFill/>
          </a:ln>
        </p:spPr>
      </p:pic>
      <p:grpSp>
        <p:nvGrpSpPr>
          <p:cNvPr id="1343" name="Group 40"/>
          <p:cNvGrpSpPr/>
          <p:nvPr/>
        </p:nvGrpSpPr>
        <p:grpSpPr>
          <a:xfrm>
            <a:off x="1710360" y="4786280"/>
            <a:ext cx="3370320" cy="516960"/>
            <a:chOff x="1710360" y="4684680"/>
            <a:chExt cx="3370320" cy="516960"/>
          </a:xfrm>
        </p:grpSpPr>
        <p:sp>
          <p:nvSpPr>
            <p:cNvPr id="1344" name="Freeform 41"/>
            <p:cNvSpPr/>
            <p:nvPr/>
          </p:nvSpPr>
          <p:spPr>
            <a:xfrm>
              <a:off x="1710360" y="4690440"/>
              <a:ext cx="3370680" cy="511560"/>
            </a:xfrm>
            <a:custGeom>
              <a:avLst/>
              <a:gdLst/>
              <a:ahLst/>
              <a:cxnLst/>
              <a:rect l="0" t="0" r="r" b="b"/>
              <a:pathLst>
                <a:path w="9363" h="1421">
                  <a:moveTo>
                    <a:pt x="4680" y="1420"/>
                  </a:moveTo>
                  <a:lnTo>
                    <a:pt x="0" y="1420"/>
                  </a:lnTo>
                  <a:lnTo>
                    <a:pt x="0" y="0"/>
                  </a:lnTo>
                  <a:lnTo>
                    <a:pt x="9362" y="0"/>
                  </a:lnTo>
                  <a:lnTo>
                    <a:pt x="9362" y="1420"/>
                  </a:lnTo>
                  <a:lnTo>
                    <a:pt x="4680" y="1420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1345" name="Freeform 42"/>
            <p:cNvSpPr/>
            <p:nvPr/>
          </p:nvSpPr>
          <p:spPr>
            <a:xfrm>
              <a:off x="1718280" y="4915800"/>
              <a:ext cx="120600" cy="167400"/>
            </a:xfrm>
            <a:custGeom>
              <a:avLst/>
              <a:gdLst/>
              <a:ahLst/>
              <a:cxnLst/>
              <a:rect l="0" t="0" r="r" b="b"/>
              <a:pathLst>
                <a:path w="335" h="465">
                  <a:moveTo>
                    <a:pt x="2" y="434"/>
                  </a:moveTo>
                  <a:cubicBezTo>
                    <a:pt x="0" y="442"/>
                    <a:pt x="0" y="444"/>
                    <a:pt x="0" y="446"/>
                  </a:cubicBezTo>
                  <a:cubicBezTo>
                    <a:pt x="0" y="456"/>
                    <a:pt x="8" y="464"/>
                    <a:pt x="20" y="464"/>
                  </a:cubicBezTo>
                  <a:cubicBezTo>
                    <a:pt x="34" y="464"/>
                    <a:pt x="44" y="452"/>
                    <a:pt x="44" y="450"/>
                  </a:cubicBezTo>
                  <a:cubicBezTo>
                    <a:pt x="48" y="444"/>
                    <a:pt x="70" y="348"/>
                    <a:pt x="90" y="272"/>
                  </a:cubicBezTo>
                  <a:cubicBezTo>
                    <a:pt x="104" y="300"/>
                    <a:pt x="126" y="320"/>
                    <a:pt x="160" y="320"/>
                  </a:cubicBezTo>
                  <a:cubicBezTo>
                    <a:pt x="242" y="320"/>
                    <a:pt x="334" y="220"/>
                    <a:pt x="334" y="116"/>
                  </a:cubicBezTo>
                  <a:cubicBezTo>
                    <a:pt x="334" y="40"/>
                    <a:pt x="288" y="0"/>
                    <a:pt x="236" y="0"/>
                  </a:cubicBezTo>
                  <a:cubicBezTo>
                    <a:pt x="166" y="0"/>
                    <a:pt x="92" y="70"/>
                    <a:pt x="72" y="156"/>
                  </a:cubicBezTo>
                  <a:lnTo>
                    <a:pt x="2" y="434"/>
                  </a:lnTo>
                  <a:moveTo>
                    <a:pt x="160" y="304"/>
                  </a:moveTo>
                  <a:cubicBezTo>
                    <a:pt x="110" y="304"/>
                    <a:pt x="98" y="248"/>
                    <a:pt x="98" y="242"/>
                  </a:cubicBezTo>
                  <a:cubicBezTo>
                    <a:pt x="98" y="238"/>
                    <a:pt x="102" y="224"/>
                    <a:pt x="104" y="216"/>
                  </a:cubicBezTo>
                  <a:cubicBezTo>
                    <a:pt x="124" y="136"/>
                    <a:pt x="130" y="110"/>
                    <a:pt x="146" y="82"/>
                  </a:cubicBezTo>
                  <a:cubicBezTo>
                    <a:pt x="176" y="32"/>
                    <a:pt x="212" y="16"/>
                    <a:pt x="234" y="16"/>
                  </a:cubicBezTo>
                  <a:cubicBezTo>
                    <a:pt x="260" y="16"/>
                    <a:pt x="282" y="36"/>
                    <a:pt x="282" y="84"/>
                  </a:cubicBezTo>
                  <a:cubicBezTo>
                    <a:pt x="282" y="124"/>
                    <a:pt x="262" y="202"/>
                    <a:pt x="244" y="238"/>
                  </a:cubicBezTo>
                  <a:cubicBezTo>
                    <a:pt x="220" y="282"/>
                    <a:pt x="186" y="304"/>
                    <a:pt x="160" y="304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46" name="Freeform 43"/>
            <p:cNvSpPr/>
            <p:nvPr/>
          </p:nvSpPr>
          <p:spPr>
            <a:xfrm>
              <a:off x="1860840" y="4838040"/>
              <a:ext cx="65160" cy="253800"/>
            </a:xfrm>
            <a:custGeom>
              <a:avLst/>
              <a:gdLst/>
              <a:ahLst/>
              <a:cxnLst/>
              <a:rect l="0" t="0" r="r" b="b"/>
              <a:pathLst>
                <a:path w="181" h="705">
                  <a:moveTo>
                    <a:pt x="136" y="0"/>
                  </a:moveTo>
                  <a:cubicBezTo>
                    <a:pt x="114" y="22"/>
                    <a:pt x="66" y="64"/>
                    <a:pt x="34" y="150"/>
                  </a:cubicBezTo>
                  <a:cubicBezTo>
                    <a:pt x="4" y="226"/>
                    <a:pt x="0" y="302"/>
                    <a:pt x="0" y="352"/>
                  </a:cubicBezTo>
                  <a:cubicBezTo>
                    <a:pt x="0" y="580"/>
                    <a:pt x="102" y="674"/>
                    <a:pt x="136" y="704"/>
                  </a:cubicBezTo>
                  <a:lnTo>
                    <a:pt x="180" y="704"/>
                  </a:lnTo>
                  <a:cubicBezTo>
                    <a:pt x="146" y="672"/>
                    <a:pt x="56" y="580"/>
                    <a:pt x="56" y="352"/>
                  </a:cubicBezTo>
                  <a:cubicBezTo>
                    <a:pt x="56" y="312"/>
                    <a:pt x="58" y="230"/>
                    <a:pt x="86" y="148"/>
                  </a:cubicBezTo>
                  <a:cubicBezTo>
                    <a:pt x="116" y="66"/>
                    <a:pt x="156" y="24"/>
                    <a:pt x="180" y="0"/>
                  </a:cubicBezTo>
                  <a:lnTo>
                    <a:pt x="136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47" name="Freeform 44"/>
            <p:cNvSpPr/>
            <p:nvPr/>
          </p:nvSpPr>
          <p:spPr>
            <a:xfrm>
              <a:off x="1965240" y="4882680"/>
              <a:ext cx="79560" cy="148680"/>
            </a:xfrm>
            <a:custGeom>
              <a:avLst/>
              <a:gdLst/>
              <a:ahLst/>
              <a:cxnLst/>
              <a:rect l="0" t="0" r="r" b="b"/>
              <a:pathLst>
                <a:path w="221" h="413">
                  <a:moveTo>
                    <a:pt x="110" y="130"/>
                  </a:moveTo>
                  <a:lnTo>
                    <a:pt x="210" y="130"/>
                  </a:lnTo>
                  <a:lnTo>
                    <a:pt x="220" y="90"/>
                  </a:lnTo>
                  <a:lnTo>
                    <a:pt x="120" y="90"/>
                  </a:lnTo>
                  <a:lnTo>
                    <a:pt x="138" y="0"/>
                  </a:lnTo>
                  <a:lnTo>
                    <a:pt x="90" y="0"/>
                  </a:lnTo>
                  <a:lnTo>
                    <a:pt x="70" y="90"/>
                  </a:lnTo>
                  <a:lnTo>
                    <a:pt x="8" y="90"/>
                  </a:lnTo>
                  <a:lnTo>
                    <a:pt x="0" y="130"/>
                  </a:lnTo>
                  <a:lnTo>
                    <a:pt x="60" y="130"/>
                  </a:lnTo>
                  <a:cubicBezTo>
                    <a:pt x="50" y="170"/>
                    <a:pt x="14" y="330"/>
                    <a:pt x="14" y="356"/>
                  </a:cubicBezTo>
                  <a:cubicBezTo>
                    <a:pt x="14" y="396"/>
                    <a:pt x="32" y="412"/>
                    <a:pt x="58" y="412"/>
                  </a:cubicBezTo>
                  <a:cubicBezTo>
                    <a:pt x="96" y="412"/>
                    <a:pt x="134" y="400"/>
                    <a:pt x="168" y="384"/>
                  </a:cubicBezTo>
                  <a:lnTo>
                    <a:pt x="166" y="342"/>
                  </a:lnTo>
                  <a:cubicBezTo>
                    <a:pt x="140" y="360"/>
                    <a:pt x="114" y="366"/>
                    <a:pt x="96" y="366"/>
                  </a:cubicBezTo>
                  <a:cubicBezTo>
                    <a:pt x="88" y="366"/>
                    <a:pt x="70" y="366"/>
                    <a:pt x="70" y="332"/>
                  </a:cubicBezTo>
                  <a:cubicBezTo>
                    <a:pt x="70" y="326"/>
                    <a:pt x="70" y="320"/>
                    <a:pt x="72" y="316"/>
                  </a:cubicBezTo>
                  <a:lnTo>
                    <a:pt x="110" y="13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48" name="Freeform 45"/>
            <p:cNvSpPr/>
            <p:nvPr/>
          </p:nvSpPr>
          <p:spPr>
            <a:xfrm>
              <a:off x="2133720" y="4933800"/>
              <a:ext cx="169560" cy="61560"/>
            </a:xfrm>
            <a:custGeom>
              <a:avLst/>
              <a:gdLst/>
              <a:ahLst/>
              <a:cxnLst/>
              <a:rect l="0" t="0" r="r" b="b"/>
              <a:pathLst>
                <a:path w="471" h="171">
                  <a:moveTo>
                    <a:pt x="446" y="28"/>
                  </a:moveTo>
                  <a:cubicBezTo>
                    <a:pt x="456" y="28"/>
                    <a:pt x="470" y="28"/>
                    <a:pt x="470" y="14"/>
                  </a:cubicBezTo>
                  <a:cubicBezTo>
                    <a:pt x="470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28"/>
                    <a:pt x="14" y="28"/>
                    <a:pt x="24" y="28"/>
                  </a:cubicBezTo>
                  <a:lnTo>
                    <a:pt x="446" y="28"/>
                  </a:lnTo>
                  <a:moveTo>
                    <a:pt x="446" y="170"/>
                  </a:moveTo>
                  <a:cubicBezTo>
                    <a:pt x="456" y="170"/>
                    <a:pt x="470" y="170"/>
                    <a:pt x="470" y="156"/>
                  </a:cubicBezTo>
                  <a:cubicBezTo>
                    <a:pt x="470" y="142"/>
                    <a:pt x="456" y="142"/>
                    <a:pt x="446" y="142"/>
                  </a:cubicBezTo>
                  <a:lnTo>
                    <a:pt x="24" y="142"/>
                  </a:lnTo>
                  <a:cubicBezTo>
                    <a:pt x="14" y="142"/>
                    <a:pt x="0" y="142"/>
                    <a:pt x="0" y="156"/>
                  </a:cubicBezTo>
                  <a:cubicBezTo>
                    <a:pt x="0" y="170"/>
                    <a:pt x="14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49" name="Freeform 46"/>
            <p:cNvSpPr/>
            <p:nvPr/>
          </p:nvSpPr>
          <p:spPr>
            <a:xfrm>
              <a:off x="2397240" y="4856040"/>
              <a:ext cx="106200" cy="178200"/>
            </a:xfrm>
            <a:custGeom>
              <a:avLst/>
              <a:gdLst/>
              <a:ahLst/>
              <a:cxnLst/>
              <a:rect l="0" t="0" r="r" b="b"/>
              <a:pathLst>
                <a:path w="295" h="495">
                  <a:moveTo>
                    <a:pt x="294" y="248"/>
                  </a:moveTo>
                  <a:cubicBezTo>
                    <a:pt x="294" y="192"/>
                    <a:pt x="290" y="128"/>
                    <a:pt x="262" y="70"/>
                  </a:cubicBezTo>
                  <a:cubicBezTo>
                    <a:pt x="232" y="16"/>
                    <a:pt x="184" y="0"/>
                    <a:pt x="148" y="0"/>
                  </a:cubicBezTo>
                  <a:cubicBezTo>
                    <a:pt x="106" y="0"/>
                    <a:pt x="56" y="20"/>
                    <a:pt x="26" y="82"/>
                  </a:cubicBezTo>
                  <a:cubicBezTo>
                    <a:pt x="4" y="134"/>
                    <a:pt x="0" y="192"/>
                    <a:pt x="0" y="248"/>
                  </a:cubicBezTo>
                  <a:cubicBezTo>
                    <a:pt x="0" y="304"/>
                    <a:pt x="2" y="356"/>
                    <a:pt x="24" y="408"/>
                  </a:cubicBezTo>
                  <a:cubicBezTo>
                    <a:pt x="52" y="474"/>
                    <a:pt x="106" y="494"/>
                    <a:pt x="146" y="494"/>
                  </a:cubicBezTo>
                  <a:cubicBezTo>
                    <a:pt x="198" y="494"/>
                    <a:pt x="242" y="466"/>
                    <a:pt x="266" y="416"/>
                  </a:cubicBezTo>
                  <a:cubicBezTo>
                    <a:pt x="286" y="370"/>
                    <a:pt x="294" y="324"/>
                    <a:pt x="294" y="248"/>
                  </a:cubicBezTo>
                  <a:moveTo>
                    <a:pt x="148" y="450"/>
                  </a:moveTo>
                  <a:cubicBezTo>
                    <a:pt x="110" y="450"/>
                    <a:pt x="82" y="424"/>
                    <a:pt x="68" y="374"/>
                  </a:cubicBezTo>
                  <a:cubicBezTo>
                    <a:pt x="56" y="334"/>
                    <a:pt x="56" y="296"/>
                    <a:pt x="56" y="240"/>
                  </a:cubicBezTo>
                  <a:cubicBezTo>
                    <a:pt x="56" y="196"/>
                    <a:pt x="56" y="154"/>
                    <a:pt x="68" y="114"/>
                  </a:cubicBezTo>
                  <a:cubicBezTo>
                    <a:pt x="72" y="100"/>
                    <a:pt x="90" y="44"/>
                    <a:pt x="146" y="44"/>
                  </a:cubicBezTo>
                  <a:cubicBezTo>
                    <a:pt x="202" y="44"/>
                    <a:pt x="220" y="96"/>
                    <a:pt x="226" y="110"/>
                  </a:cubicBezTo>
                  <a:cubicBezTo>
                    <a:pt x="238" y="148"/>
                    <a:pt x="238" y="196"/>
                    <a:pt x="238" y="240"/>
                  </a:cubicBezTo>
                  <a:cubicBezTo>
                    <a:pt x="238" y="286"/>
                    <a:pt x="238" y="332"/>
                    <a:pt x="226" y="376"/>
                  </a:cubicBezTo>
                  <a:cubicBezTo>
                    <a:pt x="208" y="440"/>
                    <a:pt x="170" y="450"/>
                    <a:pt x="148" y="450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0" name="Freeform 47"/>
            <p:cNvSpPr/>
            <p:nvPr/>
          </p:nvSpPr>
          <p:spPr>
            <a:xfrm>
              <a:off x="2527560" y="4838040"/>
              <a:ext cx="65160" cy="253800"/>
            </a:xfrm>
            <a:custGeom>
              <a:avLst/>
              <a:gdLst/>
              <a:ahLst/>
              <a:cxnLst/>
              <a:rect l="0" t="0" r="r" b="b"/>
              <a:pathLst>
                <a:path w="181" h="705">
                  <a:moveTo>
                    <a:pt x="44" y="704"/>
                  </a:moveTo>
                  <a:cubicBezTo>
                    <a:pt x="66" y="684"/>
                    <a:pt x="114" y="640"/>
                    <a:pt x="146" y="554"/>
                  </a:cubicBezTo>
                  <a:cubicBezTo>
                    <a:pt x="174" y="478"/>
                    <a:pt x="180" y="404"/>
                    <a:pt x="180" y="352"/>
                  </a:cubicBezTo>
                  <a:cubicBezTo>
                    <a:pt x="180" y="124"/>
                    <a:pt x="78" y="32"/>
                    <a:pt x="44" y="0"/>
                  </a:cubicBezTo>
                  <a:lnTo>
                    <a:pt x="0" y="0"/>
                  </a:lnTo>
                  <a:cubicBezTo>
                    <a:pt x="34" y="34"/>
                    <a:pt x="124" y="124"/>
                    <a:pt x="124" y="352"/>
                  </a:cubicBezTo>
                  <a:cubicBezTo>
                    <a:pt x="124" y="392"/>
                    <a:pt x="122" y="474"/>
                    <a:pt x="94" y="558"/>
                  </a:cubicBezTo>
                  <a:cubicBezTo>
                    <a:pt x="64" y="640"/>
                    <a:pt x="24" y="682"/>
                    <a:pt x="0" y="704"/>
                  </a:cubicBezTo>
                  <a:lnTo>
                    <a:pt x="44" y="70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1" name="Freeform 48"/>
            <p:cNvSpPr/>
            <p:nvPr/>
          </p:nvSpPr>
          <p:spPr>
            <a:xfrm>
              <a:off x="2696040" y="4933800"/>
              <a:ext cx="169560" cy="61560"/>
            </a:xfrm>
            <a:custGeom>
              <a:avLst/>
              <a:gdLst/>
              <a:ahLst/>
              <a:cxnLst/>
              <a:rect l="0" t="0" r="r" b="b"/>
              <a:pathLst>
                <a:path w="471" h="171">
                  <a:moveTo>
                    <a:pt x="446" y="28"/>
                  </a:moveTo>
                  <a:cubicBezTo>
                    <a:pt x="456" y="28"/>
                    <a:pt x="470" y="28"/>
                    <a:pt x="470" y="14"/>
                  </a:cubicBezTo>
                  <a:cubicBezTo>
                    <a:pt x="470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28"/>
                    <a:pt x="14" y="28"/>
                    <a:pt x="24" y="28"/>
                  </a:cubicBezTo>
                  <a:lnTo>
                    <a:pt x="446" y="28"/>
                  </a:lnTo>
                  <a:moveTo>
                    <a:pt x="446" y="170"/>
                  </a:moveTo>
                  <a:cubicBezTo>
                    <a:pt x="456" y="170"/>
                    <a:pt x="470" y="170"/>
                    <a:pt x="470" y="156"/>
                  </a:cubicBezTo>
                  <a:cubicBezTo>
                    <a:pt x="470" y="142"/>
                    <a:pt x="456" y="142"/>
                    <a:pt x="446" y="142"/>
                  </a:cubicBezTo>
                  <a:lnTo>
                    <a:pt x="24" y="142"/>
                  </a:lnTo>
                  <a:cubicBezTo>
                    <a:pt x="14" y="142"/>
                    <a:pt x="0" y="142"/>
                    <a:pt x="0" y="156"/>
                  </a:cubicBezTo>
                  <a:cubicBezTo>
                    <a:pt x="0" y="170"/>
                    <a:pt x="14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2" name="Freeform 49"/>
            <p:cNvSpPr/>
            <p:nvPr/>
          </p:nvSpPr>
          <p:spPr>
            <a:xfrm>
              <a:off x="2956680" y="4915800"/>
              <a:ext cx="120600" cy="167400"/>
            </a:xfrm>
            <a:custGeom>
              <a:avLst/>
              <a:gdLst/>
              <a:ahLst/>
              <a:cxnLst/>
              <a:rect l="0" t="0" r="r" b="b"/>
              <a:pathLst>
                <a:path w="335" h="465">
                  <a:moveTo>
                    <a:pt x="2" y="434"/>
                  </a:moveTo>
                  <a:cubicBezTo>
                    <a:pt x="0" y="442"/>
                    <a:pt x="0" y="444"/>
                    <a:pt x="0" y="446"/>
                  </a:cubicBezTo>
                  <a:cubicBezTo>
                    <a:pt x="0" y="456"/>
                    <a:pt x="8" y="464"/>
                    <a:pt x="20" y="464"/>
                  </a:cubicBezTo>
                  <a:cubicBezTo>
                    <a:pt x="34" y="464"/>
                    <a:pt x="44" y="452"/>
                    <a:pt x="44" y="450"/>
                  </a:cubicBezTo>
                  <a:cubicBezTo>
                    <a:pt x="48" y="444"/>
                    <a:pt x="70" y="348"/>
                    <a:pt x="90" y="272"/>
                  </a:cubicBezTo>
                  <a:cubicBezTo>
                    <a:pt x="104" y="300"/>
                    <a:pt x="126" y="320"/>
                    <a:pt x="160" y="320"/>
                  </a:cubicBezTo>
                  <a:cubicBezTo>
                    <a:pt x="242" y="320"/>
                    <a:pt x="334" y="220"/>
                    <a:pt x="334" y="116"/>
                  </a:cubicBezTo>
                  <a:cubicBezTo>
                    <a:pt x="334" y="40"/>
                    <a:pt x="288" y="0"/>
                    <a:pt x="236" y="0"/>
                  </a:cubicBezTo>
                  <a:cubicBezTo>
                    <a:pt x="166" y="0"/>
                    <a:pt x="92" y="70"/>
                    <a:pt x="72" y="156"/>
                  </a:cubicBezTo>
                  <a:lnTo>
                    <a:pt x="2" y="434"/>
                  </a:lnTo>
                  <a:moveTo>
                    <a:pt x="160" y="304"/>
                  </a:moveTo>
                  <a:cubicBezTo>
                    <a:pt x="110" y="304"/>
                    <a:pt x="98" y="248"/>
                    <a:pt x="98" y="242"/>
                  </a:cubicBezTo>
                  <a:cubicBezTo>
                    <a:pt x="98" y="238"/>
                    <a:pt x="102" y="224"/>
                    <a:pt x="104" y="216"/>
                  </a:cubicBezTo>
                  <a:cubicBezTo>
                    <a:pt x="124" y="136"/>
                    <a:pt x="130" y="110"/>
                    <a:pt x="146" y="82"/>
                  </a:cubicBezTo>
                  <a:cubicBezTo>
                    <a:pt x="176" y="32"/>
                    <a:pt x="212" y="16"/>
                    <a:pt x="234" y="16"/>
                  </a:cubicBezTo>
                  <a:cubicBezTo>
                    <a:pt x="260" y="16"/>
                    <a:pt x="282" y="36"/>
                    <a:pt x="282" y="84"/>
                  </a:cubicBezTo>
                  <a:cubicBezTo>
                    <a:pt x="282" y="124"/>
                    <a:pt x="262" y="202"/>
                    <a:pt x="244" y="238"/>
                  </a:cubicBezTo>
                  <a:cubicBezTo>
                    <a:pt x="220" y="282"/>
                    <a:pt x="186" y="304"/>
                    <a:pt x="160" y="304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3" name="Freeform 50"/>
            <p:cNvSpPr/>
            <p:nvPr/>
          </p:nvSpPr>
          <p:spPr>
            <a:xfrm>
              <a:off x="3088440" y="4940280"/>
              <a:ext cx="104760" cy="160200"/>
            </a:xfrm>
            <a:custGeom>
              <a:avLst/>
              <a:gdLst/>
              <a:ahLst/>
              <a:cxnLst/>
              <a:rect l="0" t="0" r="r" b="b"/>
              <a:pathLst>
                <a:path w="291" h="445">
                  <a:moveTo>
                    <a:pt x="290" y="68"/>
                  </a:moveTo>
                  <a:cubicBezTo>
                    <a:pt x="290" y="26"/>
                    <a:pt x="252" y="0"/>
                    <a:pt x="208" y="0"/>
                  </a:cubicBezTo>
                  <a:cubicBezTo>
                    <a:pt x="140" y="0"/>
                    <a:pt x="90" y="78"/>
                    <a:pt x="78" y="128"/>
                  </a:cubicBezTo>
                  <a:lnTo>
                    <a:pt x="0" y="438"/>
                  </a:lnTo>
                  <a:cubicBezTo>
                    <a:pt x="0" y="442"/>
                    <a:pt x="4" y="444"/>
                    <a:pt x="8" y="444"/>
                  </a:cubicBezTo>
                  <a:cubicBezTo>
                    <a:pt x="12" y="444"/>
                    <a:pt x="16" y="444"/>
                    <a:pt x="16" y="440"/>
                  </a:cubicBezTo>
                  <a:lnTo>
                    <a:pt x="50" y="308"/>
                  </a:lnTo>
                  <a:cubicBezTo>
                    <a:pt x="60" y="332"/>
                    <a:pt x="84" y="352"/>
                    <a:pt x="124" y="352"/>
                  </a:cubicBezTo>
                  <a:cubicBezTo>
                    <a:pt x="194" y="352"/>
                    <a:pt x="272" y="302"/>
                    <a:pt x="272" y="228"/>
                  </a:cubicBezTo>
                  <a:cubicBezTo>
                    <a:pt x="272" y="198"/>
                    <a:pt x="258" y="168"/>
                    <a:pt x="232" y="152"/>
                  </a:cubicBezTo>
                  <a:cubicBezTo>
                    <a:pt x="258" y="136"/>
                    <a:pt x="290" y="108"/>
                    <a:pt x="290" y="68"/>
                  </a:cubicBezTo>
                  <a:moveTo>
                    <a:pt x="192" y="152"/>
                  </a:moveTo>
                  <a:cubicBezTo>
                    <a:pt x="184" y="154"/>
                    <a:pt x="180" y="156"/>
                    <a:pt x="166" y="156"/>
                  </a:cubicBezTo>
                  <a:cubicBezTo>
                    <a:pt x="158" y="156"/>
                    <a:pt x="146" y="154"/>
                    <a:pt x="142" y="152"/>
                  </a:cubicBezTo>
                  <a:cubicBezTo>
                    <a:pt x="148" y="150"/>
                    <a:pt x="162" y="150"/>
                    <a:pt x="166" y="150"/>
                  </a:cubicBezTo>
                  <a:cubicBezTo>
                    <a:pt x="174" y="150"/>
                    <a:pt x="184" y="150"/>
                    <a:pt x="192" y="152"/>
                  </a:cubicBezTo>
                  <a:moveTo>
                    <a:pt x="256" y="60"/>
                  </a:moveTo>
                  <a:cubicBezTo>
                    <a:pt x="256" y="86"/>
                    <a:pt x="244" y="124"/>
                    <a:pt x="214" y="142"/>
                  </a:cubicBezTo>
                  <a:cubicBezTo>
                    <a:pt x="204" y="138"/>
                    <a:pt x="194" y="136"/>
                    <a:pt x="166" y="136"/>
                  </a:cubicBezTo>
                  <a:cubicBezTo>
                    <a:pt x="150" y="136"/>
                    <a:pt x="124" y="136"/>
                    <a:pt x="124" y="154"/>
                  </a:cubicBezTo>
                  <a:cubicBezTo>
                    <a:pt x="124" y="166"/>
                    <a:pt x="140" y="168"/>
                    <a:pt x="166" y="168"/>
                  </a:cubicBezTo>
                  <a:cubicBezTo>
                    <a:pt x="182" y="168"/>
                    <a:pt x="196" y="166"/>
                    <a:pt x="212" y="162"/>
                  </a:cubicBezTo>
                  <a:cubicBezTo>
                    <a:pt x="228" y="172"/>
                    <a:pt x="234" y="192"/>
                    <a:pt x="234" y="214"/>
                  </a:cubicBezTo>
                  <a:cubicBezTo>
                    <a:pt x="234" y="286"/>
                    <a:pt x="186" y="340"/>
                    <a:pt x="126" y="340"/>
                  </a:cubicBezTo>
                  <a:cubicBezTo>
                    <a:pt x="88" y="340"/>
                    <a:pt x="60" y="316"/>
                    <a:pt x="60" y="276"/>
                  </a:cubicBezTo>
                  <a:cubicBezTo>
                    <a:pt x="60" y="272"/>
                    <a:pt x="60" y="266"/>
                    <a:pt x="62" y="262"/>
                  </a:cubicBezTo>
                  <a:lnTo>
                    <a:pt x="94" y="130"/>
                  </a:lnTo>
                  <a:cubicBezTo>
                    <a:pt x="106" y="84"/>
                    <a:pt x="150" y="14"/>
                    <a:pt x="208" y="14"/>
                  </a:cubicBezTo>
                  <a:cubicBezTo>
                    <a:pt x="236" y="14"/>
                    <a:pt x="256" y="30"/>
                    <a:pt x="256" y="60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4" name="Freeform 51"/>
            <p:cNvSpPr/>
            <p:nvPr/>
          </p:nvSpPr>
          <p:spPr>
            <a:xfrm>
              <a:off x="3300840" y="4933800"/>
              <a:ext cx="169560" cy="61560"/>
            </a:xfrm>
            <a:custGeom>
              <a:avLst/>
              <a:gdLst/>
              <a:ahLst/>
              <a:cxnLst/>
              <a:rect l="0" t="0" r="r" b="b"/>
              <a:pathLst>
                <a:path w="471" h="171">
                  <a:moveTo>
                    <a:pt x="446" y="28"/>
                  </a:moveTo>
                  <a:cubicBezTo>
                    <a:pt x="456" y="28"/>
                    <a:pt x="470" y="28"/>
                    <a:pt x="470" y="14"/>
                  </a:cubicBezTo>
                  <a:cubicBezTo>
                    <a:pt x="470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28"/>
                    <a:pt x="14" y="28"/>
                    <a:pt x="24" y="28"/>
                  </a:cubicBezTo>
                  <a:lnTo>
                    <a:pt x="446" y="28"/>
                  </a:lnTo>
                  <a:moveTo>
                    <a:pt x="446" y="170"/>
                  </a:moveTo>
                  <a:cubicBezTo>
                    <a:pt x="456" y="170"/>
                    <a:pt x="470" y="170"/>
                    <a:pt x="470" y="156"/>
                  </a:cubicBezTo>
                  <a:cubicBezTo>
                    <a:pt x="470" y="142"/>
                    <a:pt x="456" y="142"/>
                    <a:pt x="446" y="142"/>
                  </a:cubicBezTo>
                  <a:lnTo>
                    <a:pt x="24" y="142"/>
                  </a:lnTo>
                  <a:cubicBezTo>
                    <a:pt x="14" y="142"/>
                    <a:pt x="0" y="142"/>
                    <a:pt x="0" y="156"/>
                  </a:cubicBezTo>
                  <a:cubicBezTo>
                    <a:pt x="0" y="170"/>
                    <a:pt x="14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5" name="Freeform 52"/>
            <p:cNvSpPr/>
            <p:nvPr/>
          </p:nvSpPr>
          <p:spPr>
            <a:xfrm>
              <a:off x="3635640" y="4684680"/>
              <a:ext cx="86040" cy="172440"/>
            </a:xfrm>
            <a:custGeom>
              <a:avLst/>
              <a:gdLst/>
              <a:ahLst/>
              <a:cxnLst/>
              <a:rect l="0" t="0" r="r" b="b"/>
              <a:pathLst>
                <a:path w="239" h="479">
                  <a:moveTo>
                    <a:pt x="148" y="0"/>
                  </a:moveTo>
                  <a:lnTo>
                    <a:pt x="134" y="0"/>
                  </a:lnTo>
                  <a:cubicBezTo>
                    <a:pt x="92" y="44"/>
                    <a:pt x="34" y="46"/>
                    <a:pt x="0" y="46"/>
                  </a:cubicBezTo>
                  <a:lnTo>
                    <a:pt x="0" y="88"/>
                  </a:lnTo>
                  <a:cubicBezTo>
                    <a:pt x="24" y="86"/>
                    <a:pt x="58" y="86"/>
                    <a:pt x="92" y="70"/>
                  </a:cubicBezTo>
                  <a:lnTo>
                    <a:pt x="92" y="438"/>
                  </a:lnTo>
                  <a:lnTo>
                    <a:pt x="4" y="438"/>
                  </a:lnTo>
                  <a:lnTo>
                    <a:pt x="4" y="478"/>
                  </a:lnTo>
                  <a:lnTo>
                    <a:pt x="238" y="478"/>
                  </a:lnTo>
                  <a:lnTo>
                    <a:pt x="238" y="438"/>
                  </a:lnTo>
                  <a:lnTo>
                    <a:pt x="148" y="438"/>
                  </a:lnTo>
                  <a:lnTo>
                    <a:pt x="14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6" name="Freeform 53"/>
            <p:cNvSpPr/>
            <p:nvPr/>
          </p:nvSpPr>
          <p:spPr>
            <a:xfrm>
              <a:off x="3583800" y="4959000"/>
              <a:ext cx="186120" cy="11160"/>
            </a:xfrm>
            <a:custGeom>
              <a:avLst/>
              <a:gdLst/>
              <a:ahLst/>
              <a:cxnLst/>
              <a:rect l="0" t="0" r="r" b="b"/>
              <a:pathLst>
                <a:path w="517" h="31">
                  <a:moveTo>
                    <a:pt x="258" y="30"/>
                  </a:moveTo>
                  <a:lnTo>
                    <a:pt x="0" y="30"/>
                  </a:lnTo>
                  <a:lnTo>
                    <a:pt x="0" y="0"/>
                  </a:lnTo>
                  <a:lnTo>
                    <a:pt x="516" y="0"/>
                  </a:lnTo>
                  <a:lnTo>
                    <a:pt x="516" y="30"/>
                  </a:lnTo>
                  <a:lnTo>
                    <a:pt x="258" y="3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7" name="Freeform 54"/>
            <p:cNvSpPr/>
            <p:nvPr/>
          </p:nvSpPr>
          <p:spPr>
            <a:xfrm>
              <a:off x="3598200" y="5025240"/>
              <a:ext cx="164520" cy="176760"/>
            </a:xfrm>
            <a:custGeom>
              <a:avLst/>
              <a:gdLst/>
              <a:ahLst/>
              <a:cxnLst/>
              <a:rect l="0" t="0" r="r" b="b"/>
              <a:pathLst>
                <a:path w="457" h="491">
                  <a:moveTo>
                    <a:pt x="444" y="36"/>
                  </a:moveTo>
                  <a:cubicBezTo>
                    <a:pt x="450" y="30"/>
                    <a:pt x="450" y="28"/>
                    <a:pt x="452" y="20"/>
                  </a:cubicBezTo>
                  <a:cubicBezTo>
                    <a:pt x="452" y="18"/>
                    <a:pt x="454" y="4"/>
                    <a:pt x="456" y="0"/>
                  </a:cubicBezTo>
                  <a:lnTo>
                    <a:pt x="112" y="0"/>
                  </a:lnTo>
                  <a:lnTo>
                    <a:pt x="104" y="44"/>
                  </a:lnTo>
                  <a:lnTo>
                    <a:pt x="244" y="44"/>
                  </a:lnTo>
                  <a:cubicBezTo>
                    <a:pt x="254" y="44"/>
                    <a:pt x="262" y="44"/>
                    <a:pt x="270" y="44"/>
                  </a:cubicBezTo>
                  <a:lnTo>
                    <a:pt x="368" y="44"/>
                  </a:lnTo>
                  <a:lnTo>
                    <a:pt x="12" y="452"/>
                  </a:lnTo>
                  <a:cubicBezTo>
                    <a:pt x="6" y="458"/>
                    <a:pt x="6" y="460"/>
                    <a:pt x="4" y="470"/>
                  </a:cubicBezTo>
                  <a:cubicBezTo>
                    <a:pt x="4" y="470"/>
                    <a:pt x="0" y="488"/>
                    <a:pt x="0" y="490"/>
                  </a:cubicBezTo>
                  <a:lnTo>
                    <a:pt x="356" y="490"/>
                  </a:lnTo>
                  <a:lnTo>
                    <a:pt x="366" y="444"/>
                  </a:lnTo>
                  <a:lnTo>
                    <a:pt x="298" y="444"/>
                  </a:lnTo>
                  <a:cubicBezTo>
                    <a:pt x="236" y="444"/>
                    <a:pt x="174" y="444"/>
                    <a:pt x="112" y="444"/>
                  </a:cubicBezTo>
                  <a:lnTo>
                    <a:pt x="90" y="444"/>
                  </a:lnTo>
                  <a:lnTo>
                    <a:pt x="444" y="3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8" name="Freeform 55"/>
            <p:cNvSpPr/>
            <p:nvPr/>
          </p:nvSpPr>
          <p:spPr>
            <a:xfrm>
              <a:off x="3850200" y="4910760"/>
              <a:ext cx="96840" cy="120600"/>
            </a:xfrm>
            <a:custGeom>
              <a:avLst/>
              <a:gdLst/>
              <a:ahLst/>
              <a:cxnLst/>
              <a:rect l="0" t="0" r="r" b="b"/>
              <a:pathLst>
                <a:path w="269" h="335">
                  <a:moveTo>
                    <a:pt x="268" y="172"/>
                  </a:moveTo>
                  <a:cubicBezTo>
                    <a:pt x="268" y="148"/>
                    <a:pt x="268" y="94"/>
                    <a:pt x="240" y="52"/>
                  </a:cubicBezTo>
                  <a:cubicBezTo>
                    <a:pt x="212" y="8"/>
                    <a:pt x="168" y="0"/>
                    <a:pt x="142" y="0"/>
                  </a:cubicBezTo>
                  <a:cubicBezTo>
                    <a:pt x="64" y="0"/>
                    <a:pt x="0" y="74"/>
                    <a:pt x="0" y="166"/>
                  </a:cubicBezTo>
                  <a:cubicBezTo>
                    <a:pt x="0" y="260"/>
                    <a:pt x="68" y="334"/>
                    <a:pt x="152" y="334"/>
                  </a:cubicBezTo>
                  <a:cubicBezTo>
                    <a:pt x="198" y="334"/>
                    <a:pt x="238" y="316"/>
                    <a:pt x="266" y="298"/>
                  </a:cubicBezTo>
                  <a:lnTo>
                    <a:pt x="262" y="252"/>
                  </a:lnTo>
                  <a:cubicBezTo>
                    <a:pt x="216" y="288"/>
                    <a:pt x="170" y="290"/>
                    <a:pt x="154" y="290"/>
                  </a:cubicBezTo>
                  <a:cubicBezTo>
                    <a:pt x="98" y="290"/>
                    <a:pt x="52" y="240"/>
                    <a:pt x="50" y="172"/>
                  </a:cubicBezTo>
                  <a:lnTo>
                    <a:pt x="268" y="172"/>
                  </a:lnTo>
                  <a:moveTo>
                    <a:pt x="54" y="132"/>
                  </a:moveTo>
                  <a:cubicBezTo>
                    <a:pt x="64" y="78"/>
                    <a:pt x="102" y="44"/>
                    <a:pt x="142" y="44"/>
                  </a:cubicBezTo>
                  <a:cubicBezTo>
                    <a:pt x="180" y="44"/>
                    <a:pt x="218" y="68"/>
                    <a:pt x="228" y="132"/>
                  </a:cubicBezTo>
                  <a:lnTo>
                    <a:pt x="54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9" name="Freeform 56"/>
            <p:cNvSpPr/>
            <p:nvPr/>
          </p:nvSpPr>
          <p:spPr>
            <a:xfrm>
              <a:off x="3953880" y="4915080"/>
              <a:ext cx="117720" cy="113400"/>
            </a:xfrm>
            <a:custGeom>
              <a:avLst/>
              <a:gdLst/>
              <a:ahLst/>
              <a:cxnLst/>
              <a:rect l="0" t="0" r="r" b="b"/>
              <a:pathLst>
                <a:path w="327" h="315">
                  <a:moveTo>
                    <a:pt x="184" y="152"/>
                  </a:moveTo>
                  <a:lnTo>
                    <a:pt x="314" y="0"/>
                  </a:lnTo>
                  <a:lnTo>
                    <a:pt x="256" y="0"/>
                  </a:lnTo>
                  <a:lnTo>
                    <a:pt x="160" y="116"/>
                  </a:lnTo>
                  <a:lnTo>
                    <a:pt x="62" y="0"/>
                  </a:lnTo>
                  <a:lnTo>
                    <a:pt x="4" y="0"/>
                  </a:lnTo>
                  <a:lnTo>
                    <a:pt x="138" y="152"/>
                  </a:lnTo>
                  <a:lnTo>
                    <a:pt x="0" y="314"/>
                  </a:lnTo>
                  <a:lnTo>
                    <a:pt x="58" y="314"/>
                  </a:lnTo>
                  <a:lnTo>
                    <a:pt x="160" y="182"/>
                  </a:lnTo>
                  <a:lnTo>
                    <a:pt x="266" y="314"/>
                  </a:lnTo>
                  <a:lnTo>
                    <a:pt x="326" y="314"/>
                  </a:lnTo>
                  <a:lnTo>
                    <a:pt x="184" y="15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60" name="Freeform 57"/>
            <p:cNvSpPr/>
            <p:nvPr/>
          </p:nvSpPr>
          <p:spPr>
            <a:xfrm>
              <a:off x="4091400" y="4912200"/>
              <a:ext cx="101880" cy="165240"/>
            </a:xfrm>
            <a:custGeom>
              <a:avLst/>
              <a:gdLst/>
              <a:ahLst/>
              <a:cxnLst/>
              <a:rect l="0" t="0" r="r" b="b"/>
              <a:pathLst>
                <a:path w="283" h="459">
                  <a:moveTo>
                    <a:pt x="56" y="288"/>
                  </a:moveTo>
                  <a:cubicBezTo>
                    <a:pt x="78" y="310"/>
                    <a:pt x="108" y="328"/>
                    <a:pt x="150" y="328"/>
                  </a:cubicBezTo>
                  <a:cubicBezTo>
                    <a:pt x="220" y="328"/>
                    <a:pt x="282" y="260"/>
                    <a:pt x="282" y="164"/>
                  </a:cubicBezTo>
                  <a:cubicBezTo>
                    <a:pt x="282" y="80"/>
                    <a:pt x="238" y="0"/>
                    <a:pt x="170" y="0"/>
                  </a:cubicBezTo>
                  <a:cubicBezTo>
                    <a:pt x="126" y="0"/>
                    <a:pt x="86" y="14"/>
                    <a:pt x="54" y="42"/>
                  </a:cubicBezTo>
                  <a:lnTo>
                    <a:pt x="54" y="8"/>
                  </a:lnTo>
                  <a:lnTo>
                    <a:pt x="0" y="8"/>
                  </a:lnTo>
                  <a:lnTo>
                    <a:pt x="0" y="458"/>
                  </a:lnTo>
                  <a:lnTo>
                    <a:pt x="56" y="458"/>
                  </a:lnTo>
                  <a:lnTo>
                    <a:pt x="56" y="288"/>
                  </a:lnTo>
                  <a:moveTo>
                    <a:pt x="56" y="86"/>
                  </a:moveTo>
                  <a:cubicBezTo>
                    <a:pt x="72" y="62"/>
                    <a:pt x="100" y="46"/>
                    <a:pt x="130" y="46"/>
                  </a:cubicBezTo>
                  <a:cubicBezTo>
                    <a:pt x="184" y="46"/>
                    <a:pt x="226" y="98"/>
                    <a:pt x="226" y="164"/>
                  </a:cubicBezTo>
                  <a:cubicBezTo>
                    <a:pt x="226" y="236"/>
                    <a:pt x="176" y="286"/>
                    <a:pt x="124" y="286"/>
                  </a:cubicBezTo>
                  <a:cubicBezTo>
                    <a:pt x="96" y="286"/>
                    <a:pt x="76" y="272"/>
                    <a:pt x="62" y="252"/>
                  </a:cubicBezTo>
                  <a:cubicBezTo>
                    <a:pt x="56" y="242"/>
                    <a:pt x="56" y="240"/>
                    <a:pt x="56" y="228"/>
                  </a:cubicBezTo>
                  <a:lnTo>
                    <a:pt x="56" y="8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61" name="Freeform 58"/>
            <p:cNvSpPr/>
            <p:nvPr/>
          </p:nvSpPr>
          <p:spPr>
            <a:xfrm>
              <a:off x="4227480" y="4838040"/>
              <a:ext cx="42840" cy="253800"/>
            </a:xfrm>
            <a:custGeom>
              <a:avLst/>
              <a:gdLst/>
              <a:ahLst/>
              <a:cxnLst/>
              <a:rect l="0" t="0" r="r" b="b"/>
              <a:pathLst>
                <a:path w="119" h="705">
                  <a:moveTo>
                    <a:pt x="118" y="704"/>
                  </a:moveTo>
                  <a:lnTo>
                    <a:pt x="118" y="662"/>
                  </a:lnTo>
                  <a:lnTo>
                    <a:pt x="52" y="662"/>
                  </a:lnTo>
                  <a:lnTo>
                    <a:pt x="52" y="44"/>
                  </a:lnTo>
                  <a:lnTo>
                    <a:pt x="118" y="44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0" y="704"/>
                  </a:lnTo>
                  <a:lnTo>
                    <a:pt x="118" y="70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62" name="Freeform 59"/>
            <p:cNvSpPr/>
            <p:nvPr/>
          </p:nvSpPr>
          <p:spPr>
            <a:xfrm>
              <a:off x="4295880" y="4959000"/>
              <a:ext cx="155880" cy="11160"/>
            </a:xfrm>
            <a:custGeom>
              <a:avLst/>
              <a:gdLst/>
              <a:ahLst/>
              <a:cxnLst/>
              <a:rect l="0" t="0" r="r" b="b"/>
              <a:pathLst>
                <a:path w="433" h="31">
                  <a:moveTo>
                    <a:pt x="406" y="30"/>
                  </a:moveTo>
                  <a:cubicBezTo>
                    <a:pt x="418" y="30"/>
                    <a:pt x="432" y="30"/>
                    <a:pt x="432" y="16"/>
                  </a:cubicBezTo>
                  <a:cubicBezTo>
                    <a:pt x="432" y="0"/>
                    <a:pt x="418" y="0"/>
                    <a:pt x="406" y="0"/>
                  </a:cubicBezTo>
                  <a:lnTo>
                    <a:pt x="24" y="0"/>
                  </a:lnTo>
                  <a:cubicBezTo>
                    <a:pt x="12" y="0"/>
                    <a:pt x="0" y="0"/>
                    <a:pt x="0" y="16"/>
                  </a:cubicBezTo>
                  <a:cubicBezTo>
                    <a:pt x="0" y="30"/>
                    <a:pt x="12" y="30"/>
                    <a:pt x="24" y="30"/>
                  </a:cubicBezTo>
                  <a:lnTo>
                    <a:pt x="406" y="3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63" name="Freeform 60"/>
            <p:cNvSpPr/>
            <p:nvPr/>
          </p:nvSpPr>
          <p:spPr>
            <a:xfrm>
              <a:off x="4478760" y="4848840"/>
              <a:ext cx="139320" cy="228600"/>
            </a:xfrm>
            <a:custGeom>
              <a:avLst/>
              <a:gdLst/>
              <a:ahLst/>
              <a:cxnLst/>
              <a:rect l="0" t="0" r="r" b="b"/>
              <a:pathLst>
                <a:path w="387" h="635">
                  <a:moveTo>
                    <a:pt x="386" y="96"/>
                  </a:moveTo>
                  <a:cubicBezTo>
                    <a:pt x="386" y="44"/>
                    <a:pt x="346" y="0"/>
                    <a:pt x="290" y="0"/>
                  </a:cubicBezTo>
                  <a:cubicBezTo>
                    <a:pt x="248" y="0"/>
                    <a:pt x="228" y="12"/>
                    <a:pt x="204" y="30"/>
                  </a:cubicBezTo>
                  <a:cubicBezTo>
                    <a:pt x="164" y="58"/>
                    <a:pt x="126" y="126"/>
                    <a:pt x="112" y="180"/>
                  </a:cubicBezTo>
                  <a:lnTo>
                    <a:pt x="0" y="628"/>
                  </a:lnTo>
                  <a:cubicBezTo>
                    <a:pt x="0" y="630"/>
                    <a:pt x="2" y="634"/>
                    <a:pt x="8" y="634"/>
                  </a:cubicBezTo>
                  <a:cubicBezTo>
                    <a:pt x="14" y="634"/>
                    <a:pt x="16" y="634"/>
                    <a:pt x="18" y="632"/>
                  </a:cubicBezTo>
                  <a:lnTo>
                    <a:pt x="66" y="436"/>
                  </a:lnTo>
                  <a:cubicBezTo>
                    <a:pt x="80" y="478"/>
                    <a:pt x="112" y="504"/>
                    <a:pt x="162" y="504"/>
                  </a:cubicBezTo>
                  <a:cubicBezTo>
                    <a:pt x="214" y="504"/>
                    <a:pt x="268" y="480"/>
                    <a:pt x="298" y="450"/>
                  </a:cubicBezTo>
                  <a:cubicBezTo>
                    <a:pt x="332" y="416"/>
                    <a:pt x="356" y="372"/>
                    <a:pt x="356" y="320"/>
                  </a:cubicBezTo>
                  <a:cubicBezTo>
                    <a:pt x="356" y="268"/>
                    <a:pt x="330" y="232"/>
                    <a:pt x="304" y="214"/>
                  </a:cubicBezTo>
                  <a:cubicBezTo>
                    <a:pt x="344" y="192"/>
                    <a:pt x="386" y="148"/>
                    <a:pt x="386" y="96"/>
                  </a:cubicBezTo>
                  <a:moveTo>
                    <a:pt x="258" y="214"/>
                  </a:moveTo>
                  <a:cubicBezTo>
                    <a:pt x="248" y="218"/>
                    <a:pt x="242" y="218"/>
                    <a:pt x="224" y="218"/>
                  </a:cubicBezTo>
                  <a:cubicBezTo>
                    <a:pt x="214" y="218"/>
                    <a:pt x="200" y="220"/>
                    <a:pt x="192" y="216"/>
                  </a:cubicBezTo>
                  <a:cubicBezTo>
                    <a:pt x="194" y="208"/>
                    <a:pt x="220" y="210"/>
                    <a:pt x="228" y="210"/>
                  </a:cubicBezTo>
                  <a:cubicBezTo>
                    <a:pt x="242" y="210"/>
                    <a:pt x="248" y="210"/>
                    <a:pt x="258" y="214"/>
                  </a:cubicBezTo>
                  <a:moveTo>
                    <a:pt x="346" y="80"/>
                  </a:moveTo>
                  <a:cubicBezTo>
                    <a:pt x="346" y="130"/>
                    <a:pt x="318" y="180"/>
                    <a:pt x="282" y="202"/>
                  </a:cubicBezTo>
                  <a:cubicBezTo>
                    <a:pt x="262" y="196"/>
                    <a:pt x="248" y="194"/>
                    <a:pt x="228" y="194"/>
                  </a:cubicBezTo>
                  <a:cubicBezTo>
                    <a:pt x="212" y="194"/>
                    <a:pt x="174" y="194"/>
                    <a:pt x="174" y="216"/>
                  </a:cubicBezTo>
                  <a:cubicBezTo>
                    <a:pt x="172" y="236"/>
                    <a:pt x="210" y="234"/>
                    <a:pt x="222" y="234"/>
                  </a:cubicBezTo>
                  <a:cubicBezTo>
                    <a:pt x="248" y="234"/>
                    <a:pt x="258" y="234"/>
                    <a:pt x="280" y="224"/>
                  </a:cubicBezTo>
                  <a:cubicBezTo>
                    <a:pt x="306" y="250"/>
                    <a:pt x="310" y="272"/>
                    <a:pt x="310" y="304"/>
                  </a:cubicBezTo>
                  <a:cubicBezTo>
                    <a:pt x="312" y="346"/>
                    <a:pt x="296" y="398"/>
                    <a:pt x="276" y="426"/>
                  </a:cubicBezTo>
                  <a:cubicBezTo>
                    <a:pt x="248" y="464"/>
                    <a:pt x="200" y="490"/>
                    <a:pt x="160" y="490"/>
                  </a:cubicBezTo>
                  <a:cubicBezTo>
                    <a:pt x="106" y="490"/>
                    <a:pt x="80" y="448"/>
                    <a:pt x="80" y="398"/>
                  </a:cubicBezTo>
                  <a:cubicBezTo>
                    <a:pt x="80" y="392"/>
                    <a:pt x="80" y="380"/>
                    <a:pt x="84" y="368"/>
                  </a:cubicBezTo>
                  <a:lnTo>
                    <a:pt x="128" y="188"/>
                  </a:lnTo>
                  <a:cubicBezTo>
                    <a:pt x="144" y="128"/>
                    <a:pt x="196" y="16"/>
                    <a:pt x="280" y="16"/>
                  </a:cubicBezTo>
                  <a:cubicBezTo>
                    <a:pt x="320" y="16"/>
                    <a:pt x="346" y="38"/>
                    <a:pt x="346" y="80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64" name="Freeform 61"/>
            <p:cNvSpPr/>
            <p:nvPr/>
          </p:nvSpPr>
          <p:spPr>
            <a:xfrm>
              <a:off x="4651560" y="4851720"/>
              <a:ext cx="169560" cy="176760"/>
            </a:xfrm>
            <a:custGeom>
              <a:avLst/>
              <a:gdLst/>
              <a:ahLst/>
              <a:cxnLst/>
              <a:rect l="0" t="0" r="r" b="b"/>
              <a:pathLst>
                <a:path w="471" h="491">
                  <a:moveTo>
                    <a:pt x="470" y="0"/>
                  </a:moveTo>
                  <a:lnTo>
                    <a:pt x="408" y="0"/>
                  </a:lnTo>
                  <a:lnTo>
                    <a:pt x="362" y="214"/>
                  </a:lnTo>
                  <a:lnTo>
                    <a:pt x="122" y="214"/>
                  </a:lnTo>
                  <a:lnTo>
                    <a:pt x="168" y="0"/>
                  </a:lnTo>
                  <a:lnTo>
                    <a:pt x="104" y="0"/>
                  </a:lnTo>
                  <a:lnTo>
                    <a:pt x="0" y="490"/>
                  </a:lnTo>
                  <a:lnTo>
                    <a:pt x="62" y="490"/>
                  </a:lnTo>
                  <a:lnTo>
                    <a:pt x="112" y="256"/>
                  </a:lnTo>
                  <a:lnTo>
                    <a:pt x="352" y="256"/>
                  </a:lnTo>
                  <a:lnTo>
                    <a:pt x="304" y="490"/>
                  </a:lnTo>
                  <a:lnTo>
                    <a:pt x="366" y="490"/>
                  </a:lnTo>
                  <a:lnTo>
                    <a:pt x="47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65" name="Freeform 62"/>
            <p:cNvSpPr/>
            <p:nvPr/>
          </p:nvSpPr>
          <p:spPr>
            <a:xfrm>
              <a:off x="4820760" y="494388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66" name="Freeform 63"/>
            <p:cNvSpPr/>
            <p:nvPr/>
          </p:nvSpPr>
          <p:spPr>
            <a:xfrm>
              <a:off x="4866840" y="498492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67" name="Freeform 64"/>
            <p:cNvSpPr/>
            <p:nvPr/>
          </p:nvSpPr>
          <p:spPr>
            <a:xfrm>
              <a:off x="4962600" y="494388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68" name="Freeform 65"/>
            <p:cNvSpPr/>
            <p:nvPr/>
          </p:nvSpPr>
          <p:spPr>
            <a:xfrm>
              <a:off x="5012280" y="4838040"/>
              <a:ext cx="42840" cy="253800"/>
            </a:xfrm>
            <a:custGeom>
              <a:avLst/>
              <a:gdLst/>
              <a:ahLst/>
              <a:cxnLst/>
              <a:rect l="0" t="0" r="r" b="b"/>
              <a:pathLst>
                <a:path w="119" h="705">
                  <a:moveTo>
                    <a:pt x="118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66" y="44"/>
                  </a:lnTo>
                  <a:lnTo>
                    <a:pt x="66" y="662"/>
                  </a:lnTo>
                  <a:lnTo>
                    <a:pt x="0" y="662"/>
                  </a:lnTo>
                  <a:lnTo>
                    <a:pt x="0" y="704"/>
                  </a:lnTo>
                  <a:lnTo>
                    <a:pt x="118" y="704"/>
                  </a:lnTo>
                  <a:lnTo>
                    <a:pt x="11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sp>
        <p:nvSpPr>
          <p:cNvPr id="1369" name="TextShape 66"/>
          <p:cNvSpPr txBox="1"/>
          <p:nvPr/>
        </p:nvSpPr>
        <p:spPr>
          <a:xfrm>
            <a:off x="7043040" y="4722480"/>
            <a:ext cx="1237320" cy="497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3200" b="0" strike="noStrike" spc="-1">
                <a:latin typeface="Calibri"/>
              </a:rPr>
              <a:t>GGEs</a:t>
            </a:r>
            <a:endParaRPr lang="en-US" sz="3200" b="0" strike="noStrike" spc="-1">
              <a:latin typeface="Times New Roman"/>
            </a:endParaRPr>
          </a:p>
        </p:txBody>
      </p:sp>
      <p:pic>
        <p:nvPicPr>
          <p:cNvPr id="1370" name="Picture 1369"/>
          <p:cNvPicPr/>
          <p:nvPr/>
        </p:nvPicPr>
        <p:blipFill>
          <a:blip r:embed="rId3"/>
          <a:stretch/>
        </p:blipFill>
        <p:spPr>
          <a:xfrm>
            <a:off x="6577200" y="4464000"/>
            <a:ext cx="583200" cy="1152000"/>
          </a:xfrm>
          <a:prstGeom prst="rect">
            <a:avLst/>
          </a:prstGeom>
          <a:ln>
            <a:noFill/>
          </a:ln>
        </p:spPr>
      </p:pic>
      <p:sp>
        <p:nvSpPr>
          <p:cNvPr id="1371" name="Line 67"/>
          <p:cNvSpPr/>
          <p:nvPr/>
        </p:nvSpPr>
        <p:spPr>
          <a:xfrm flipV="1">
            <a:off x="7236000" y="4722480"/>
            <a:ext cx="852480" cy="497520"/>
          </a:xfrm>
          <a:prstGeom prst="line">
            <a:avLst/>
          </a:prstGeom>
          <a:ln w="3600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10" name="Group 41"/>
          <p:cNvGrpSpPr/>
          <p:nvPr/>
        </p:nvGrpSpPr>
        <p:grpSpPr>
          <a:xfrm>
            <a:off x="1440360" y="1980000"/>
            <a:ext cx="2824560" cy="828000"/>
            <a:chOff x="1440360" y="1980000"/>
            <a:chExt cx="2824560" cy="828000"/>
          </a:xfrm>
        </p:grpSpPr>
        <p:sp>
          <p:nvSpPr>
            <p:cNvPr id="111" name="CustomShape 42"/>
            <p:cNvSpPr/>
            <p:nvPr/>
          </p:nvSpPr>
          <p:spPr>
            <a:xfrm>
              <a:off x="1440360" y="1980000"/>
              <a:ext cx="686880" cy="426600"/>
            </a:xfrm>
            <a:prstGeom prst="ellipse">
              <a:avLst/>
            </a:prstGeom>
            <a:solidFill>
              <a:srgbClr val="FFFFCC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12" name="Group 43"/>
            <p:cNvGrpSpPr/>
            <p:nvPr/>
          </p:nvGrpSpPr>
          <p:grpSpPr>
            <a:xfrm>
              <a:off x="1578960" y="2072160"/>
              <a:ext cx="356760" cy="259200"/>
              <a:chOff x="1578960" y="2072160"/>
              <a:chExt cx="356760" cy="259200"/>
            </a:xfrm>
          </p:grpSpPr>
          <p:sp>
            <p:nvSpPr>
              <p:cNvPr id="143" name="Freeform 44"/>
              <p:cNvSpPr/>
              <p:nvPr/>
            </p:nvSpPr>
            <p:spPr>
              <a:xfrm>
                <a:off x="1578960" y="2076120"/>
                <a:ext cx="357120" cy="255600"/>
              </a:xfrm>
              <a:custGeom>
                <a:avLst/>
                <a:gdLst/>
                <a:ahLst/>
                <a:cxnLst/>
                <a:rect l="0" t="0" r="r" b="b"/>
                <a:pathLst>
                  <a:path w="992" h="710">
                    <a:moveTo>
                      <a:pt x="497" y="709"/>
                    </a:moveTo>
                    <a:lnTo>
                      <a:pt x="0" y="709"/>
                    </a:lnTo>
                    <a:lnTo>
                      <a:pt x="0" y="0"/>
                    </a:lnTo>
                    <a:lnTo>
                      <a:pt x="991" y="0"/>
                    </a:lnTo>
                    <a:lnTo>
                      <a:pt x="991" y="709"/>
                    </a:lnTo>
                    <a:lnTo>
                      <a:pt x="497" y="709"/>
                    </a:lnTo>
                  </a:path>
                </a:pathLst>
              </a:custGeom>
              <a:noFill/>
              <a:ln w="15840">
                <a:noFill/>
              </a:ln>
            </p:spPr>
          </p:sp>
          <p:sp>
            <p:nvSpPr>
              <p:cNvPr id="144" name="Freeform 45"/>
              <p:cNvSpPr/>
              <p:nvPr/>
            </p:nvSpPr>
            <p:spPr>
              <a:xfrm>
                <a:off x="1589400" y="2072160"/>
                <a:ext cx="167760" cy="234360"/>
              </a:xfrm>
              <a:custGeom>
                <a:avLst/>
                <a:gdLst/>
                <a:ahLst/>
                <a:cxnLst/>
                <a:rect l="0" t="0" r="r" b="b"/>
                <a:pathLst>
                  <a:path w="466" h="651">
                    <a:moveTo>
                      <a:pt x="2" y="608"/>
                    </a:moveTo>
                    <a:cubicBezTo>
                      <a:pt x="0" y="619"/>
                      <a:pt x="0" y="621"/>
                      <a:pt x="0" y="624"/>
                    </a:cubicBezTo>
                    <a:cubicBezTo>
                      <a:pt x="0" y="639"/>
                      <a:pt x="11" y="650"/>
                      <a:pt x="27" y="650"/>
                    </a:cubicBezTo>
                    <a:cubicBezTo>
                      <a:pt x="49" y="650"/>
                      <a:pt x="60" y="633"/>
                      <a:pt x="63" y="630"/>
                    </a:cubicBezTo>
                    <a:cubicBezTo>
                      <a:pt x="67" y="621"/>
                      <a:pt x="98" y="489"/>
                      <a:pt x="125" y="381"/>
                    </a:cubicBezTo>
                    <a:cubicBezTo>
                      <a:pt x="145" y="422"/>
                      <a:pt x="177" y="449"/>
                      <a:pt x="224" y="449"/>
                    </a:cubicBezTo>
                    <a:cubicBezTo>
                      <a:pt x="338" y="449"/>
                      <a:pt x="465" y="310"/>
                      <a:pt x="465" y="161"/>
                    </a:cubicBezTo>
                    <a:cubicBezTo>
                      <a:pt x="465" y="56"/>
                      <a:pt x="400" y="0"/>
                      <a:pt x="329" y="0"/>
                    </a:cubicBezTo>
                    <a:cubicBezTo>
                      <a:pt x="233" y="0"/>
                      <a:pt x="130" y="99"/>
                      <a:pt x="101" y="220"/>
                    </a:cubicBezTo>
                    <a:lnTo>
                      <a:pt x="2" y="608"/>
                    </a:lnTo>
                    <a:moveTo>
                      <a:pt x="221" y="426"/>
                    </a:moveTo>
                    <a:cubicBezTo>
                      <a:pt x="152" y="426"/>
                      <a:pt x="136" y="348"/>
                      <a:pt x="136" y="339"/>
                    </a:cubicBezTo>
                    <a:cubicBezTo>
                      <a:pt x="136" y="334"/>
                      <a:pt x="143" y="314"/>
                      <a:pt x="145" y="301"/>
                    </a:cubicBezTo>
                    <a:cubicBezTo>
                      <a:pt x="172" y="191"/>
                      <a:pt x="183" y="155"/>
                      <a:pt x="204" y="117"/>
                    </a:cubicBezTo>
                    <a:cubicBezTo>
                      <a:pt x="246" y="43"/>
                      <a:pt x="295" y="22"/>
                      <a:pt x="327" y="22"/>
                    </a:cubicBezTo>
                    <a:cubicBezTo>
                      <a:pt x="362" y="22"/>
                      <a:pt x="396" y="49"/>
                      <a:pt x="396" y="119"/>
                    </a:cubicBezTo>
                    <a:cubicBezTo>
                      <a:pt x="396" y="173"/>
                      <a:pt x="367" y="285"/>
                      <a:pt x="340" y="332"/>
                    </a:cubicBezTo>
                    <a:cubicBezTo>
                      <a:pt x="306" y="395"/>
                      <a:pt x="259" y="426"/>
                      <a:pt x="221" y="426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45" name="Freeform 46"/>
              <p:cNvSpPr/>
              <p:nvPr/>
            </p:nvSpPr>
            <p:spPr>
              <a:xfrm>
                <a:off x="1773000" y="2106720"/>
                <a:ext cx="146880" cy="223920"/>
              </a:xfrm>
              <a:custGeom>
                <a:avLst/>
                <a:gdLst/>
                <a:ahLst/>
                <a:cxnLst/>
                <a:rect l="0" t="0" r="r" b="b"/>
                <a:pathLst>
                  <a:path w="408" h="622">
                    <a:moveTo>
                      <a:pt x="407" y="96"/>
                    </a:moveTo>
                    <a:cubicBezTo>
                      <a:pt x="407" y="36"/>
                      <a:pt x="354" y="0"/>
                      <a:pt x="293" y="0"/>
                    </a:cubicBezTo>
                    <a:cubicBezTo>
                      <a:pt x="199" y="0"/>
                      <a:pt x="128" y="108"/>
                      <a:pt x="112" y="177"/>
                    </a:cubicBezTo>
                    <a:lnTo>
                      <a:pt x="2" y="615"/>
                    </a:lnTo>
                    <a:cubicBezTo>
                      <a:pt x="0" y="619"/>
                      <a:pt x="9" y="621"/>
                      <a:pt x="11" y="621"/>
                    </a:cubicBezTo>
                    <a:cubicBezTo>
                      <a:pt x="18" y="621"/>
                      <a:pt x="25" y="621"/>
                      <a:pt x="25" y="617"/>
                    </a:cubicBezTo>
                    <a:lnTo>
                      <a:pt x="72" y="433"/>
                    </a:lnTo>
                    <a:cubicBezTo>
                      <a:pt x="85" y="464"/>
                      <a:pt x="119" y="493"/>
                      <a:pt x="175" y="493"/>
                    </a:cubicBezTo>
                    <a:cubicBezTo>
                      <a:pt x="273" y="493"/>
                      <a:pt x="383" y="424"/>
                      <a:pt x="383" y="319"/>
                    </a:cubicBezTo>
                    <a:cubicBezTo>
                      <a:pt x="383" y="278"/>
                      <a:pt x="363" y="236"/>
                      <a:pt x="327" y="213"/>
                    </a:cubicBezTo>
                    <a:cubicBezTo>
                      <a:pt x="363" y="191"/>
                      <a:pt x="407" y="153"/>
                      <a:pt x="407" y="96"/>
                    </a:cubicBezTo>
                    <a:moveTo>
                      <a:pt x="269" y="213"/>
                    </a:moveTo>
                    <a:cubicBezTo>
                      <a:pt x="260" y="215"/>
                      <a:pt x="255" y="218"/>
                      <a:pt x="235" y="218"/>
                    </a:cubicBezTo>
                    <a:cubicBezTo>
                      <a:pt x="224" y="218"/>
                      <a:pt x="206" y="218"/>
                      <a:pt x="201" y="213"/>
                    </a:cubicBezTo>
                    <a:cubicBezTo>
                      <a:pt x="208" y="211"/>
                      <a:pt x="228" y="209"/>
                      <a:pt x="235" y="209"/>
                    </a:cubicBezTo>
                    <a:cubicBezTo>
                      <a:pt x="244" y="209"/>
                      <a:pt x="260" y="211"/>
                      <a:pt x="269" y="213"/>
                    </a:cubicBezTo>
                    <a:moveTo>
                      <a:pt x="360" y="83"/>
                    </a:moveTo>
                    <a:cubicBezTo>
                      <a:pt x="360" y="121"/>
                      <a:pt x="342" y="175"/>
                      <a:pt x="300" y="200"/>
                    </a:cubicBezTo>
                    <a:cubicBezTo>
                      <a:pt x="286" y="195"/>
                      <a:pt x="273" y="191"/>
                      <a:pt x="235" y="191"/>
                    </a:cubicBezTo>
                    <a:cubicBezTo>
                      <a:pt x="210" y="191"/>
                      <a:pt x="177" y="191"/>
                      <a:pt x="177" y="215"/>
                    </a:cubicBezTo>
                    <a:cubicBezTo>
                      <a:pt x="177" y="233"/>
                      <a:pt x="197" y="236"/>
                      <a:pt x="233" y="236"/>
                    </a:cubicBezTo>
                    <a:cubicBezTo>
                      <a:pt x="257" y="236"/>
                      <a:pt x="278" y="233"/>
                      <a:pt x="298" y="227"/>
                    </a:cubicBezTo>
                    <a:cubicBezTo>
                      <a:pt x="320" y="240"/>
                      <a:pt x="331" y="269"/>
                      <a:pt x="331" y="301"/>
                    </a:cubicBezTo>
                    <a:cubicBezTo>
                      <a:pt x="331" y="399"/>
                      <a:pt x="262" y="476"/>
                      <a:pt x="177" y="476"/>
                    </a:cubicBezTo>
                    <a:cubicBezTo>
                      <a:pt x="125" y="476"/>
                      <a:pt x="85" y="442"/>
                      <a:pt x="85" y="388"/>
                    </a:cubicBezTo>
                    <a:cubicBezTo>
                      <a:pt x="85" y="381"/>
                      <a:pt x="87" y="375"/>
                      <a:pt x="87" y="368"/>
                    </a:cubicBezTo>
                    <a:lnTo>
                      <a:pt x="134" y="184"/>
                    </a:lnTo>
                    <a:cubicBezTo>
                      <a:pt x="150" y="117"/>
                      <a:pt x="210" y="20"/>
                      <a:pt x="291" y="20"/>
                    </a:cubicBezTo>
                    <a:cubicBezTo>
                      <a:pt x="333" y="20"/>
                      <a:pt x="360" y="43"/>
                      <a:pt x="360" y="83"/>
                    </a:cubicBez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</p:grpSp>
        <p:sp>
          <p:nvSpPr>
            <p:cNvPr id="113" name="CustomShape 47"/>
            <p:cNvSpPr/>
            <p:nvPr/>
          </p:nvSpPr>
          <p:spPr>
            <a:xfrm>
              <a:off x="3144600" y="1980000"/>
              <a:ext cx="809640" cy="426600"/>
            </a:xfrm>
            <a:prstGeom prst="ellipse">
              <a:avLst/>
            </a:prstGeom>
            <a:solidFill>
              <a:srgbClr val="99FF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14" name="Group 48"/>
            <p:cNvGrpSpPr/>
            <p:nvPr/>
          </p:nvGrpSpPr>
          <p:grpSpPr>
            <a:xfrm>
              <a:off x="3212280" y="2077920"/>
              <a:ext cx="717480" cy="251280"/>
              <a:chOff x="3212280" y="2077920"/>
              <a:chExt cx="717480" cy="251280"/>
            </a:xfrm>
          </p:grpSpPr>
          <p:sp>
            <p:nvSpPr>
              <p:cNvPr id="135" name="Freeform 49"/>
              <p:cNvSpPr/>
              <p:nvPr/>
            </p:nvSpPr>
            <p:spPr>
              <a:xfrm>
                <a:off x="3213360" y="2077920"/>
                <a:ext cx="716760" cy="251280"/>
              </a:xfrm>
              <a:custGeom>
                <a:avLst/>
                <a:gdLst/>
                <a:ahLst/>
                <a:cxnLst/>
                <a:rect l="0" t="0" r="r" b="b"/>
                <a:pathLst>
                  <a:path w="1991" h="698">
                    <a:moveTo>
                      <a:pt x="995" y="697"/>
                    </a:moveTo>
                    <a:lnTo>
                      <a:pt x="0" y="697"/>
                    </a:lnTo>
                    <a:lnTo>
                      <a:pt x="0" y="0"/>
                    </a:lnTo>
                    <a:lnTo>
                      <a:pt x="1990" y="0"/>
                    </a:lnTo>
                    <a:lnTo>
                      <a:pt x="1990" y="697"/>
                    </a:lnTo>
                    <a:lnTo>
                      <a:pt x="995" y="697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136" name="Freeform 50"/>
              <p:cNvSpPr/>
              <p:nvPr/>
            </p:nvSpPr>
            <p:spPr>
              <a:xfrm>
                <a:off x="3212280" y="2126160"/>
                <a:ext cx="138960" cy="179640"/>
              </a:xfrm>
              <a:custGeom>
                <a:avLst/>
                <a:gdLst/>
                <a:ahLst/>
                <a:cxnLst/>
                <a:rect l="0" t="0" r="r" b="b"/>
                <a:pathLst>
                  <a:path w="386" h="499">
                    <a:moveTo>
                      <a:pt x="265" y="0"/>
                    </a:moveTo>
                    <a:cubicBezTo>
                      <a:pt x="210" y="0"/>
                      <a:pt x="165" y="17"/>
                      <a:pt x="130" y="50"/>
                    </a:cubicBezTo>
                    <a:cubicBezTo>
                      <a:pt x="95" y="83"/>
                      <a:pt x="72" y="127"/>
                      <a:pt x="60" y="186"/>
                    </a:cubicBezTo>
                    <a:lnTo>
                      <a:pt x="0" y="498"/>
                    </a:lnTo>
                    <a:lnTo>
                      <a:pt x="59" y="498"/>
                    </a:lnTo>
                    <a:lnTo>
                      <a:pt x="95" y="311"/>
                    </a:lnTo>
                    <a:cubicBezTo>
                      <a:pt x="103" y="331"/>
                      <a:pt x="116" y="348"/>
                      <a:pt x="133" y="357"/>
                    </a:cubicBezTo>
                    <a:cubicBezTo>
                      <a:pt x="150" y="368"/>
                      <a:pt x="172" y="372"/>
                      <a:pt x="197" y="372"/>
                    </a:cubicBezTo>
                    <a:cubicBezTo>
                      <a:pt x="240" y="372"/>
                      <a:pt x="278" y="355"/>
                      <a:pt x="313" y="322"/>
                    </a:cubicBezTo>
                    <a:cubicBezTo>
                      <a:pt x="347" y="287"/>
                      <a:pt x="368" y="243"/>
                      <a:pt x="380" y="186"/>
                    </a:cubicBezTo>
                    <a:cubicBezTo>
                      <a:pt x="383" y="167"/>
                      <a:pt x="385" y="149"/>
                      <a:pt x="385" y="132"/>
                    </a:cubicBezTo>
                    <a:cubicBezTo>
                      <a:pt x="385" y="101"/>
                      <a:pt x="378" y="73"/>
                      <a:pt x="365" y="52"/>
                    </a:cubicBezTo>
                    <a:cubicBezTo>
                      <a:pt x="345" y="17"/>
                      <a:pt x="312" y="0"/>
                      <a:pt x="265" y="0"/>
                    </a:cubicBezTo>
                    <a:moveTo>
                      <a:pt x="319" y="186"/>
                    </a:moveTo>
                    <a:cubicBezTo>
                      <a:pt x="310" y="230"/>
                      <a:pt x="295" y="263"/>
                      <a:pt x="273" y="287"/>
                    </a:cubicBezTo>
                    <a:cubicBezTo>
                      <a:pt x="250" y="311"/>
                      <a:pt x="223" y="324"/>
                      <a:pt x="192" y="324"/>
                    </a:cubicBezTo>
                    <a:cubicBezTo>
                      <a:pt x="162" y="324"/>
                      <a:pt x="140" y="311"/>
                      <a:pt x="127" y="287"/>
                    </a:cubicBezTo>
                    <a:cubicBezTo>
                      <a:pt x="118" y="272"/>
                      <a:pt x="115" y="254"/>
                      <a:pt x="115" y="233"/>
                    </a:cubicBezTo>
                    <a:cubicBezTo>
                      <a:pt x="115" y="219"/>
                      <a:pt x="116" y="202"/>
                      <a:pt x="120" y="186"/>
                    </a:cubicBezTo>
                    <a:cubicBezTo>
                      <a:pt x="127" y="143"/>
                      <a:pt x="144" y="110"/>
                      <a:pt x="165" y="85"/>
                    </a:cubicBezTo>
                    <a:cubicBezTo>
                      <a:pt x="188" y="60"/>
                      <a:pt x="215" y="48"/>
                      <a:pt x="245" y="48"/>
                    </a:cubicBezTo>
                    <a:cubicBezTo>
                      <a:pt x="277" y="48"/>
                      <a:pt x="298" y="60"/>
                      <a:pt x="312" y="85"/>
                    </a:cubicBezTo>
                    <a:cubicBezTo>
                      <a:pt x="319" y="100"/>
                      <a:pt x="325" y="118"/>
                      <a:pt x="325" y="140"/>
                    </a:cubicBezTo>
                    <a:cubicBezTo>
                      <a:pt x="325" y="155"/>
                      <a:pt x="320" y="170"/>
                      <a:pt x="319" y="18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37" name="Freeform 51"/>
              <p:cNvSpPr/>
              <p:nvPr/>
            </p:nvSpPr>
            <p:spPr>
              <a:xfrm>
                <a:off x="3380040" y="2078640"/>
                <a:ext cx="69840" cy="222840"/>
              </a:xfrm>
              <a:custGeom>
                <a:avLst/>
                <a:gdLst/>
                <a:ahLst/>
                <a:cxnLst/>
                <a:rect l="0" t="0" r="r" b="b"/>
                <a:pathLst>
                  <a:path w="194" h="619">
                    <a:moveTo>
                      <a:pt x="77" y="309"/>
                    </a:moveTo>
                    <a:cubicBezTo>
                      <a:pt x="77" y="135"/>
                      <a:pt x="122" y="50"/>
                      <a:pt x="193" y="42"/>
                    </a:cubicBezTo>
                    <a:lnTo>
                      <a:pt x="193" y="0"/>
                    </a:lnTo>
                    <a:cubicBezTo>
                      <a:pt x="74" y="5"/>
                      <a:pt x="0" y="112"/>
                      <a:pt x="0" y="309"/>
                    </a:cubicBezTo>
                    <a:cubicBezTo>
                      <a:pt x="0" y="506"/>
                      <a:pt x="74" y="613"/>
                      <a:pt x="193" y="618"/>
                    </a:cubicBezTo>
                    <a:lnTo>
                      <a:pt x="193" y="576"/>
                    </a:lnTo>
                    <a:cubicBezTo>
                      <a:pt x="122" y="567"/>
                      <a:pt x="77" y="484"/>
                      <a:pt x="77" y="309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38" name="Freeform 52"/>
              <p:cNvSpPr/>
              <p:nvPr/>
            </p:nvSpPr>
            <p:spPr>
              <a:xfrm>
                <a:off x="3483360" y="2093040"/>
                <a:ext cx="84600" cy="164880"/>
              </a:xfrm>
              <a:custGeom>
                <a:avLst/>
                <a:gdLst/>
                <a:ahLst/>
                <a:cxnLst/>
                <a:rect l="0" t="0" r="r" b="b"/>
                <a:pathLst>
                  <a:path w="235" h="458">
                    <a:moveTo>
                      <a:pt x="234" y="101"/>
                    </a:moveTo>
                    <a:lnTo>
                      <a:pt x="116" y="101"/>
                    </a:lnTo>
                    <a:lnTo>
                      <a:pt x="137" y="0"/>
                    </a:lnTo>
                    <a:lnTo>
                      <a:pt x="77" y="0"/>
                    </a:lnTo>
                    <a:lnTo>
                      <a:pt x="59" y="101"/>
                    </a:lnTo>
                    <a:lnTo>
                      <a:pt x="10" y="101"/>
                    </a:lnTo>
                    <a:lnTo>
                      <a:pt x="0" y="145"/>
                    </a:lnTo>
                    <a:lnTo>
                      <a:pt x="50" y="145"/>
                    </a:lnTo>
                    <a:lnTo>
                      <a:pt x="11" y="338"/>
                    </a:lnTo>
                    <a:cubicBezTo>
                      <a:pt x="11" y="346"/>
                      <a:pt x="10" y="352"/>
                      <a:pt x="10" y="357"/>
                    </a:cubicBezTo>
                    <a:cubicBezTo>
                      <a:pt x="10" y="365"/>
                      <a:pt x="7" y="370"/>
                      <a:pt x="7" y="373"/>
                    </a:cubicBezTo>
                    <a:cubicBezTo>
                      <a:pt x="7" y="401"/>
                      <a:pt x="17" y="422"/>
                      <a:pt x="33" y="436"/>
                    </a:cubicBezTo>
                    <a:cubicBezTo>
                      <a:pt x="52" y="449"/>
                      <a:pt x="75" y="457"/>
                      <a:pt x="112" y="457"/>
                    </a:cubicBezTo>
                    <a:lnTo>
                      <a:pt x="168" y="457"/>
                    </a:lnTo>
                    <a:lnTo>
                      <a:pt x="177" y="407"/>
                    </a:lnTo>
                    <a:lnTo>
                      <a:pt x="118" y="407"/>
                    </a:lnTo>
                    <a:cubicBezTo>
                      <a:pt x="100" y="407"/>
                      <a:pt x="87" y="403"/>
                      <a:pt x="80" y="397"/>
                    </a:cubicBezTo>
                    <a:cubicBezTo>
                      <a:pt x="70" y="392"/>
                      <a:pt x="67" y="381"/>
                      <a:pt x="67" y="368"/>
                    </a:cubicBezTo>
                    <a:cubicBezTo>
                      <a:pt x="67" y="366"/>
                      <a:pt x="67" y="362"/>
                      <a:pt x="67" y="357"/>
                    </a:cubicBezTo>
                    <a:cubicBezTo>
                      <a:pt x="68" y="352"/>
                      <a:pt x="70" y="346"/>
                      <a:pt x="70" y="338"/>
                    </a:cubicBezTo>
                    <a:lnTo>
                      <a:pt x="109" y="145"/>
                    </a:lnTo>
                    <a:lnTo>
                      <a:pt x="225" y="145"/>
                    </a:lnTo>
                    <a:lnTo>
                      <a:pt x="234" y="101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39" name="Freeform 53"/>
              <p:cNvSpPr/>
              <p:nvPr/>
            </p:nvSpPr>
            <p:spPr>
              <a:xfrm>
                <a:off x="3541680" y="2157120"/>
                <a:ext cx="106560" cy="172440"/>
              </a:xfrm>
              <a:custGeom>
                <a:avLst/>
                <a:gdLst/>
                <a:ahLst/>
                <a:cxnLst/>
                <a:rect l="0" t="0" r="r" b="b"/>
                <a:pathLst>
                  <a:path w="296" h="479">
                    <a:moveTo>
                      <a:pt x="133" y="392"/>
                    </a:moveTo>
                    <a:lnTo>
                      <a:pt x="182" y="140"/>
                    </a:lnTo>
                    <a:lnTo>
                      <a:pt x="255" y="140"/>
                    </a:lnTo>
                    <a:lnTo>
                      <a:pt x="262" y="105"/>
                    </a:lnTo>
                    <a:lnTo>
                      <a:pt x="188" y="105"/>
                    </a:lnTo>
                    <a:lnTo>
                      <a:pt x="193" y="81"/>
                    </a:lnTo>
                    <a:cubicBezTo>
                      <a:pt x="197" y="65"/>
                      <a:pt x="203" y="53"/>
                      <a:pt x="210" y="46"/>
                    </a:cubicBezTo>
                    <a:cubicBezTo>
                      <a:pt x="217" y="40"/>
                      <a:pt x="228" y="37"/>
                      <a:pt x="245" y="37"/>
                    </a:cubicBezTo>
                    <a:lnTo>
                      <a:pt x="287" y="37"/>
                    </a:lnTo>
                    <a:lnTo>
                      <a:pt x="295" y="0"/>
                    </a:lnTo>
                    <a:lnTo>
                      <a:pt x="252" y="0"/>
                    </a:lnTo>
                    <a:cubicBezTo>
                      <a:pt x="221" y="0"/>
                      <a:pt x="199" y="7"/>
                      <a:pt x="180" y="20"/>
                    </a:cubicBezTo>
                    <a:cubicBezTo>
                      <a:pt x="164" y="35"/>
                      <a:pt x="153" y="57"/>
                      <a:pt x="147" y="87"/>
                    </a:cubicBezTo>
                    <a:lnTo>
                      <a:pt x="144" y="105"/>
                    </a:lnTo>
                    <a:lnTo>
                      <a:pt x="102" y="105"/>
                    </a:lnTo>
                    <a:lnTo>
                      <a:pt x="94" y="140"/>
                    </a:lnTo>
                    <a:lnTo>
                      <a:pt x="137" y="140"/>
                    </a:lnTo>
                    <a:lnTo>
                      <a:pt x="85" y="408"/>
                    </a:lnTo>
                    <a:cubicBezTo>
                      <a:pt x="83" y="420"/>
                      <a:pt x="77" y="427"/>
                      <a:pt x="70" y="435"/>
                    </a:cubicBezTo>
                    <a:cubicBezTo>
                      <a:pt x="63" y="442"/>
                      <a:pt x="53" y="445"/>
                      <a:pt x="45" y="445"/>
                    </a:cubicBezTo>
                    <a:cubicBezTo>
                      <a:pt x="35" y="445"/>
                      <a:pt x="28" y="442"/>
                      <a:pt x="24" y="435"/>
                    </a:cubicBezTo>
                    <a:lnTo>
                      <a:pt x="0" y="460"/>
                    </a:lnTo>
                    <a:cubicBezTo>
                      <a:pt x="10" y="471"/>
                      <a:pt x="22" y="478"/>
                      <a:pt x="42" y="478"/>
                    </a:cubicBezTo>
                    <a:cubicBezTo>
                      <a:pt x="59" y="478"/>
                      <a:pt x="75" y="471"/>
                      <a:pt x="92" y="460"/>
                    </a:cubicBezTo>
                    <a:cubicBezTo>
                      <a:pt x="100" y="455"/>
                      <a:pt x="109" y="445"/>
                      <a:pt x="116" y="435"/>
                    </a:cubicBezTo>
                    <a:cubicBezTo>
                      <a:pt x="123" y="425"/>
                      <a:pt x="129" y="410"/>
                      <a:pt x="133" y="392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40" name="Freeform 54"/>
              <p:cNvSpPr/>
              <p:nvPr/>
            </p:nvSpPr>
            <p:spPr>
              <a:xfrm>
                <a:off x="3663360" y="2157120"/>
                <a:ext cx="38160" cy="136800"/>
              </a:xfrm>
              <a:custGeom>
                <a:avLst/>
                <a:gdLst/>
                <a:ahLst/>
                <a:cxnLst/>
                <a:rect l="0" t="0" r="r" b="b"/>
                <a:pathLst>
                  <a:path w="106" h="380">
                    <a:moveTo>
                      <a:pt x="85" y="105"/>
                    </a:moveTo>
                    <a:lnTo>
                      <a:pt x="39" y="105"/>
                    </a:lnTo>
                    <a:lnTo>
                      <a:pt x="11" y="247"/>
                    </a:lnTo>
                    <a:cubicBezTo>
                      <a:pt x="7" y="272"/>
                      <a:pt x="4" y="290"/>
                      <a:pt x="2" y="302"/>
                    </a:cubicBezTo>
                    <a:cubicBezTo>
                      <a:pt x="2" y="315"/>
                      <a:pt x="0" y="324"/>
                      <a:pt x="0" y="330"/>
                    </a:cubicBezTo>
                    <a:lnTo>
                      <a:pt x="0" y="331"/>
                    </a:lnTo>
                    <a:cubicBezTo>
                      <a:pt x="0" y="346"/>
                      <a:pt x="5" y="359"/>
                      <a:pt x="15" y="366"/>
                    </a:cubicBezTo>
                    <a:cubicBezTo>
                      <a:pt x="25" y="375"/>
                      <a:pt x="40" y="379"/>
                      <a:pt x="60" y="379"/>
                    </a:cubicBezTo>
                    <a:cubicBezTo>
                      <a:pt x="65" y="379"/>
                      <a:pt x="70" y="379"/>
                      <a:pt x="74" y="379"/>
                    </a:cubicBezTo>
                    <a:cubicBezTo>
                      <a:pt x="77" y="377"/>
                      <a:pt x="83" y="377"/>
                      <a:pt x="88" y="375"/>
                    </a:cubicBezTo>
                    <a:lnTo>
                      <a:pt x="94" y="340"/>
                    </a:lnTo>
                    <a:cubicBezTo>
                      <a:pt x="88" y="342"/>
                      <a:pt x="83" y="342"/>
                      <a:pt x="80" y="344"/>
                    </a:cubicBezTo>
                    <a:cubicBezTo>
                      <a:pt x="75" y="344"/>
                      <a:pt x="72" y="344"/>
                      <a:pt x="70" y="344"/>
                    </a:cubicBezTo>
                    <a:cubicBezTo>
                      <a:pt x="60" y="344"/>
                      <a:pt x="55" y="342"/>
                      <a:pt x="50" y="338"/>
                    </a:cubicBezTo>
                    <a:cubicBezTo>
                      <a:pt x="48" y="333"/>
                      <a:pt x="45" y="328"/>
                      <a:pt x="45" y="318"/>
                    </a:cubicBezTo>
                    <a:lnTo>
                      <a:pt x="45" y="317"/>
                    </a:lnTo>
                    <a:cubicBezTo>
                      <a:pt x="45" y="313"/>
                      <a:pt x="45" y="307"/>
                      <a:pt x="46" y="302"/>
                    </a:cubicBezTo>
                    <a:cubicBezTo>
                      <a:pt x="48" y="296"/>
                      <a:pt x="48" y="287"/>
                      <a:pt x="52" y="272"/>
                    </a:cubicBezTo>
                    <a:lnTo>
                      <a:pt x="85" y="105"/>
                    </a:lnTo>
                    <a:moveTo>
                      <a:pt x="60" y="0"/>
                    </a:moveTo>
                    <a:lnTo>
                      <a:pt x="50" y="57"/>
                    </a:lnTo>
                    <a:lnTo>
                      <a:pt x="94" y="57"/>
                    </a:lnTo>
                    <a:lnTo>
                      <a:pt x="105" y="0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41" name="Freeform 55"/>
              <p:cNvSpPr/>
              <p:nvPr/>
            </p:nvSpPr>
            <p:spPr>
              <a:xfrm>
                <a:off x="3710880" y="2192400"/>
                <a:ext cx="95040" cy="100440"/>
              </a:xfrm>
              <a:custGeom>
                <a:avLst/>
                <a:gdLst/>
                <a:ahLst/>
                <a:cxnLst/>
                <a:rect l="0" t="0" r="r" b="b"/>
                <a:pathLst>
                  <a:path w="264" h="279">
                    <a:moveTo>
                      <a:pt x="258" y="114"/>
                    </a:moveTo>
                    <a:cubicBezTo>
                      <a:pt x="260" y="107"/>
                      <a:pt x="262" y="100"/>
                      <a:pt x="262" y="92"/>
                    </a:cubicBezTo>
                    <a:cubicBezTo>
                      <a:pt x="263" y="87"/>
                      <a:pt x="263" y="79"/>
                      <a:pt x="263" y="73"/>
                    </a:cubicBezTo>
                    <a:cubicBezTo>
                      <a:pt x="263" y="50"/>
                      <a:pt x="256" y="31"/>
                      <a:pt x="243" y="18"/>
                    </a:cubicBezTo>
                    <a:cubicBezTo>
                      <a:pt x="230" y="5"/>
                      <a:pt x="212" y="0"/>
                      <a:pt x="188" y="0"/>
                    </a:cubicBezTo>
                    <a:cubicBezTo>
                      <a:pt x="168" y="0"/>
                      <a:pt x="151" y="3"/>
                      <a:pt x="133" y="13"/>
                    </a:cubicBezTo>
                    <a:cubicBezTo>
                      <a:pt x="116" y="22"/>
                      <a:pt x="102" y="33"/>
                      <a:pt x="88" y="50"/>
                    </a:cubicBezTo>
                    <a:lnTo>
                      <a:pt x="98" y="5"/>
                    </a:lnTo>
                    <a:lnTo>
                      <a:pt x="53" y="5"/>
                    </a:lnTo>
                    <a:lnTo>
                      <a:pt x="0" y="278"/>
                    </a:lnTo>
                    <a:lnTo>
                      <a:pt x="45" y="278"/>
                    </a:lnTo>
                    <a:lnTo>
                      <a:pt x="74" y="127"/>
                    </a:lnTo>
                    <a:cubicBezTo>
                      <a:pt x="80" y="100"/>
                      <a:pt x="90" y="77"/>
                      <a:pt x="109" y="63"/>
                    </a:cubicBezTo>
                    <a:cubicBezTo>
                      <a:pt x="125" y="46"/>
                      <a:pt x="145" y="38"/>
                      <a:pt x="170" y="38"/>
                    </a:cubicBezTo>
                    <a:cubicBezTo>
                      <a:pt x="186" y="38"/>
                      <a:pt x="197" y="42"/>
                      <a:pt x="207" y="50"/>
                    </a:cubicBezTo>
                    <a:cubicBezTo>
                      <a:pt x="214" y="57"/>
                      <a:pt x="220" y="68"/>
                      <a:pt x="220" y="81"/>
                    </a:cubicBezTo>
                    <a:cubicBezTo>
                      <a:pt x="220" y="85"/>
                      <a:pt x="217" y="90"/>
                      <a:pt x="217" y="95"/>
                    </a:cubicBezTo>
                    <a:cubicBezTo>
                      <a:pt x="217" y="101"/>
                      <a:pt x="215" y="108"/>
                      <a:pt x="214" y="116"/>
                    </a:cubicBezTo>
                    <a:lnTo>
                      <a:pt x="182" y="278"/>
                    </a:lnTo>
                    <a:lnTo>
                      <a:pt x="227" y="278"/>
                    </a:lnTo>
                    <a:lnTo>
                      <a:pt x="258" y="11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142" name="Freeform 56"/>
              <p:cNvSpPr/>
              <p:nvPr/>
            </p:nvSpPr>
            <p:spPr>
              <a:xfrm>
                <a:off x="3846960" y="2078640"/>
                <a:ext cx="69840" cy="222840"/>
              </a:xfrm>
              <a:custGeom>
                <a:avLst/>
                <a:gdLst/>
                <a:ahLst/>
                <a:cxnLst/>
                <a:rect l="0" t="0" r="r" b="b"/>
                <a:pathLst>
                  <a:path w="194" h="619">
                    <a:moveTo>
                      <a:pt x="116" y="309"/>
                    </a:moveTo>
                    <a:cubicBezTo>
                      <a:pt x="116" y="484"/>
                      <a:pt x="72" y="567"/>
                      <a:pt x="0" y="576"/>
                    </a:cubicBezTo>
                    <a:lnTo>
                      <a:pt x="0" y="618"/>
                    </a:lnTo>
                    <a:cubicBezTo>
                      <a:pt x="120" y="613"/>
                      <a:pt x="193" y="506"/>
                      <a:pt x="193" y="309"/>
                    </a:cubicBezTo>
                    <a:cubicBezTo>
                      <a:pt x="193" y="112"/>
                      <a:pt x="120" y="5"/>
                      <a:pt x="0" y="0"/>
                    </a:cubicBezTo>
                    <a:lnTo>
                      <a:pt x="0" y="42"/>
                    </a:lnTo>
                    <a:cubicBezTo>
                      <a:pt x="72" y="50"/>
                      <a:pt x="116" y="135"/>
                      <a:pt x="116" y="309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cxnSp>
          <p:nvCxnSpPr>
            <p:cNvPr id="115" name="Line 57"/>
            <p:cNvCxnSpPr>
              <a:stCxn id="111" idx="6"/>
              <a:endCxn id="113" idx="2"/>
            </p:cNvCxnSpPr>
            <p:nvPr/>
          </p:nvCxnSpPr>
          <p:spPr>
            <a:xfrm>
              <a:off x="2127240" y="2193480"/>
              <a:ext cx="1017720" cy="360"/>
            </a:xfrm>
            <a:prstGeom prst="bentConnector3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</p:cxnSp>
        <p:sp>
          <p:nvSpPr>
            <p:cNvPr id="116" name="CustomShape 58"/>
            <p:cNvSpPr/>
            <p:nvPr/>
          </p:nvSpPr>
          <p:spPr>
            <a:xfrm>
              <a:off x="2363400" y="2002320"/>
              <a:ext cx="570240" cy="37908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marL="36000" algn="ctr"/>
              <a:r>
                <a:rPr lang="en-GB" sz="2200" b="0" i="1" strike="noStrike" spc="-1" dirty="0">
                  <a:latin typeface="Calibri"/>
                </a:rPr>
                <a:t>U</a:t>
              </a:r>
              <a:r>
                <a:rPr lang="en-GB" sz="2200" b="0" strike="noStrike" spc="-1" dirty="0">
                  <a:latin typeface="Calibri"/>
                </a:rPr>
                <a:t>(</a:t>
              </a:r>
              <a:r>
                <a:rPr lang="en-GB" sz="2200" b="0" i="1" strike="noStrike" spc="-1" dirty="0">
                  <a:latin typeface="Calibri"/>
                </a:rPr>
                <a:t>τ</a:t>
              </a:r>
              <a:r>
                <a:rPr lang="en-GB" sz="2200" b="0" strike="noStrike" spc="-1" dirty="0">
                  <a:latin typeface="Calibri"/>
                </a:rPr>
                <a:t>)</a:t>
              </a:r>
            </a:p>
          </p:txBody>
        </p:sp>
        <p:sp>
          <p:nvSpPr>
            <p:cNvPr id="117" name="CustomShape 59"/>
            <p:cNvSpPr/>
            <p:nvPr/>
          </p:nvSpPr>
          <p:spPr>
            <a:xfrm>
              <a:off x="1953720" y="2476800"/>
              <a:ext cx="512640" cy="331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18" name="Group 60"/>
            <p:cNvGrpSpPr/>
            <p:nvPr/>
          </p:nvGrpSpPr>
          <p:grpSpPr>
            <a:xfrm>
              <a:off x="2018880" y="2535120"/>
              <a:ext cx="372240" cy="236160"/>
              <a:chOff x="2018880" y="2535120"/>
              <a:chExt cx="372240" cy="236160"/>
            </a:xfrm>
          </p:grpSpPr>
          <p:sp>
            <p:nvSpPr>
              <p:cNvPr id="130" name="Freeform 61"/>
              <p:cNvSpPr/>
              <p:nvPr/>
            </p:nvSpPr>
            <p:spPr>
              <a:xfrm>
                <a:off x="2018880" y="2535120"/>
                <a:ext cx="372600" cy="236520"/>
              </a:xfrm>
              <a:custGeom>
                <a:avLst/>
                <a:gdLst/>
                <a:ahLst/>
                <a:cxnLst/>
                <a:rect l="0" t="0" r="r" b="b"/>
                <a:pathLst>
                  <a:path w="1035" h="657">
                    <a:moveTo>
                      <a:pt x="517" y="656"/>
                    </a:moveTo>
                    <a:lnTo>
                      <a:pt x="0" y="656"/>
                    </a:lnTo>
                    <a:lnTo>
                      <a:pt x="0" y="0"/>
                    </a:lnTo>
                    <a:lnTo>
                      <a:pt x="1034" y="0"/>
                    </a:lnTo>
                    <a:lnTo>
                      <a:pt x="1034" y="656"/>
                    </a:lnTo>
                    <a:lnTo>
                      <a:pt x="517" y="656"/>
                    </a:lnTo>
                  </a:path>
                </a:pathLst>
              </a:custGeom>
              <a:solidFill>
                <a:srgbClr val="FFFFFF"/>
              </a:solidFill>
              <a:ln w="15840">
                <a:noFill/>
              </a:ln>
            </p:spPr>
          </p:sp>
          <p:sp>
            <p:nvSpPr>
              <p:cNvPr id="131" name="Freeform 62"/>
              <p:cNvSpPr/>
              <p:nvPr/>
            </p:nvSpPr>
            <p:spPr>
              <a:xfrm>
                <a:off x="2044800" y="2536560"/>
                <a:ext cx="166320" cy="194040"/>
              </a:xfrm>
              <a:custGeom>
                <a:avLst/>
                <a:gdLst/>
                <a:ahLst/>
                <a:cxnLst/>
                <a:rect l="0" t="0" r="r" b="b"/>
                <a:pathLst>
                  <a:path w="462" h="539">
                    <a:moveTo>
                      <a:pt x="123" y="282"/>
                    </a:moveTo>
                    <a:lnTo>
                      <a:pt x="380" y="282"/>
                    </a:lnTo>
                    <a:lnTo>
                      <a:pt x="389" y="235"/>
                    </a:lnTo>
                    <a:lnTo>
                      <a:pt x="134" y="235"/>
                    </a:lnTo>
                    <a:lnTo>
                      <a:pt x="172" y="49"/>
                    </a:lnTo>
                    <a:lnTo>
                      <a:pt x="280" y="49"/>
                    </a:lnTo>
                    <a:cubicBezTo>
                      <a:pt x="288" y="49"/>
                      <a:pt x="297" y="51"/>
                      <a:pt x="308" y="51"/>
                    </a:cubicBezTo>
                    <a:lnTo>
                      <a:pt x="448" y="51"/>
                    </a:lnTo>
                    <a:lnTo>
                      <a:pt x="461" y="0"/>
                    </a:lnTo>
                    <a:lnTo>
                      <a:pt x="114" y="0"/>
                    </a:lnTo>
                    <a:lnTo>
                      <a:pt x="0" y="538"/>
                    </a:lnTo>
                    <a:lnTo>
                      <a:pt x="357" y="538"/>
                    </a:lnTo>
                    <a:lnTo>
                      <a:pt x="368" y="481"/>
                    </a:lnTo>
                    <a:lnTo>
                      <a:pt x="271" y="481"/>
                    </a:lnTo>
                    <a:cubicBezTo>
                      <a:pt x="262" y="481"/>
                      <a:pt x="251" y="483"/>
                      <a:pt x="243" y="483"/>
                    </a:cubicBezTo>
                    <a:lnTo>
                      <a:pt x="81" y="483"/>
                    </a:lnTo>
                    <a:lnTo>
                      <a:pt x="123" y="282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2" name="Freeform 63"/>
              <p:cNvSpPr/>
              <p:nvPr/>
            </p:nvSpPr>
            <p:spPr>
              <a:xfrm>
                <a:off x="2199240" y="2636640"/>
                <a:ext cx="20520" cy="135000"/>
              </a:xfrm>
              <a:custGeom>
                <a:avLst/>
                <a:gdLst/>
                <a:ahLst/>
                <a:cxnLst/>
                <a:rect l="0" t="0" r="r" b="b"/>
                <a:pathLst>
                  <a:path w="57" h="375">
                    <a:moveTo>
                      <a:pt x="56" y="0"/>
                    </a:moveTo>
                    <a:lnTo>
                      <a:pt x="0" y="0"/>
                    </a:lnTo>
                    <a:lnTo>
                      <a:pt x="0" y="55"/>
                    </a:lnTo>
                    <a:lnTo>
                      <a:pt x="56" y="55"/>
                    </a:lnTo>
                    <a:lnTo>
                      <a:pt x="56" y="0"/>
                    </a:lnTo>
                    <a:moveTo>
                      <a:pt x="53" y="132"/>
                    </a:moveTo>
                    <a:lnTo>
                      <a:pt x="5" y="132"/>
                    </a:lnTo>
                    <a:lnTo>
                      <a:pt x="5" y="374"/>
                    </a:lnTo>
                    <a:lnTo>
                      <a:pt x="53" y="374"/>
                    </a:lnTo>
                    <a:lnTo>
                      <a:pt x="53" y="132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3" name="Freeform 64"/>
              <p:cNvSpPr/>
              <p:nvPr/>
            </p:nvSpPr>
            <p:spPr>
              <a:xfrm>
                <a:off x="2250720" y="2681640"/>
                <a:ext cx="75240" cy="90000"/>
              </a:xfrm>
              <a:custGeom>
                <a:avLst/>
                <a:gdLst/>
                <a:ahLst/>
                <a:cxnLst/>
                <a:rect l="0" t="0" r="r" b="b"/>
                <a:pathLst>
                  <a:path w="209" h="250">
                    <a:moveTo>
                      <a:pt x="208" y="86"/>
                    </a:moveTo>
                    <a:cubicBezTo>
                      <a:pt x="208" y="44"/>
                      <a:pt x="195" y="0"/>
                      <a:pt x="128" y="0"/>
                    </a:cubicBezTo>
                    <a:cubicBezTo>
                      <a:pt x="98" y="0"/>
                      <a:pt x="67" y="12"/>
                      <a:pt x="44" y="42"/>
                    </a:cubicBezTo>
                    <a:lnTo>
                      <a:pt x="44" y="2"/>
                    </a:lnTo>
                    <a:lnTo>
                      <a:pt x="0" y="2"/>
                    </a:lnTo>
                    <a:lnTo>
                      <a:pt x="0" y="249"/>
                    </a:lnTo>
                    <a:lnTo>
                      <a:pt x="47" y="249"/>
                    </a:lnTo>
                    <a:lnTo>
                      <a:pt x="47" y="115"/>
                    </a:lnTo>
                    <a:cubicBezTo>
                      <a:pt x="47" y="79"/>
                      <a:pt x="63" y="35"/>
                      <a:pt x="106" y="35"/>
                    </a:cubicBezTo>
                    <a:cubicBezTo>
                      <a:pt x="160" y="35"/>
                      <a:pt x="160" y="74"/>
                      <a:pt x="160" y="90"/>
                    </a:cubicBezTo>
                    <a:lnTo>
                      <a:pt x="160" y="249"/>
                    </a:lnTo>
                    <a:lnTo>
                      <a:pt x="208" y="249"/>
                    </a:lnTo>
                    <a:lnTo>
                      <a:pt x="208" y="86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34" name="Freeform 65"/>
              <p:cNvSpPr/>
              <p:nvPr/>
            </p:nvSpPr>
            <p:spPr>
              <a:xfrm>
                <a:off x="2355840" y="2636640"/>
                <a:ext cx="20520" cy="135000"/>
              </a:xfrm>
              <a:custGeom>
                <a:avLst/>
                <a:gdLst/>
                <a:ahLst/>
                <a:cxnLst/>
                <a:rect l="0" t="0" r="r" b="b"/>
                <a:pathLst>
                  <a:path w="57" h="375">
                    <a:moveTo>
                      <a:pt x="56" y="0"/>
                    </a:moveTo>
                    <a:lnTo>
                      <a:pt x="0" y="0"/>
                    </a:lnTo>
                    <a:lnTo>
                      <a:pt x="0" y="55"/>
                    </a:lnTo>
                    <a:lnTo>
                      <a:pt x="56" y="55"/>
                    </a:lnTo>
                    <a:lnTo>
                      <a:pt x="56" y="0"/>
                    </a:lnTo>
                    <a:moveTo>
                      <a:pt x="53" y="132"/>
                    </a:moveTo>
                    <a:lnTo>
                      <a:pt x="5" y="132"/>
                    </a:lnTo>
                    <a:lnTo>
                      <a:pt x="5" y="374"/>
                    </a:lnTo>
                    <a:lnTo>
                      <a:pt x="53" y="374"/>
                    </a:lnTo>
                    <a:lnTo>
                      <a:pt x="53" y="132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</p:grpSp>
        <p:sp>
          <p:nvSpPr>
            <p:cNvPr id="119" name="Line 66"/>
            <p:cNvSpPr/>
            <p:nvPr/>
          </p:nvSpPr>
          <p:spPr>
            <a:xfrm>
              <a:off x="2221920" y="2192760"/>
              <a:ext cx="0" cy="28404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0" name="Line 67"/>
            <p:cNvSpPr/>
            <p:nvPr/>
          </p:nvSpPr>
          <p:spPr>
            <a:xfrm>
              <a:off x="4069440" y="2192760"/>
              <a:ext cx="0" cy="28404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1" name="CustomShape 68"/>
            <p:cNvSpPr/>
            <p:nvPr/>
          </p:nvSpPr>
          <p:spPr>
            <a:xfrm>
              <a:off x="2174400" y="2145600"/>
              <a:ext cx="94320" cy="95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2" name="CustomShape 69"/>
            <p:cNvSpPr/>
            <p:nvPr/>
          </p:nvSpPr>
          <p:spPr>
            <a:xfrm>
              <a:off x="4023360" y="2145600"/>
              <a:ext cx="94680" cy="95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3" name="Line 70"/>
            <p:cNvSpPr/>
            <p:nvPr/>
          </p:nvSpPr>
          <p:spPr>
            <a:xfrm>
              <a:off x="3903840" y="2192760"/>
              <a:ext cx="189720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4" name="CustomShape 71"/>
            <p:cNvSpPr/>
            <p:nvPr/>
          </p:nvSpPr>
          <p:spPr>
            <a:xfrm>
              <a:off x="3753720" y="2476800"/>
              <a:ext cx="511200" cy="331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25" name="Group 72"/>
            <p:cNvGrpSpPr/>
            <p:nvPr/>
          </p:nvGrpSpPr>
          <p:grpSpPr>
            <a:xfrm>
              <a:off x="3819600" y="2535480"/>
              <a:ext cx="384840" cy="236160"/>
              <a:chOff x="3819600" y="2535480"/>
              <a:chExt cx="384840" cy="236160"/>
            </a:xfrm>
          </p:grpSpPr>
          <p:sp>
            <p:nvSpPr>
              <p:cNvPr id="126" name="Freeform 73"/>
              <p:cNvSpPr/>
              <p:nvPr/>
            </p:nvSpPr>
            <p:spPr>
              <a:xfrm>
                <a:off x="3819600" y="2535480"/>
                <a:ext cx="385200" cy="236520"/>
              </a:xfrm>
              <a:custGeom>
                <a:avLst/>
                <a:gdLst/>
                <a:ahLst/>
                <a:cxnLst/>
                <a:rect l="0" t="0" r="r" b="b"/>
                <a:pathLst>
                  <a:path w="1070" h="657">
                    <a:moveTo>
                      <a:pt x="535" y="656"/>
                    </a:moveTo>
                    <a:lnTo>
                      <a:pt x="0" y="656"/>
                    </a:lnTo>
                    <a:lnTo>
                      <a:pt x="0" y="0"/>
                    </a:lnTo>
                    <a:lnTo>
                      <a:pt x="1069" y="0"/>
                    </a:lnTo>
                    <a:lnTo>
                      <a:pt x="1069" y="656"/>
                    </a:lnTo>
                    <a:lnTo>
                      <a:pt x="535" y="656"/>
                    </a:lnTo>
                  </a:path>
                </a:pathLst>
              </a:custGeom>
              <a:solidFill>
                <a:srgbClr val="FFFFFF"/>
              </a:solidFill>
              <a:ln w="15840">
                <a:noFill/>
              </a:ln>
            </p:spPr>
          </p:sp>
          <p:sp>
            <p:nvSpPr>
              <p:cNvPr id="127" name="Freeform 74"/>
              <p:cNvSpPr/>
              <p:nvPr/>
            </p:nvSpPr>
            <p:spPr>
              <a:xfrm>
                <a:off x="3845520" y="2536920"/>
                <a:ext cx="166320" cy="194040"/>
              </a:xfrm>
              <a:custGeom>
                <a:avLst/>
                <a:gdLst/>
                <a:ahLst/>
                <a:cxnLst/>
                <a:rect l="0" t="0" r="r" b="b"/>
                <a:pathLst>
                  <a:path w="462" h="539">
                    <a:moveTo>
                      <a:pt x="123" y="282"/>
                    </a:moveTo>
                    <a:lnTo>
                      <a:pt x="380" y="282"/>
                    </a:lnTo>
                    <a:lnTo>
                      <a:pt x="389" y="235"/>
                    </a:lnTo>
                    <a:lnTo>
                      <a:pt x="134" y="235"/>
                    </a:lnTo>
                    <a:lnTo>
                      <a:pt x="173" y="49"/>
                    </a:lnTo>
                    <a:lnTo>
                      <a:pt x="280" y="49"/>
                    </a:lnTo>
                    <a:cubicBezTo>
                      <a:pt x="289" y="49"/>
                      <a:pt x="298" y="51"/>
                      <a:pt x="308" y="51"/>
                    </a:cubicBezTo>
                    <a:lnTo>
                      <a:pt x="449" y="51"/>
                    </a:lnTo>
                    <a:lnTo>
                      <a:pt x="461" y="0"/>
                    </a:lnTo>
                    <a:lnTo>
                      <a:pt x="114" y="0"/>
                    </a:lnTo>
                    <a:lnTo>
                      <a:pt x="0" y="538"/>
                    </a:lnTo>
                    <a:lnTo>
                      <a:pt x="358" y="538"/>
                    </a:lnTo>
                    <a:lnTo>
                      <a:pt x="368" y="481"/>
                    </a:lnTo>
                    <a:lnTo>
                      <a:pt x="271" y="481"/>
                    </a:lnTo>
                    <a:cubicBezTo>
                      <a:pt x="262" y="481"/>
                      <a:pt x="252" y="483"/>
                      <a:pt x="243" y="483"/>
                    </a:cubicBezTo>
                    <a:lnTo>
                      <a:pt x="81" y="483"/>
                    </a:lnTo>
                    <a:lnTo>
                      <a:pt x="123" y="282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8" name="Freeform 75"/>
              <p:cNvSpPr/>
              <p:nvPr/>
            </p:nvSpPr>
            <p:spPr>
              <a:xfrm>
                <a:off x="3991320" y="2633400"/>
                <a:ext cx="90360" cy="138600"/>
              </a:xfrm>
              <a:custGeom>
                <a:avLst/>
                <a:gdLst/>
                <a:ahLst/>
                <a:cxnLst/>
                <a:rect l="0" t="0" r="r" b="b"/>
                <a:pathLst>
                  <a:path w="251" h="385">
                    <a:moveTo>
                      <a:pt x="250" y="5"/>
                    </a:moveTo>
                    <a:lnTo>
                      <a:pt x="201" y="5"/>
                    </a:lnTo>
                    <a:lnTo>
                      <a:pt x="201" y="55"/>
                    </a:lnTo>
                    <a:lnTo>
                      <a:pt x="250" y="55"/>
                    </a:lnTo>
                    <a:lnTo>
                      <a:pt x="250" y="5"/>
                    </a:lnTo>
                    <a:moveTo>
                      <a:pt x="248" y="141"/>
                    </a:moveTo>
                    <a:lnTo>
                      <a:pt x="203" y="141"/>
                    </a:lnTo>
                    <a:lnTo>
                      <a:pt x="203" y="384"/>
                    </a:lnTo>
                    <a:lnTo>
                      <a:pt x="248" y="384"/>
                    </a:lnTo>
                    <a:lnTo>
                      <a:pt x="248" y="141"/>
                    </a:lnTo>
                    <a:moveTo>
                      <a:pt x="88" y="176"/>
                    </a:moveTo>
                    <a:lnTo>
                      <a:pt x="155" y="176"/>
                    </a:lnTo>
                    <a:lnTo>
                      <a:pt x="155" y="141"/>
                    </a:lnTo>
                    <a:lnTo>
                      <a:pt x="86" y="141"/>
                    </a:lnTo>
                    <a:lnTo>
                      <a:pt x="86" y="78"/>
                    </a:lnTo>
                    <a:cubicBezTo>
                      <a:pt x="86" y="42"/>
                      <a:pt x="107" y="35"/>
                      <a:pt x="120" y="35"/>
                    </a:cubicBezTo>
                    <a:cubicBezTo>
                      <a:pt x="129" y="35"/>
                      <a:pt x="143" y="39"/>
                      <a:pt x="155" y="46"/>
                    </a:cubicBezTo>
                    <a:lnTo>
                      <a:pt x="155" y="5"/>
                    </a:lnTo>
                    <a:cubicBezTo>
                      <a:pt x="153" y="5"/>
                      <a:pt x="137" y="0"/>
                      <a:pt x="120" y="0"/>
                    </a:cubicBezTo>
                    <a:cubicBezTo>
                      <a:pt x="77" y="0"/>
                      <a:pt x="42" y="37"/>
                      <a:pt x="42" y="93"/>
                    </a:cubicBezTo>
                    <a:lnTo>
                      <a:pt x="42" y="141"/>
                    </a:lnTo>
                    <a:lnTo>
                      <a:pt x="0" y="141"/>
                    </a:lnTo>
                    <a:lnTo>
                      <a:pt x="0" y="176"/>
                    </a:lnTo>
                    <a:lnTo>
                      <a:pt x="42" y="176"/>
                    </a:lnTo>
                    <a:lnTo>
                      <a:pt x="42" y="384"/>
                    </a:lnTo>
                    <a:lnTo>
                      <a:pt x="88" y="384"/>
                    </a:lnTo>
                    <a:lnTo>
                      <a:pt x="88" y="176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  <p:sp>
            <p:nvSpPr>
              <p:cNvPr id="129" name="Freeform 76"/>
              <p:cNvSpPr/>
              <p:nvPr/>
            </p:nvSpPr>
            <p:spPr>
              <a:xfrm>
                <a:off x="4113000" y="2682000"/>
                <a:ext cx="75240" cy="90000"/>
              </a:xfrm>
              <a:custGeom>
                <a:avLst/>
                <a:gdLst/>
                <a:ahLst/>
                <a:cxnLst/>
                <a:rect l="0" t="0" r="r" b="b"/>
                <a:pathLst>
                  <a:path w="209" h="250">
                    <a:moveTo>
                      <a:pt x="208" y="86"/>
                    </a:moveTo>
                    <a:cubicBezTo>
                      <a:pt x="208" y="44"/>
                      <a:pt x="195" y="0"/>
                      <a:pt x="129" y="0"/>
                    </a:cubicBezTo>
                    <a:cubicBezTo>
                      <a:pt x="99" y="0"/>
                      <a:pt x="67" y="12"/>
                      <a:pt x="44" y="42"/>
                    </a:cubicBezTo>
                    <a:lnTo>
                      <a:pt x="44" y="2"/>
                    </a:lnTo>
                    <a:lnTo>
                      <a:pt x="0" y="2"/>
                    </a:lnTo>
                    <a:lnTo>
                      <a:pt x="0" y="249"/>
                    </a:lnTo>
                    <a:lnTo>
                      <a:pt x="48" y="249"/>
                    </a:lnTo>
                    <a:lnTo>
                      <a:pt x="48" y="115"/>
                    </a:lnTo>
                    <a:cubicBezTo>
                      <a:pt x="48" y="79"/>
                      <a:pt x="63" y="35"/>
                      <a:pt x="106" y="35"/>
                    </a:cubicBezTo>
                    <a:cubicBezTo>
                      <a:pt x="160" y="35"/>
                      <a:pt x="160" y="74"/>
                      <a:pt x="160" y="90"/>
                    </a:cubicBezTo>
                    <a:lnTo>
                      <a:pt x="160" y="249"/>
                    </a:lnTo>
                    <a:lnTo>
                      <a:pt x="208" y="249"/>
                    </a:lnTo>
                    <a:lnTo>
                      <a:pt x="208" y="86"/>
                    </a:lnTo>
                  </a:path>
                </a:pathLst>
              </a:custGeom>
              <a:solidFill>
                <a:srgbClr val="000000"/>
              </a:solidFill>
              <a:ln w="15840">
                <a:noFill/>
              </a:ln>
            </p:spPr>
          </p:sp>
        </p:grpSp>
      </p:grpSp>
      <p:sp>
        <p:nvSpPr>
          <p:cNvPr id="146" name="TextShape 3"/>
          <p:cNvSpPr txBox="1"/>
          <p:nvPr/>
        </p:nvSpPr>
        <p:spPr>
          <a:xfrm>
            <a:off x="216720" y="5688720"/>
            <a:ext cx="4222080" cy="497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r>
              <a:rPr lang="en-GB" sz="1600" b="0" strike="noStrike" spc="-1">
                <a:solidFill>
                  <a:srgbClr val="808080"/>
                </a:solidFill>
                <a:latin typeface="Calibri"/>
              </a:rPr>
              <a:t>Talkner, Hänggi et al., J. Phys. A 40, F569 (2007); </a:t>
            </a:r>
          </a:p>
          <a:p>
            <a:r>
              <a:rPr lang="en-GB" sz="1600" b="0" strike="noStrike" spc="-1">
                <a:solidFill>
                  <a:srgbClr val="808080"/>
                </a:solidFill>
                <a:latin typeface="Calibri"/>
              </a:rPr>
              <a:t>Talkner &amp; Hänggi, PRE 93, 022131 (2016)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CustomShape 31"/>
          <p:cNvSpPr/>
          <p:nvPr/>
        </p:nvSpPr>
        <p:spPr>
          <a:xfrm>
            <a:off x="0" y="1238761"/>
            <a:ext cx="4219200" cy="2290910"/>
          </a:xfrm>
          <a:prstGeom prst="rect">
            <a:avLst/>
          </a:prstGeom>
          <a:solidFill>
            <a:srgbClr val="CCFF66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91" name="TextShape 1"/>
          <p:cNvSpPr txBox="1"/>
          <p:nvPr/>
        </p:nvSpPr>
        <p:spPr>
          <a:xfrm>
            <a:off x="251999" y="108000"/>
            <a:ext cx="8273913" cy="66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QFRs for GGEs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167409" y="820257"/>
            <a:ext cx="2980917" cy="36933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accent1"/>
            </a:solidFill>
          </a:ln>
          <a:effectLst/>
        </p:spPr>
        <p:txBody>
          <a:bodyPr wrap="none" anchor="ctr">
            <a:spAutoFit/>
          </a:bodyPr>
          <a:lstStyle/>
          <a:p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Quantum </a:t>
            </a:r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systems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Gibbs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4218144" y="1236950"/>
            <a:ext cx="4422619" cy="229090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91" name="Group 3"/>
          <p:cNvGrpSpPr/>
          <p:nvPr/>
        </p:nvGrpSpPr>
        <p:grpSpPr>
          <a:xfrm>
            <a:off x="594936" y="3035444"/>
            <a:ext cx="3172680" cy="331200"/>
            <a:chOff x="4793400" y="4450320"/>
            <a:chExt cx="3172680" cy="331200"/>
          </a:xfrm>
        </p:grpSpPr>
        <p:sp>
          <p:nvSpPr>
            <p:cNvPr id="92" name="Freeform 4"/>
            <p:cNvSpPr/>
            <p:nvPr/>
          </p:nvSpPr>
          <p:spPr>
            <a:xfrm>
              <a:off x="4793400" y="4450320"/>
              <a:ext cx="3173040" cy="331560"/>
            </a:xfrm>
            <a:custGeom>
              <a:avLst/>
              <a:gdLst/>
              <a:ahLst/>
              <a:cxnLst/>
              <a:rect l="0" t="0" r="r" b="b"/>
              <a:pathLst>
                <a:path w="8814" h="921">
                  <a:moveTo>
                    <a:pt x="4407" y="920"/>
                  </a:moveTo>
                  <a:lnTo>
                    <a:pt x="0" y="920"/>
                  </a:lnTo>
                  <a:lnTo>
                    <a:pt x="0" y="0"/>
                  </a:lnTo>
                  <a:lnTo>
                    <a:pt x="8813" y="0"/>
                  </a:lnTo>
                  <a:lnTo>
                    <a:pt x="8813" y="920"/>
                  </a:lnTo>
                  <a:lnTo>
                    <a:pt x="4407" y="920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93" name="Freeform 5"/>
            <p:cNvSpPr/>
            <p:nvPr/>
          </p:nvSpPr>
          <p:spPr>
            <a:xfrm>
              <a:off x="4820400" y="4518360"/>
              <a:ext cx="166680" cy="194400"/>
            </a:xfrm>
            <a:custGeom>
              <a:avLst/>
              <a:gdLst/>
              <a:ahLst/>
              <a:cxnLst/>
              <a:rect l="0" t="0" r="r" b="b"/>
              <a:pathLst>
                <a:path w="463" h="540">
                  <a:moveTo>
                    <a:pt x="117" y="315"/>
                  </a:moveTo>
                  <a:lnTo>
                    <a:pt x="246" y="315"/>
                  </a:lnTo>
                  <a:cubicBezTo>
                    <a:pt x="354" y="315"/>
                    <a:pt x="462" y="227"/>
                    <a:pt x="462" y="130"/>
                  </a:cubicBezTo>
                  <a:cubicBezTo>
                    <a:pt x="462" y="57"/>
                    <a:pt x="403" y="0"/>
                    <a:pt x="308" y="0"/>
                  </a:cubicBez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17" y="315"/>
                  </a:lnTo>
                  <a:moveTo>
                    <a:pt x="172" y="44"/>
                  </a:moveTo>
                  <a:lnTo>
                    <a:pt x="282" y="44"/>
                  </a:lnTo>
                  <a:cubicBezTo>
                    <a:pt x="352" y="44"/>
                    <a:pt x="398" y="77"/>
                    <a:pt x="398" y="134"/>
                  </a:cubicBezTo>
                  <a:cubicBezTo>
                    <a:pt x="398" y="196"/>
                    <a:pt x="341" y="269"/>
                    <a:pt x="233" y="269"/>
                  </a:cubicBezTo>
                  <a:lnTo>
                    <a:pt x="125" y="269"/>
                  </a:lnTo>
                  <a:lnTo>
                    <a:pt x="172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4" name="Freeform 6"/>
            <p:cNvSpPr/>
            <p:nvPr/>
          </p:nvSpPr>
          <p:spPr>
            <a:xfrm>
              <a:off x="4992120" y="4615920"/>
              <a:ext cx="81000" cy="138240"/>
            </a:xfrm>
            <a:custGeom>
              <a:avLst/>
              <a:gdLst/>
              <a:ahLst/>
              <a:cxnLst/>
              <a:rect l="0" t="0" r="r" b="b"/>
              <a:pathLst>
                <a:path w="225" h="384">
                  <a:moveTo>
                    <a:pt x="90" y="176"/>
                  </a:moveTo>
                  <a:lnTo>
                    <a:pt x="152" y="176"/>
                  </a:lnTo>
                  <a:lnTo>
                    <a:pt x="161" y="141"/>
                  </a:lnTo>
                  <a:lnTo>
                    <a:pt x="95" y="141"/>
                  </a:lnTo>
                  <a:lnTo>
                    <a:pt x="110" y="77"/>
                  </a:lnTo>
                  <a:cubicBezTo>
                    <a:pt x="112" y="66"/>
                    <a:pt x="114" y="57"/>
                    <a:pt x="130" y="48"/>
                  </a:cubicBezTo>
                  <a:cubicBezTo>
                    <a:pt x="147" y="35"/>
                    <a:pt x="165" y="35"/>
                    <a:pt x="172" y="35"/>
                  </a:cubicBezTo>
                  <a:cubicBezTo>
                    <a:pt x="185" y="35"/>
                    <a:pt x="200" y="40"/>
                    <a:pt x="216" y="46"/>
                  </a:cubicBezTo>
                  <a:lnTo>
                    <a:pt x="224" y="4"/>
                  </a:lnTo>
                  <a:cubicBezTo>
                    <a:pt x="211" y="2"/>
                    <a:pt x="196" y="0"/>
                    <a:pt x="178" y="0"/>
                  </a:cubicBezTo>
                  <a:cubicBezTo>
                    <a:pt x="121" y="0"/>
                    <a:pt x="73" y="42"/>
                    <a:pt x="62" y="92"/>
                  </a:cubicBezTo>
                  <a:lnTo>
                    <a:pt x="51" y="141"/>
                  </a:lnTo>
                  <a:lnTo>
                    <a:pt x="9" y="141"/>
                  </a:lnTo>
                  <a:lnTo>
                    <a:pt x="2" y="176"/>
                  </a:lnTo>
                  <a:lnTo>
                    <a:pt x="44" y="176"/>
                  </a:lnTo>
                  <a:lnTo>
                    <a:pt x="0" y="383"/>
                  </a:lnTo>
                  <a:lnTo>
                    <a:pt x="46" y="383"/>
                  </a:lnTo>
                  <a:lnTo>
                    <a:pt x="90" y="17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5" name="Freeform 7"/>
            <p:cNvSpPr/>
            <p:nvPr/>
          </p:nvSpPr>
          <p:spPr>
            <a:xfrm>
              <a:off x="511344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2"/>
                    <a:pt x="150" y="775"/>
                  </a:cubicBezTo>
                  <a:lnTo>
                    <a:pt x="198" y="775"/>
                  </a:lnTo>
                  <a:cubicBezTo>
                    <a:pt x="161" y="740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6" name="Freeform 8"/>
            <p:cNvSpPr/>
            <p:nvPr/>
          </p:nvSpPr>
          <p:spPr>
            <a:xfrm>
              <a:off x="5229720" y="4588200"/>
              <a:ext cx="183240" cy="124920"/>
            </a:xfrm>
            <a:custGeom>
              <a:avLst/>
              <a:gdLst/>
              <a:ahLst/>
              <a:cxnLst/>
              <a:rect l="0" t="0" r="r" b="b"/>
              <a:pathLst>
                <a:path w="509" h="347">
                  <a:moveTo>
                    <a:pt x="508" y="0"/>
                  </a:moveTo>
                  <a:lnTo>
                    <a:pt x="451" y="0"/>
                  </a:lnTo>
                  <a:lnTo>
                    <a:pt x="359" y="178"/>
                  </a:lnTo>
                  <a:cubicBezTo>
                    <a:pt x="339" y="220"/>
                    <a:pt x="312" y="273"/>
                    <a:pt x="301" y="304"/>
                  </a:cubicBezTo>
                  <a:lnTo>
                    <a:pt x="301" y="282"/>
                  </a:lnTo>
                  <a:cubicBezTo>
                    <a:pt x="301" y="238"/>
                    <a:pt x="299" y="202"/>
                    <a:pt x="295" y="161"/>
                  </a:cubicBezTo>
                  <a:lnTo>
                    <a:pt x="279" y="0"/>
                  </a:lnTo>
                  <a:lnTo>
                    <a:pt x="224" y="0"/>
                  </a:lnTo>
                  <a:lnTo>
                    <a:pt x="136" y="174"/>
                  </a:lnTo>
                  <a:cubicBezTo>
                    <a:pt x="114" y="216"/>
                    <a:pt x="90" y="260"/>
                    <a:pt x="79" y="302"/>
                  </a:cubicBezTo>
                  <a:lnTo>
                    <a:pt x="77" y="302"/>
                  </a:lnTo>
                  <a:cubicBezTo>
                    <a:pt x="79" y="295"/>
                    <a:pt x="79" y="282"/>
                    <a:pt x="79" y="266"/>
                  </a:cubicBezTo>
                  <a:cubicBezTo>
                    <a:pt x="79" y="258"/>
                    <a:pt x="79" y="218"/>
                    <a:pt x="73" y="147"/>
                  </a:cubicBezTo>
                  <a:lnTo>
                    <a:pt x="59" y="0"/>
                  </a:lnTo>
                  <a:lnTo>
                    <a:pt x="0" y="0"/>
                  </a:lnTo>
                  <a:lnTo>
                    <a:pt x="33" y="346"/>
                  </a:lnTo>
                  <a:lnTo>
                    <a:pt x="95" y="346"/>
                  </a:lnTo>
                  <a:cubicBezTo>
                    <a:pt x="99" y="339"/>
                    <a:pt x="150" y="240"/>
                    <a:pt x="167" y="207"/>
                  </a:cubicBezTo>
                  <a:cubicBezTo>
                    <a:pt x="200" y="139"/>
                    <a:pt x="233" y="73"/>
                    <a:pt x="242" y="44"/>
                  </a:cubicBezTo>
                  <a:cubicBezTo>
                    <a:pt x="242" y="46"/>
                    <a:pt x="240" y="59"/>
                    <a:pt x="240" y="77"/>
                  </a:cubicBezTo>
                  <a:cubicBezTo>
                    <a:pt x="240" y="112"/>
                    <a:pt x="244" y="154"/>
                    <a:pt x="246" y="191"/>
                  </a:cubicBezTo>
                  <a:lnTo>
                    <a:pt x="262" y="346"/>
                  </a:lnTo>
                  <a:lnTo>
                    <a:pt x="328" y="346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7" name="Freeform 9"/>
            <p:cNvSpPr/>
            <p:nvPr/>
          </p:nvSpPr>
          <p:spPr>
            <a:xfrm>
              <a:off x="543564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48" y="775"/>
                  </a:moveTo>
                  <a:cubicBezTo>
                    <a:pt x="73" y="753"/>
                    <a:pt x="125" y="704"/>
                    <a:pt x="161" y="610"/>
                  </a:cubicBezTo>
                  <a:cubicBezTo>
                    <a:pt x="191" y="526"/>
                    <a:pt x="198" y="445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2"/>
                    <a:pt x="103" y="614"/>
                  </a:cubicBezTo>
                  <a:cubicBezTo>
                    <a:pt x="70" y="704"/>
                    <a:pt x="26" y="751"/>
                    <a:pt x="0" y="775"/>
                  </a:cubicBezTo>
                  <a:lnTo>
                    <a:pt x="48" y="7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8" name="Freeform 10"/>
            <p:cNvSpPr/>
            <p:nvPr/>
          </p:nvSpPr>
          <p:spPr>
            <a:xfrm>
              <a:off x="5621040" y="460872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99" name="Freeform 11"/>
            <p:cNvSpPr/>
            <p:nvPr/>
          </p:nvSpPr>
          <p:spPr>
            <a:xfrm>
              <a:off x="5921280" y="4583520"/>
              <a:ext cx="110520" cy="132840"/>
            </a:xfrm>
            <a:custGeom>
              <a:avLst/>
              <a:gdLst/>
              <a:ahLst/>
              <a:cxnLst/>
              <a:rect l="0" t="0" r="r" b="b"/>
              <a:pathLst>
                <a:path w="307" h="369">
                  <a:moveTo>
                    <a:pt x="299" y="189"/>
                  </a:moveTo>
                  <a:cubicBezTo>
                    <a:pt x="301" y="176"/>
                    <a:pt x="306" y="145"/>
                    <a:pt x="306" y="119"/>
                  </a:cubicBezTo>
                  <a:cubicBezTo>
                    <a:pt x="306" y="106"/>
                    <a:pt x="306" y="66"/>
                    <a:pt x="282" y="35"/>
                  </a:cubicBezTo>
                  <a:cubicBezTo>
                    <a:pt x="266" y="15"/>
                    <a:pt x="240" y="0"/>
                    <a:pt x="200" y="0"/>
                  </a:cubicBezTo>
                  <a:cubicBezTo>
                    <a:pt x="99" y="0"/>
                    <a:pt x="0" y="112"/>
                    <a:pt x="0" y="227"/>
                  </a:cubicBezTo>
                  <a:cubicBezTo>
                    <a:pt x="0" y="306"/>
                    <a:pt x="51" y="368"/>
                    <a:pt x="134" y="368"/>
                  </a:cubicBezTo>
                  <a:cubicBezTo>
                    <a:pt x="187" y="368"/>
                    <a:pt x="235" y="346"/>
                    <a:pt x="266" y="328"/>
                  </a:cubicBezTo>
                  <a:cubicBezTo>
                    <a:pt x="268" y="317"/>
                    <a:pt x="271" y="288"/>
                    <a:pt x="273" y="277"/>
                  </a:cubicBezTo>
                  <a:cubicBezTo>
                    <a:pt x="244" y="297"/>
                    <a:pt x="196" y="319"/>
                    <a:pt x="143" y="319"/>
                  </a:cubicBezTo>
                  <a:cubicBezTo>
                    <a:pt x="92" y="319"/>
                    <a:pt x="55" y="280"/>
                    <a:pt x="55" y="218"/>
                  </a:cubicBezTo>
                  <a:cubicBezTo>
                    <a:pt x="55" y="207"/>
                    <a:pt x="55" y="198"/>
                    <a:pt x="57" y="189"/>
                  </a:cubicBezTo>
                  <a:lnTo>
                    <a:pt x="299" y="189"/>
                  </a:lnTo>
                  <a:moveTo>
                    <a:pt x="70" y="145"/>
                  </a:moveTo>
                  <a:cubicBezTo>
                    <a:pt x="99" y="84"/>
                    <a:pt x="147" y="48"/>
                    <a:pt x="189" y="48"/>
                  </a:cubicBezTo>
                  <a:cubicBezTo>
                    <a:pt x="264" y="48"/>
                    <a:pt x="264" y="121"/>
                    <a:pt x="264" y="145"/>
                  </a:cubicBezTo>
                  <a:lnTo>
                    <a:pt x="70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00" name="Freeform 12"/>
            <p:cNvSpPr/>
            <p:nvPr/>
          </p:nvSpPr>
          <p:spPr>
            <a:xfrm>
              <a:off x="6051960" y="4458960"/>
              <a:ext cx="115200" cy="176400"/>
            </a:xfrm>
            <a:custGeom>
              <a:avLst/>
              <a:gdLst/>
              <a:ahLst/>
              <a:cxnLst/>
              <a:rect l="0" t="0" r="r" b="b"/>
              <a:pathLst>
                <a:path w="320" h="490">
                  <a:moveTo>
                    <a:pt x="319" y="75"/>
                  </a:moveTo>
                  <a:cubicBezTo>
                    <a:pt x="319" y="29"/>
                    <a:pt x="277" y="0"/>
                    <a:pt x="229" y="0"/>
                  </a:cubicBezTo>
                  <a:cubicBezTo>
                    <a:pt x="154" y="0"/>
                    <a:pt x="99" y="86"/>
                    <a:pt x="86" y="141"/>
                  </a:cubicBezTo>
                  <a:lnTo>
                    <a:pt x="0" y="482"/>
                  </a:lnTo>
                  <a:cubicBezTo>
                    <a:pt x="0" y="486"/>
                    <a:pt x="4" y="489"/>
                    <a:pt x="9" y="489"/>
                  </a:cubicBezTo>
                  <a:cubicBezTo>
                    <a:pt x="13" y="489"/>
                    <a:pt x="18" y="489"/>
                    <a:pt x="18" y="484"/>
                  </a:cubicBezTo>
                  <a:lnTo>
                    <a:pt x="55" y="339"/>
                  </a:lnTo>
                  <a:cubicBezTo>
                    <a:pt x="66" y="365"/>
                    <a:pt x="92" y="387"/>
                    <a:pt x="136" y="387"/>
                  </a:cubicBezTo>
                  <a:cubicBezTo>
                    <a:pt x="213" y="387"/>
                    <a:pt x="299" y="332"/>
                    <a:pt x="299" y="251"/>
                  </a:cubicBezTo>
                  <a:cubicBezTo>
                    <a:pt x="299" y="218"/>
                    <a:pt x="284" y="185"/>
                    <a:pt x="255" y="167"/>
                  </a:cubicBezTo>
                  <a:cubicBezTo>
                    <a:pt x="284" y="150"/>
                    <a:pt x="319" y="119"/>
                    <a:pt x="319" y="75"/>
                  </a:cubicBezTo>
                  <a:moveTo>
                    <a:pt x="211" y="167"/>
                  </a:moveTo>
                  <a:cubicBezTo>
                    <a:pt x="202" y="169"/>
                    <a:pt x="198" y="172"/>
                    <a:pt x="183" y="172"/>
                  </a:cubicBezTo>
                  <a:cubicBezTo>
                    <a:pt x="174" y="172"/>
                    <a:pt x="161" y="169"/>
                    <a:pt x="156" y="167"/>
                  </a:cubicBezTo>
                  <a:cubicBezTo>
                    <a:pt x="163" y="165"/>
                    <a:pt x="178" y="165"/>
                    <a:pt x="183" y="165"/>
                  </a:cubicBezTo>
                  <a:cubicBezTo>
                    <a:pt x="191" y="165"/>
                    <a:pt x="202" y="165"/>
                    <a:pt x="211" y="167"/>
                  </a:cubicBezTo>
                  <a:moveTo>
                    <a:pt x="282" y="66"/>
                  </a:moveTo>
                  <a:cubicBezTo>
                    <a:pt x="282" y="95"/>
                    <a:pt x="268" y="136"/>
                    <a:pt x="235" y="156"/>
                  </a:cubicBezTo>
                  <a:cubicBezTo>
                    <a:pt x="224" y="152"/>
                    <a:pt x="213" y="150"/>
                    <a:pt x="183" y="150"/>
                  </a:cubicBezTo>
                  <a:cubicBezTo>
                    <a:pt x="165" y="150"/>
                    <a:pt x="136" y="150"/>
                    <a:pt x="136" y="169"/>
                  </a:cubicBezTo>
                  <a:cubicBezTo>
                    <a:pt x="136" y="183"/>
                    <a:pt x="154" y="185"/>
                    <a:pt x="183" y="185"/>
                  </a:cubicBezTo>
                  <a:cubicBezTo>
                    <a:pt x="200" y="185"/>
                    <a:pt x="216" y="183"/>
                    <a:pt x="233" y="178"/>
                  </a:cubicBezTo>
                  <a:cubicBezTo>
                    <a:pt x="251" y="189"/>
                    <a:pt x="257" y="211"/>
                    <a:pt x="257" y="236"/>
                  </a:cubicBezTo>
                  <a:cubicBezTo>
                    <a:pt x="257" y="315"/>
                    <a:pt x="205" y="374"/>
                    <a:pt x="139" y="374"/>
                  </a:cubicBezTo>
                  <a:cubicBezTo>
                    <a:pt x="97" y="374"/>
                    <a:pt x="66" y="348"/>
                    <a:pt x="66" y="304"/>
                  </a:cubicBezTo>
                  <a:cubicBezTo>
                    <a:pt x="66" y="299"/>
                    <a:pt x="66" y="293"/>
                    <a:pt x="68" y="288"/>
                  </a:cubicBezTo>
                  <a:lnTo>
                    <a:pt x="103" y="143"/>
                  </a:lnTo>
                  <a:cubicBezTo>
                    <a:pt x="117" y="92"/>
                    <a:pt x="165" y="15"/>
                    <a:pt x="229" y="15"/>
                  </a:cubicBezTo>
                  <a:cubicBezTo>
                    <a:pt x="260" y="15"/>
                    <a:pt x="282" y="33"/>
                    <a:pt x="282" y="66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17" name="Freeform 13"/>
            <p:cNvSpPr/>
            <p:nvPr/>
          </p:nvSpPr>
          <p:spPr>
            <a:xfrm>
              <a:off x="6194520" y="4450320"/>
              <a:ext cx="53280" cy="196200"/>
            </a:xfrm>
            <a:custGeom>
              <a:avLst/>
              <a:gdLst/>
              <a:ahLst/>
              <a:cxnLst/>
              <a:rect l="0" t="0" r="r" b="b"/>
              <a:pathLst>
                <a:path w="148" h="545">
                  <a:moveTo>
                    <a:pt x="121" y="0"/>
                  </a:moveTo>
                  <a:cubicBezTo>
                    <a:pt x="112" y="0"/>
                    <a:pt x="110" y="0"/>
                    <a:pt x="103" y="7"/>
                  </a:cubicBezTo>
                  <a:cubicBezTo>
                    <a:pt x="35" y="66"/>
                    <a:pt x="0" y="163"/>
                    <a:pt x="0" y="273"/>
                  </a:cubicBezTo>
                  <a:cubicBezTo>
                    <a:pt x="0" y="374"/>
                    <a:pt x="31" y="473"/>
                    <a:pt x="103" y="537"/>
                  </a:cubicBezTo>
                  <a:cubicBezTo>
                    <a:pt x="110" y="544"/>
                    <a:pt x="112" y="544"/>
                    <a:pt x="121" y="544"/>
                  </a:cubicBezTo>
                  <a:lnTo>
                    <a:pt x="147" y="544"/>
                  </a:lnTo>
                  <a:cubicBezTo>
                    <a:pt x="145" y="544"/>
                    <a:pt x="92" y="497"/>
                    <a:pt x="68" y="412"/>
                  </a:cubicBezTo>
                  <a:cubicBezTo>
                    <a:pt x="55" y="370"/>
                    <a:pt x="48" y="326"/>
                    <a:pt x="48" y="273"/>
                  </a:cubicBezTo>
                  <a:cubicBezTo>
                    <a:pt x="48" y="84"/>
                    <a:pt x="136" y="9"/>
                    <a:pt x="147" y="0"/>
                  </a:cubicBezTo>
                  <a:lnTo>
                    <a:pt x="12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18" name="Freeform 14"/>
            <p:cNvSpPr/>
            <p:nvPr/>
          </p:nvSpPr>
          <p:spPr>
            <a:xfrm>
              <a:off x="6279840" y="4509720"/>
              <a:ext cx="136440" cy="87480"/>
            </a:xfrm>
            <a:custGeom>
              <a:avLst/>
              <a:gdLst/>
              <a:ahLst/>
              <a:cxnLst/>
              <a:rect l="0" t="0" r="r" b="b"/>
              <a:pathLst>
                <a:path w="379" h="243">
                  <a:moveTo>
                    <a:pt x="378" y="0"/>
                  </a:moveTo>
                  <a:lnTo>
                    <a:pt x="337" y="0"/>
                  </a:lnTo>
                  <a:lnTo>
                    <a:pt x="273" y="119"/>
                  </a:lnTo>
                  <a:cubicBezTo>
                    <a:pt x="262" y="141"/>
                    <a:pt x="233" y="196"/>
                    <a:pt x="229" y="209"/>
                  </a:cubicBezTo>
                  <a:lnTo>
                    <a:pt x="227" y="209"/>
                  </a:lnTo>
                  <a:lnTo>
                    <a:pt x="227" y="200"/>
                  </a:lnTo>
                  <a:cubicBezTo>
                    <a:pt x="227" y="174"/>
                    <a:pt x="224" y="150"/>
                    <a:pt x="222" y="125"/>
                  </a:cubicBezTo>
                  <a:lnTo>
                    <a:pt x="209" y="0"/>
                  </a:lnTo>
                  <a:lnTo>
                    <a:pt x="167" y="0"/>
                  </a:lnTo>
                  <a:lnTo>
                    <a:pt x="112" y="101"/>
                  </a:lnTo>
                  <a:cubicBezTo>
                    <a:pt x="95" y="136"/>
                    <a:pt x="70" y="183"/>
                    <a:pt x="62" y="209"/>
                  </a:cubicBezTo>
                  <a:cubicBezTo>
                    <a:pt x="62" y="205"/>
                    <a:pt x="62" y="205"/>
                    <a:pt x="62" y="189"/>
                  </a:cubicBezTo>
                  <a:cubicBezTo>
                    <a:pt x="62" y="163"/>
                    <a:pt x="59" y="130"/>
                    <a:pt x="55" y="103"/>
                  </a:cubicBezTo>
                  <a:lnTo>
                    <a:pt x="44" y="0"/>
                  </a:lnTo>
                  <a:lnTo>
                    <a:pt x="0" y="0"/>
                  </a:lnTo>
                  <a:lnTo>
                    <a:pt x="29" y="242"/>
                  </a:lnTo>
                  <a:lnTo>
                    <a:pt x="75" y="242"/>
                  </a:lnTo>
                  <a:cubicBezTo>
                    <a:pt x="75" y="242"/>
                    <a:pt x="117" y="165"/>
                    <a:pt x="130" y="139"/>
                  </a:cubicBezTo>
                  <a:cubicBezTo>
                    <a:pt x="145" y="108"/>
                    <a:pt x="174" y="55"/>
                    <a:pt x="180" y="33"/>
                  </a:cubicBezTo>
                  <a:lnTo>
                    <a:pt x="180" y="51"/>
                  </a:lnTo>
                  <a:cubicBezTo>
                    <a:pt x="180" y="75"/>
                    <a:pt x="183" y="108"/>
                    <a:pt x="185" y="132"/>
                  </a:cubicBezTo>
                  <a:lnTo>
                    <a:pt x="198" y="242"/>
                  </a:lnTo>
                  <a:lnTo>
                    <a:pt x="249" y="242"/>
                  </a:lnTo>
                  <a:lnTo>
                    <a:pt x="37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19" name="Freeform 15"/>
            <p:cNvSpPr/>
            <p:nvPr/>
          </p:nvSpPr>
          <p:spPr>
            <a:xfrm>
              <a:off x="6442200" y="4543200"/>
              <a:ext cx="132480" cy="10800"/>
            </a:xfrm>
            <a:custGeom>
              <a:avLst/>
              <a:gdLst/>
              <a:ahLst/>
              <a:cxnLst/>
              <a:rect l="0" t="0" r="r" b="b"/>
              <a:pathLst>
                <a:path w="368" h="30">
                  <a:moveTo>
                    <a:pt x="345" y="29"/>
                  </a:moveTo>
                  <a:cubicBezTo>
                    <a:pt x="354" y="29"/>
                    <a:pt x="367" y="29"/>
                    <a:pt x="367" y="15"/>
                  </a:cubicBezTo>
                  <a:cubicBezTo>
                    <a:pt x="367" y="0"/>
                    <a:pt x="356" y="0"/>
                    <a:pt x="345" y="0"/>
                  </a:cubicBezTo>
                  <a:lnTo>
                    <a:pt x="22" y="0"/>
                  </a:lnTo>
                  <a:cubicBezTo>
                    <a:pt x="13" y="0"/>
                    <a:pt x="0" y="0"/>
                    <a:pt x="0" y="13"/>
                  </a:cubicBezTo>
                  <a:cubicBezTo>
                    <a:pt x="0" y="29"/>
                    <a:pt x="13" y="29"/>
                    <a:pt x="22" y="29"/>
                  </a:cubicBezTo>
                  <a:lnTo>
                    <a:pt x="345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0" name="Freeform 16"/>
            <p:cNvSpPr/>
            <p:nvPr/>
          </p:nvSpPr>
          <p:spPr>
            <a:xfrm>
              <a:off x="6603840" y="4461480"/>
              <a:ext cx="156240" cy="136800"/>
            </a:xfrm>
            <a:custGeom>
              <a:avLst/>
              <a:gdLst/>
              <a:ahLst/>
              <a:cxnLst/>
              <a:rect l="0" t="0" r="r" b="b"/>
              <a:pathLst>
                <a:path w="434" h="380">
                  <a:moveTo>
                    <a:pt x="244" y="0"/>
                  </a:moveTo>
                  <a:lnTo>
                    <a:pt x="189" y="0"/>
                  </a:lnTo>
                  <a:lnTo>
                    <a:pt x="0" y="379"/>
                  </a:lnTo>
                  <a:lnTo>
                    <a:pt x="433" y="379"/>
                  </a:lnTo>
                  <a:lnTo>
                    <a:pt x="244" y="0"/>
                  </a:lnTo>
                  <a:moveTo>
                    <a:pt x="150" y="169"/>
                  </a:moveTo>
                  <a:cubicBezTo>
                    <a:pt x="167" y="134"/>
                    <a:pt x="202" y="66"/>
                    <a:pt x="209" y="42"/>
                  </a:cubicBezTo>
                  <a:cubicBezTo>
                    <a:pt x="216" y="62"/>
                    <a:pt x="231" y="97"/>
                    <a:pt x="244" y="121"/>
                  </a:cubicBezTo>
                  <a:lnTo>
                    <a:pt x="345" y="326"/>
                  </a:lnTo>
                  <a:lnTo>
                    <a:pt x="73" y="326"/>
                  </a:lnTo>
                  <a:lnTo>
                    <a:pt x="150" y="16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1" name="Freeform 17"/>
            <p:cNvSpPr/>
            <p:nvPr/>
          </p:nvSpPr>
          <p:spPr>
            <a:xfrm>
              <a:off x="6786720" y="4462200"/>
              <a:ext cx="120600" cy="135720"/>
            </a:xfrm>
            <a:custGeom>
              <a:avLst/>
              <a:gdLst/>
              <a:ahLst/>
              <a:cxnLst/>
              <a:rect l="0" t="0" r="r" b="b"/>
              <a:pathLst>
                <a:path w="335" h="377">
                  <a:moveTo>
                    <a:pt x="92" y="207"/>
                  </a:moveTo>
                  <a:lnTo>
                    <a:pt x="266" y="207"/>
                  </a:lnTo>
                  <a:lnTo>
                    <a:pt x="273" y="169"/>
                  </a:lnTo>
                  <a:lnTo>
                    <a:pt x="99" y="169"/>
                  </a:lnTo>
                  <a:lnTo>
                    <a:pt x="128" y="37"/>
                  </a:lnTo>
                  <a:lnTo>
                    <a:pt x="202" y="37"/>
                  </a:lnTo>
                  <a:cubicBezTo>
                    <a:pt x="209" y="37"/>
                    <a:pt x="216" y="37"/>
                    <a:pt x="222" y="37"/>
                  </a:cubicBezTo>
                  <a:lnTo>
                    <a:pt x="326" y="37"/>
                  </a:lnTo>
                  <a:lnTo>
                    <a:pt x="334" y="0"/>
                  </a:lnTo>
                  <a:lnTo>
                    <a:pt x="79" y="0"/>
                  </a:lnTo>
                  <a:lnTo>
                    <a:pt x="0" y="376"/>
                  </a:lnTo>
                  <a:lnTo>
                    <a:pt x="55" y="376"/>
                  </a:lnTo>
                  <a:lnTo>
                    <a:pt x="92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2" name="Freeform 18"/>
            <p:cNvSpPr/>
            <p:nvPr/>
          </p:nvSpPr>
          <p:spPr>
            <a:xfrm>
              <a:off x="6923880" y="4450320"/>
              <a:ext cx="53280" cy="196200"/>
            </a:xfrm>
            <a:custGeom>
              <a:avLst/>
              <a:gdLst/>
              <a:ahLst/>
              <a:cxnLst/>
              <a:rect l="0" t="0" r="r" b="b"/>
              <a:pathLst>
                <a:path w="148" h="545">
                  <a:moveTo>
                    <a:pt x="26" y="544"/>
                  </a:moveTo>
                  <a:cubicBezTo>
                    <a:pt x="35" y="544"/>
                    <a:pt x="37" y="544"/>
                    <a:pt x="44" y="537"/>
                  </a:cubicBezTo>
                  <a:cubicBezTo>
                    <a:pt x="112" y="478"/>
                    <a:pt x="147" y="381"/>
                    <a:pt x="147" y="273"/>
                  </a:cubicBezTo>
                  <a:cubicBezTo>
                    <a:pt x="147" y="169"/>
                    <a:pt x="117" y="70"/>
                    <a:pt x="44" y="7"/>
                  </a:cubicBezTo>
                  <a:cubicBezTo>
                    <a:pt x="37" y="0"/>
                    <a:pt x="35" y="0"/>
                    <a:pt x="26" y="0"/>
                  </a:cubicBezTo>
                  <a:lnTo>
                    <a:pt x="0" y="0"/>
                  </a:lnTo>
                  <a:cubicBezTo>
                    <a:pt x="2" y="0"/>
                    <a:pt x="55" y="46"/>
                    <a:pt x="79" y="132"/>
                  </a:cubicBezTo>
                  <a:cubicBezTo>
                    <a:pt x="92" y="174"/>
                    <a:pt x="99" y="218"/>
                    <a:pt x="99" y="273"/>
                  </a:cubicBezTo>
                  <a:cubicBezTo>
                    <a:pt x="99" y="460"/>
                    <a:pt x="11" y="535"/>
                    <a:pt x="0" y="544"/>
                  </a:cubicBezTo>
                  <a:lnTo>
                    <a:pt x="26" y="5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3" name="Freeform 19"/>
            <p:cNvSpPr/>
            <p:nvPr/>
          </p:nvSpPr>
          <p:spPr>
            <a:xfrm>
              <a:off x="7032960" y="4518360"/>
              <a:ext cx="166680" cy="194400"/>
            </a:xfrm>
            <a:custGeom>
              <a:avLst/>
              <a:gdLst/>
              <a:ahLst/>
              <a:cxnLst/>
              <a:rect l="0" t="0" r="r" b="b"/>
              <a:pathLst>
                <a:path w="463" h="540">
                  <a:moveTo>
                    <a:pt x="117" y="315"/>
                  </a:moveTo>
                  <a:lnTo>
                    <a:pt x="246" y="315"/>
                  </a:lnTo>
                  <a:cubicBezTo>
                    <a:pt x="354" y="315"/>
                    <a:pt x="462" y="227"/>
                    <a:pt x="462" y="130"/>
                  </a:cubicBezTo>
                  <a:cubicBezTo>
                    <a:pt x="462" y="57"/>
                    <a:pt x="403" y="0"/>
                    <a:pt x="308" y="0"/>
                  </a:cubicBez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17" y="315"/>
                  </a:lnTo>
                  <a:moveTo>
                    <a:pt x="172" y="44"/>
                  </a:moveTo>
                  <a:lnTo>
                    <a:pt x="282" y="44"/>
                  </a:lnTo>
                  <a:cubicBezTo>
                    <a:pt x="352" y="44"/>
                    <a:pt x="398" y="77"/>
                    <a:pt x="398" y="134"/>
                  </a:cubicBezTo>
                  <a:cubicBezTo>
                    <a:pt x="398" y="196"/>
                    <a:pt x="341" y="269"/>
                    <a:pt x="233" y="269"/>
                  </a:cubicBezTo>
                  <a:lnTo>
                    <a:pt x="125" y="269"/>
                  </a:lnTo>
                  <a:lnTo>
                    <a:pt x="172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4" name="Freeform 20"/>
            <p:cNvSpPr/>
            <p:nvPr/>
          </p:nvSpPr>
          <p:spPr>
            <a:xfrm>
              <a:off x="7201080" y="4618440"/>
              <a:ext cx="95400" cy="138240"/>
            </a:xfrm>
            <a:custGeom>
              <a:avLst/>
              <a:gdLst/>
              <a:ahLst/>
              <a:cxnLst/>
              <a:rect l="0" t="0" r="r" b="b"/>
              <a:pathLst>
                <a:path w="265" h="384">
                  <a:moveTo>
                    <a:pt x="125" y="0"/>
                  </a:moveTo>
                  <a:lnTo>
                    <a:pt x="81" y="0"/>
                  </a:lnTo>
                  <a:lnTo>
                    <a:pt x="0" y="379"/>
                  </a:lnTo>
                  <a:lnTo>
                    <a:pt x="48" y="379"/>
                  </a:lnTo>
                  <a:lnTo>
                    <a:pt x="53" y="352"/>
                  </a:lnTo>
                  <a:cubicBezTo>
                    <a:pt x="77" y="379"/>
                    <a:pt x="108" y="383"/>
                    <a:pt x="125" y="383"/>
                  </a:cubicBezTo>
                  <a:cubicBezTo>
                    <a:pt x="196" y="383"/>
                    <a:pt x="264" y="308"/>
                    <a:pt x="264" y="220"/>
                  </a:cubicBezTo>
                  <a:cubicBezTo>
                    <a:pt x="264" y="183"/>
                    <a:pt x="246" y="130"/>
                    <a:pt x="194" y="130"/>
                  </a:cubicBezTo>
                  <a:cubicBezTo>
                    <a:pt x="172" y="130"/>
                    <a:pt x="134" y="136"/>
                    <a:pt x="92" y="161"/>
                  </a:cubicBezTo>
                  <a:lnTo>
                    <a:pt x="125" y="0"/>
                  </a:lnTo>
                  <a:moveTo>
                    <a:pt x="84" y="205"/>
                  </a:moveTo>
                  <a:cubicBezTo>
                    <a:pt x="86" y="196"/>
                    <a:pt x="88" y="196"/>
                    <a:pt x="92" y="189"/>
                  </a:cubicBezTo>
                  <a:cubicBezTo>
                    <a:pt x="99" y="185"/>
                    <a:pt x="123" y="167"/>
                    <a:pt x="152" y="167"/>
                  </a:cubicBezTo>
                  <a:cubicBezTo>
                    <a:pt x="183" y="167"/>
                    <a:pt x="213" y="183"/>
                    <a:pt x="213" y="229"/>
                  </a:cubicBezTo>
                  <a:cubicBezTo>
                    <a:pt x="213" y="291"/>
                    <a:pt x="172" y="348"/>
                    <a:pt x="108" y="348"/>
                  </a:cubicBezTo>
                  <a:cubicBezTo>
                    <a:pt x="88" y="348"/>
                    <a:pt x="70" y="337"/>
                    <a:pt x="62" y="313"/>
                  </a:cubicBezTo>
                  <a:lnTo>
                    <a:pt x="84" y="20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5" name="Freeform 21"/>
            <p:cNvSpPr/>
            <p:nvPr/>
          </p:nvSpPr>
          <p:spPr>
            <a:xfrm>
              <a:off x="733320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2"/>
                    <a:pt x="150" y="775"/>
                  </a:cubicBezTo>
                  <a:lnTo>
                    <a:pt x="198" y="775"/>
                  </a:lnTo>
                  <a:cubicBezTo>
                    <a:pt x="161" y="740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6" name="Freeform 22"/>
            <p:cNvSpPr/>
            <p:nvPr/>
          </p:nvSpPr>
          <p:spPr>
            <a:xfrm>
              <a:off x="7442640" y="463644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7" name="Freeform 23"/>
            <p:cNvSpPr/>
            <p:nvPr/>
          </p:nvSpPr>
          <p:spPr>
            <a:xfrm>
              <a:off x="7666560" y="4588200"/>
              <a:ext cx="183240" cy="124920"/>
            </a:xfrm>
            <a:custGeom>
              <a:avLst/>
              <a:gdLst/>
              <a:ahLst/>
              <a:cxnLst/>
              <a:rect l="0" t="0" r="r" b="b"/>
              <a:pathLst>
                <a:path w="509" h="347">
                  <a:moveTo>
                    <a:pt x="508" y="0"/>
                  </a:moveTo>
                  <a:lnTo>
                    <a:pt x="451" y="0"/>
                  </a:lnTo>
                  <a:lnTo>
                    <a:pt x="359" y="178"/>
                  </a:lnTo>
                  <a:cubicBezTo>
                    <a:pt x="339" y="220"/>
                    <a:pt x="312" y="273"/>
                    <a:pt x="301" y="304"/>
                  </a:cubicBezTo>
                  <a:lnTo>
                    <a:pt x="301" y="282"/>
                  </a:lnTo>
                  <a:cubicBezTo>
                    <a:pt x="301" y="238"/>
                    <a:pt x="299" y="202"/>
                    <a:pt x="295" y="161"/>
                  </a:cubicBezTo>
                  <a:lnTo>
                    <a:pt x="279" y="0"/>
                  </a:lnTo>
                  <a:lnTo>
                    <a:pt x="224" y="0"/>
                  </a:lnTo>
                  <a:lnTo>
                    <a:pt x="136" y="174"/>
                  </a:lnTo>
                  <a:cubicBezTo>
                    <a:pt x="114" y="216"/>
                    <a:pt x="90" y="260"/>
                    <a:pt x="79" y="302"/>
                  </a:cubicBezTo>
                  <a:lnTo>
                    <a:pt x="77" y="302"/>
                  </a:lnTo>
                  <a:cubicBezTo>
                    <a:pt x="79" y="295"/>
                    <a:pt x="79" y="282"/>
                    <a:pt x="79" y="266"/>
                  </a:cubicBezTo>
                  <a:cubicBezTo>
                    <a:pt x="79" y="258"/>
                    <a:pt x="79" y="218"/>
                    <a:pt x="73" y="147"/>
                  </a:cubicBezTo>
                  <a:lnTo>
                    <a:pt x="59" y="0"/>
                  </a:lnTo>
                  <a:lnTo>
                    <a:pt x="0" y="0"/>
                  </a:lnTo>
                  <a:lnTo>
                    <a:pt x="33" y="346"/>
                  </a:lnTo>
                  <a:lnTo>
                    <a:pt x="95" y="346"/>
                  </a:lnTo>
                  <a:cubicBezTo>
                    <a:pt x="99" y="339"/>
                    <a:pt x="150" y="240"/>
                    <a:pt x="167" y="207"/>
                  </a:cubicBezTo>
                  <a:cubicBezTo>
                    <a:pt x="200" y="139"/>
                    <a:pt x="233" y="73"/>
                    <a:pt x="242" y="44"/>
                  </a:cubicBezTo>
                  <a:cubicBezTo>
                    <a:pt x="242" y="46"/>
                    <a:pt x="240" y="59"/>
                    <a:pt x="240" y="77"/>
                  </a:cubicBezTo>
                  <a:cubicBezTo>
                    <a:pt x="240" y="112"/>
                    <a:pt x="244" y="154"/>
                    <a:pt x="246" y="191"/>
                  </a:cubicBezTo>
                  <a:lnTo>
                    <a:pt x="262" y="346"/>
                  </a:lnTo>
                  <a:lnTo>
                    <a:pt x="328" y="346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28" name="Freeform 24"/>
            <p:cNvSpPr/>
            <p:nvPr/>
          </p:nvSpPr>
          <p:spPr>
            <a:xfrm>
              <a:off x="7872480" y="4502520"/>
              <a:ext cx="71640" cy="279360"/>
            </a:xfrm>
            <a:custGeom>
              <a:avLst/>
              <a:gdLst/>
              <a:ahLst/>
              <a:cxnLst/>
              <a:rect l="0" t="0" r="r" b="b"/>
              <a:pathLst>
                <a:path w="199" h="776">
                  <a:moveTo>
                    <a:pt x="48" y="775"/>
                  </a:moveTo>
                  <a:cubicBezTo>
                    <a:pt x="73" y="753"/>
                    <a:pt x="125" y="704"/>
                    <a:pt x="161" y="610"/>
                  </a:cubicBezTo>
                  <a:cubicBezTo>
                    <a:pt x="191" y="526"/>
                    <a:pt x="198" y="445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2"/>
                    <a:pt x="103" y="614"/>
                  </a:cubicBezTo>
                  <a:cubicBezTo>
                    <a:pt x="70" y="704"/>
                    <a:pt x="26" y="751"/>
                    <a:pt x="0" y="775"/>
                  </a:cubicBezTo>
                  <a:lnTo>
                    <a:pt x="48" y="7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grpSp>
        <p:nvGrpSpPr>
          <p:cNvPr id="129" name="Group 25"/>
          <p:cNvGrpSpPr/>
          <p:nvPr/>
        </p:nvGrpSpPr>
        <p:grpSpPr>
          <a:xfrm>
            <a:off x="621792" y="1839524"/>
            <a:ext cx="2167920" cy="352440"/>
            <a:chOff x="4779720" y="3254400"/>
            <a:chExt cx="2167920" cy="352440"/>
          </a:xfrm>
        </p:grpSpPr>
        <p:sp>
          <p:nvSpPr>
            <p:cNvPr id="130" name="Freeform 26"/>
            <p:cNvSpPr/>
            <p:nvPr/>
          </p:nvSpPr>
          <p:spPr>
            <a:xfrm>
              <a:off x="4779720" y="3256920"/>
              <a:ext cx="2168280" cy="350280"/>
            </a:xfrm>
            <a:custGeom>
              <a:avLst/>
              <a:gdLst/>
              <a:ahLst/>
              <a:cxnLst/>
              <a:rect l="0" t="0" r="r" b="b"/>
              <a:pathLst>
                <a:path w="6023" h="973">
                  <a:moveTo>
                    <a:pt x="3012" y="972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6022" y="0"/>
                  </a:lnTo>
                  <a:lnTo>
                    <a:pt x="6022" y="972"/>
                  </a:lnTo>
                  <a:lnTo>
                    <a:pt x="3012" y="972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131" name="Freeform 27"/>
            <p:cNvSpPr/>
            <p:nvPr/>
          </p:nvSpPr>
          <p:spPr>
            <a:xfrm>
              <a:off x="4813560" y="3301920"/>
              <a:ext cx="68760" cy="304560"/>
            </a:xfrm>
            <a:custGeom>
              <a:avLst/>
              <a:gdLst/>
              <a:ahLst/>
              <a:cxnLst/>
              <a:rect l="0" t="0" r="r" b="b"/>
              <a:pathLst>
                <a:path w="191" h="846">
                  <a:moveTo>
                    <a:pt x="187" y="31"/>
                  </a:moveTo>
                  <a:cubicBezTo>
                    <a:pt x="190" y="24"/>
                    <a:pt x="190" y="22"/>
                    <a:pt x="190" y="17"/>
                  </a:cubicBezTo>
                  <a:cubicBezTo>
                    <a:pt x="190" y="7"/>
                    <a:pt x="182" y="0"/>
                    <a:pt x="173" y="0"/>
                  </a:cubicBezTo>
                  <a:cubicBezTo>
                    <a:pt x="166" y="0"/>
                    <a:pt x="161" y="5"/>
                    <a:pt x="154" y="19"/>
                  </a:cubicBezTo>
                  <a:lnTo>
                    <a:pt x="5" y="408"/>
                  </a:lnTo>
                  <a:cubicBezTo>
                    <a:pt x="2" y="413"/>
                    <a:pt x="0" y="418"/>
                    <a:pt x="0" y="422"/>
                  </a:cubicBezTo>
                  <a:cubicBezTo>
                    <a:pt x="0" y="425"/>
                    <a:pt x="0" y="427"/>
                    <a:pt x="5" y="437"/>
                  </a:cubicBezTo>
                  <a:lnTo>
                    <a:pt x="154" y="825"/>
                  </a:lnTo>
                  <a:cubicBezTo>
                    <a:pt x="156" y="835"/>
                    <a:pt x="161" y="845"/>
                    <a:pt x="173" y="845"/>
                  </a:cubicBezTo>
                  <a:cubicBezTo>
                    <a:pt x="182" y="845"/>
                    <a:pt x="190" y="837"/>
                    <a:pt x="190" y="828"/>
                  </a:cubicBezTo>
                  <a:cubicBezTo>
                    <a:pt x="190" y="825"/>
                    <a:pt x="190" y="825"/>
                    <a:pt x="187" y="816"/>
                  </a:cubicBezTo>
                  <a:lnTo>
                    <a:pt x="36" y="422"/>
                  </a:lnTo>
                  <a:lnTo>
                    <a:pt x="18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2" name="Freeform 28"/>
            <p:cNvSpPr/>
            <p:nvPr/>
          </p:nvSpPr>
          <p:spPr>
            <a:xfrm>
              <a:off x="4921560" y="3390120"/>
              <a:ext cx="120600" cy="144720"/>
            </a:xfrm>
            <a:custGeom>
              <a:avLst/>
              <a:gdLst/>
              <a:ahLst/>
              <a:cxnLst/>
              <a:rect l="0" t="0" r="r" b="b"/>
              <a:pathLst>
                <a:path w="335" h="402">
                  <a:moveTo>
                    <a:pt x="326" y="206"/>
                  </a:moveTo>
                  <a:cubicBezTo>
                    <a:pt x="329" y="192"/>
                    <a:pt x="334" y="158"/>
                    <a:pt x="334" y="130"/>
                  </a:cubicBezTo>
                  <a:cubicBezTo>
                    <a:pt x="334" y="115"/>
                    <a:pt x="334" y="72"/>
                    <a:pt x="307" y="38"/>
                  </a:cubicBezTo>
                  <a:cubicBezTo>
                    <a:pt x="290" y="17"/>
                    <a:pt x="262" y="0"/>
                    <a:pt x="218" y="0"/>
                  </a:cubicBezTo>
                  <a:cubicBezTo>
                    <a:pt x="108" y="0"/>
                    <a:pt x="0" y="122"/>
                    <a:pt x="0" y="247"/>
                  </a:cubicBezTo>
                  <a:cubicBezTo>
                    <a:pt x="0" y="334"/>
                    <a:pt x="55" y="401"/>
                    <a:pt x="146" y="401"/>
                  </a:cubicBezTo>
                  <a:cubicBezTo>
                    <a:pt x="204" y="401"/>
                    <a:pt x="257" y="377"/>
                    <a:pt x="290" y="358"/>
                  </a:cubicBezTo>
                  <a:cubicBezTo>
                    <a:pt x="293" y="346"/>
                    <a:pt x="295" y="314"/>
                    <a:pt x="298" y="302"/>
                  </a:cubicBezTo>
                  <a:cubicBezTo>
                    <a:pt x="266" y="324"/>
                    <a:pt x="214" y="348"/>
                    <a:pt x="156" y="348"/>
                  </a:cubicBezTo>
                  <a:cubicBezTo>
                    <a:pt x="101" y="348"/>
                    <a:pt x="60" y="305"/>
                    <a:pt x="60" y="238"/>
                  </a:cubicBezTo>
                  <a:cubicBezTo>
                    <a:pt x="60" y="226"/>
                    <a:pt x="60" y="216"/>
                    <a:pt x="62" y="206"/>
                  </a:cubicBezTo>
                  <a:lnTo>
                    <a:pt x="326" y="206"/>
                  </a:lnTo>
                  <a:moveTo>
                    <a:pt x="77" y="158"/>
                  </a:moveTo>
                  <a:cubicBezTo>
                    <a:pt x="108" y="91"/>
                    <a:pt x="161" y="53"/>
                    <a:pt x="206" y="53"/>
                  </a:cubicBezTo>
                  <a:cubicBezTo>
                    <a:pt x="288" y="53"/>
                    <a:pt x="288" y="132"/>
                    <a:pt x="288" y="158"/>
                  </a:cubicBezTo>
                  <a:lnTo>
                    <a:pt x="77" y="15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3" name="Freeform 29"/>
            <p:cNvSpPr/>
            <p:nvPr/>
          </p:nvSpPr>
          <p:spPr>
            <a:xfrm>
              <a:off x="5076000" y="3345840"/>
              <a:ext cx="144720" cy="11520"/>
            </a:xfrm>
            <a:custGeom>
              <a:avLst/>
              <a:gdLst/>
              <a:ahLst/>
              <a:cxnLst/>
              <a:rect l="0" t="0" r="r" b="b"/>
              <a:pathLst>
                <a:path w="402" h="32">
                  <a:moveTo>
                    <a:pt x="377" y="31"/>
                  </a:moveTo>
                  <a:cubicBezTo>
                    <a:pt x="386" y="31"/>
                    <a:pt x="401" y="31"/>
                    <a:pt x="401" y="17"/>
                  </a:cubicBezTo>
                  <a:cubicBezTo>
                    <a:pt x="401" y="0"/>
                    <a:pt x="389" y="0"/>
                    <a:pt x="377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31"/>
                    <a:pt x="14" y="31"/>
                    <a:pt x="24" y="31"/>
                  </a:cubicBezTo>
                  <a:lnTo>
                    <a:pt x="37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4" name="Freeform 30"/>
            <p:cNvSpPr/>
            <p:nvPr/>
          </p:nvSpPr>
          <p:spPr>
            <a:xfrm>
              <a:off x="5253120" y="3254400"/>
              <a:ext cx="125640" cy="192240"/>
            </a:xfrm>
            <a:custGeom>
              <a:avLst/>
              <a:gdLst/>
              <a:ahLst/>
              <a:cxnLst/>
              <a:rect l="0" t="0" r="r" b="b"/>
              <a:pathLst>
                <a:path w="349" h="534">
                  <a:moveTo>
                    <a:pt x="348" y="82"/>
                  </a:moveTo>
                  <a:cubicBezTo>
                    <a:pt x="348" y="31"/>
                    <a:pt x="302" y="0"/>
                    <a:pt x="250" y="0"/>
                  </a:cubicBezTo>
                  <a:cubicBezTo>
                    <a:pt x="168" y="0"/>
                    <a:pt x="108" y="94"/>
                    <a:pt x="94" y="154"/>
                  </a:cubicBezTo>
                  <a:lnTo>
                    <a:pt x="0" y="525"/>
                  </a:lnTo>
                  <a:cubicBezTo>
                    <a:pt x="0" y="530"/>
                    <a:pt x="5" y="533"/>
                    <a:pt x="10" y="533"/>
                  </a:cubicBezTo>
                  <a:cubicBezTo>
                    <a:pt x="14" y="533"/>
                    <a:pt x="19" y="533"/>
                    <a:pt x="19" y="528"/>
                  </a:cubicBezTo>
                  <a:lnTo>
                    <a:pt x="60" y="370"/>
                  </a:lnTo>
                  <a:cubicBezTo>
                    <a:pt x="72" y="398"/>
                    <a:pt x="101" y="422"/>
                    <a:pt x="149" y="422"/>
                  </a:cubicBezTo>
                  <a:cubicBezTo>
                    <a:pt x="233" y="422"/>
                    <a:pt x="326" y="362"/>
                    <a:pt x="326" y="274"/>
                  </a:cubicBezTo>
                  <a:cubicBezTo>
                    <a:pt x="326" y="238"/>
                    <a:pt x="310" y="202"/>
                    <a:pt x="278" y="182"/>
                  </a:cubicBezTo>
                  <a:cubicBezTo>
                    <a:pt x="310" y="163"/>
                    <a:pt x="348" y="130"/>
                    <a:pt x="348" y="82"/>
                  </a:cubicBezTo>
                  <a:moveTo>
                    <a:pt x="230" y="182"/>
                  </a:moveTo>
                  <a:cubicBezTo>
                    <a:pt x="221" y="185"/>
                    <a:pt x="216" y="187"/>
                    <a:pt x="199" y="187"/>
                  </a:cubicBezTo>
                  <a:cubicBezTo>
                    <a:pt x="190" y="187"/>
                    <a:pt x="175" y="185"/>
                    <a:pt x="170" y="182"/>
                  </a:cubicBezTo>
                  <a:cubicBezTo>
                    <a:pt x="178" y="180"/>
                    <a:pt x="194" y="180"/>
                    <a:pt x="199" y="180"/>
                  </a:cubicBezTo>
                  <a:cubicBezTo>
                    <a:pt x="209" y="180"/>
                    <a:pt x="221" y="180"/>
                    <a:pt x="230" y="182"/>
                  </a:cubicBezTo>
                  <a:moveTo>
                    <a:pt x="307" y="72"/>
                  </a:moveTo>
                  <a:cubicBezTo>
                    <a:pt x="307" y="103"/>
                    <a:pt x="293" y="149"/>
                    <a:pt x="257" y="170"/>
                  </a:cubicBezTo>
                  <a:cubicBezTo>
                    <a:pt x="245" y="166"/>
                    <a:pt x="233" y="163"/>
                    <a:pt x="199" y="163"/>
                  </a:cubicBezTo>
                  <a:cubicBezTo>
                    <a:pt x="180" y="163"/>
                    <a:pt x="149" y="163"/>
                    <a:pt x="149" y="185"/>
                  </a:cubicBezTo>
                  <a:cubicBezTo>
                    <a:pt x="149" y="199"/>
                    <a:pt x="168" y="202"/>
                    <a:pt x="199" y="202"/>
                  </a:cubicBezTo>
                  <a:cubicBezTo>
                    <a:pt x="218" y="202"/>
                    <a:pt x="235" y="199"/>
                    <a:pt x="254" y="194"/>
                  </a:cubicBezTo>
                  <a:cubicBezTo>
                    <a:pt x="274" y="206"/>
                    <a:pt x="281" y="230"/>
                    <a:pt x="281" y="257"/>
                  </a:cubicBezTo>
                  <a:cubicBezTo>
                    <a:pt x="281" y="343"/>
                    <a:pt x="223" y="408"/>
                    <a:pt x="151" y="408"/>
                  </a:cubicBezTo>
                  <a:cubicBezTo>
                    <a:pt x="106" y="408"/>
                    <a:pt x="72" y="379"/>
                    <a:pt x="72" y="331"/>
                  </a:cubicBezTo>
                  <a:cubicBezTo>
                    <a:pt x="72" y="326"/>
                    <a:pt x="72" y="319"/>
                    <a:pt x="74" y="314"/>
                  </a:cubicBezTo>
                  <a:lnTo>
                    <a:pt x="113" y="156"/>
                  </a:lnTo>
                  <a:cubicBezTo>
                    <a:pt x="127" y="101"/>
                    <a:pt x="180" y="17"/>
                    <a:pt x="250" y="17"/>
                  </a:cubicBezTo>
                  <a:cubicBezTo>
                    <a:pt x="283" y="17"/>
                    <a:pt x="307" y="36"/>
                    <a:pt x="307" y="72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5" name="Freeform 31"/>
            <p:cNvSpPr/>
            <p:nvPr/>
          </p:nvSpPr>
          <p:spPr>
            <a:xfrm>
              <a:off x="5414760" y="3310560"/>
              <a:ext cx="149040" cy="95400"/>
            </a:xfrm>
            <a:custGeom>
              <a:avLst/>
              <a:gdLst/>
              <a:ahLst/>
              <a:cxnLst/>
              <a:rect l="0" t="0" r="r" b="b"/>
              <a:pathLst>
                <a:path w="414" h="265">
                  <a:moveTo>
                    <a:pt x="413" y="0"/>
                  </a:moveTo>
                  <a:lnTo>
                    <a:pt x="367" y="0"/>
                  </a:lnTo>
                  <a:lnTo>
                    <a:pt x="298" y="130"/>
                  </a:lnTo>
                  <a:cubicBezTo>
                    <a:pt x="286" y="154"/>
                    <a:pt x="254" y="214"/>
                    <a:pt x="250" y="228"/>
                  </a:cubicBezTo>
                  <a:lnTo>
                    <a:pt x="247" y="228"/>
                  </a:lnTo>
                  <a:lnTo>
                    <a:pt x="247" y="218"/>
                  </a:lnTo>
                  <a:cubicBezTo>
                    <a:pt x="247" y="190"/>
                    <a:pt x="245" y="163"/>
                    <a:pt x="242" y="137"/>
                  </a:cubicBezTo>
                  <a:lnTo>
                    <a:pt x="228" y="0"/>
                  </a:lnTo>
                  <a:lnTo>
                    <a:pt x="182" y="0"/>
                  </a:lnTo>
                  <a:lnTo>
                    <a:pt x="122" y="110"/>
                  </a:lnTo>
                  <a:cubicBezTo>
                    <a:pt x="103" y="149"/>
                    <a:pt x="77" y="199"/>
                    <a:pt x="67" y="228"/>
                  </a:cubicBezTo>
                  <a:cubicBezTo>
                    <a:pt x="67" y="223"/>
                    <a:pt x="67" y="223"/>
                    <a:pt x="67" y="206"/>
                  </a:cubicBezTo>
                  <a:cubicBezTo>
                    <a:pt x="67" y="178"/>
                    <a:pt x="65" y="142"/>
                    <a:pt x="60" y="113"/>
                  </a:cubicBezTo>
                  <a:lnTo>
                    <a:pt x="48" y="0"/>
                  </a:lnTo>
                  <a:lnTo>
                    <a:pt x="0" y="0"/>
                  </a:lnTo>
                  <a:lnTo>
                    <a:pt x="31" y="264"/>
                  </a:lnTo>
                  <a:lnTo>
                    <a:pt x="82" y="264"/>
                  </a:lnTo>
                  <a:cubicBezTo>
                    <a:pt x="82" y="264"/>
                    <a:pt x="127" y="180"/>
                    <a:pt x="142" y="151"/>
                  </a:cubicBezTo>
                  <a:cubicBezTo>
                    <a:pt x="158" y="118"/>
                    <a:pt x="190" y="60"/>
                    <a:pt x="197" y="36"/>
                  </a:cubicBezTo>
                  <a:lnTo>
                    <a:pt x="197" y="55"/>
                  </a:lnTo>
                  <a:cubicBezTo>
                    <a:pt x="197" y="82"/>
                    <a:pt x="199" y="118"/>
                    <a:pt x="202" y="144"/>
                  </a:cubicBezTo>
                  <a:lnTo>
                    <a:pt x="216" y="264"/>
                  </a:lnTo>
                  <a:lnTo>
                    <a:pt x="271" y="264"/>
                  </a:lnTo>
                  <a:lnTo>
                    <a:pt x="413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6" name="Freeform 32"/>
            <p:cNvSpPr/>
            <p:nvPr/>
          </p:nvSpPr>
          <p:spPr>
            <a:xfrm>
              <a:off x="5601600" y="3301920"/>
              <a:ext cx="68760" cy="304560"/>
            </a:xfrm>
            <a:custGeom>
              <a:avLst/>
              <a:gdLst/>
              <a:ahLst/>
              <a:cxnLst/>
              <a:rect l="0" t="0" r="r" b="b"/>
              <a:pathLst>
                <a:path w="191" h="846">
                  <a:moveTo>
                    <a:pt x="187" y="437"/>
                  </a:moveTo>
                  <a:cubicBezTo>
                    <a:pt x="190" y="427"/>
                    <a:pt x="190" y="425"/>
                    <a:pt x="190" y="422"/>
                  </a:cubicBezTo>
                  <a:cubicBezTo>
                    <a:pt x="190" y="420"/>
                    <a:pt x="190" y="418"/>
                    <a:pt x="187" y="408"/>
                  </a:cubicBezTo>
                  <a:lnTo>
                    <a:pt x="36" y="19"/>
                  </a:lnTo>
                  <a:cubicBezTo>
                    <a:pt x="31" y="5"/>
                    <a:pt x="26" y="0"/>
                    <a:pt x="17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19"/>
                    <a:pt x="0" y="22"/>
                    <a:pt x="5" y="31"/>
                  </a:cubicBezTo>
                  <a:lnTo>
                    <a:pt x="156" y="422"/>
                  </a:lnTo>
                  <a:lnTo>
                    <a:pt x="5" y="813"/>
                  </a:lnTo>
                  <a:cubicBezTo>
                    <a:pt x="0" y="823"/>
                    <a:pt x="0" y="825"/>
                    <a:pt x="0" y="828"/>
                  </a:cubicBezTo>
                  <a:cubicBezTo>
                    <a:pt x="0" y="837"/>
                    <a:pt x="7" y="845"/>
                    <a:pt x="17" y="845"/>
                  </a:cubicBezTo>
                  <a:cubicBezTo>
                    <a:pt x="29" y="845"/>
                    <a:pt x="31" y="837"/>
                    <a:pt x="36" y="828"/>
                  </a:cubicBezTo>
                  <a:lnTo>
                    <a:pt x="187" y="43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7" name="Freeform 33"/>
            <p:cNvSpPr/>
            <p:nvPr/>
          </p:nvSpPr>
          <p:spPr>
            <a:xfrm>
              <a:off x="5803560" y="3417840"/>
              <a:ext cx="203400" cy="73800"/>
            </a:xfrm>
            <a:custGeom>
              <a:avLst/>
              <a:gdLst/>
              <a:ahLst/>
              <a:cxnLst/>
              <a:rect l="0" t="0" r="r" b="b"/>
              <a:pathLst>
                <a:path w="565" h="205">
                  <a:moveTo>
                    <a:pt x="535" y="34"/>
                  </a:moveTo>
                  <a:cubicBezTo>
                    <a:pt x="547" y="34"/>
                    <a:pt x="564" y="34"/>
                    <a:pt x="564" y="17"/>
                  </a:cubicBezTo>
                  <a:cubicBezTo>
                    <a:pt x="564" y="0"/>
                    <a:pt x="547" y="0"/>
                    <a:pt x="535" y="0"/>
                  </a:cubicBezTo>
                  <a:lnTo>
                    <a:pt x="29" y="0"/>
                  </a:lnTo>
                  <a:cubicBezTo>
                    <a:pt x="17" y="0"/>
                    <a:pt x="0" y="0"/>
                    <a:pt x="0" y="17"/>
                  </a:cubicBezTo>
                  <a:cubicBezTo>
                    <a:pt x="0" y="34"/>
                    <a:pt x="17" y="34"/>
                    <a:pt x="29" y="34"/>
                  </a:cubicBezTo>
                  <a:lnTo>
                    <a:pt x="535" y="34"/>
                  </a:lnTo>
                  <a:moveTo>
                    <a:pt x="535" y="204"/>
                  </a:moveTo>
                  <a:cubicBezTo>
                    <a:pt x="547" y="204"/>
                    <a:pt x="564" y="204"/>
                    <a:pt x="564" y="187"/>
                  </a:cubicBezTo>
                  <a:cubicBezTo>
                    <a:pt x="564" y="170"/>
                    <a:pt x="547" y="170"/>
                    <a:pt x="535" y="170"/>
                  </a:cubicBezTo>
                  <a:lnTo>
                    <a:pt x="29" y="170"/>
                  </a:lnTo>
                  <a:cubicBezTo>
                    <a:pt x="17" y="170"/>
                    <a:pt x="0" y="170"/>
                    <a:pt x="0" y="187"/>
                  </a:cubicBezTo>
                  <a:cubicBezTo>
                    <a:pt x="0" y="204"/>
                    <a:pt x="17" y="204"/>
                    <a:pt x="29" y="204"/>
                  </a:cubicBezTo>
                  <a:lnTo>
                    <a:pt x="535" y="20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8" name="Freeform 34"/>
            <p:cNvSpPr/>
            <p:nvPr/>
          </p:nvSpPr>
          <p:spPr>
            <a:xfrm>
              <a:off x="6131160" y="3390120"/>
              <a:ext cx="120600" cy="144720"/>
            </a:xfrm>
            <a:custGeom>
              <a:avLst/>
              <a:gdLst/>
              <a:ahLst/>
              <a:cxnLst/>
              <a:rect l="0" t="0" r="r" b="b"/>
              <a:pathLst>
                <a:path w="335" h="402">
                  <a:moveTo>
                    <a:pt x="326" y="206"/>
                  </a:moveTo>
                  <a:cubicBezTo>
                    <a:pt x="329" y="192"/>
                    <a:pt x="334" y="158"/>
                    <a:pt x="334" y="130"/>
                  </a:cubicBezTo>
                  <a:cubicBezTo>
                    <a:pt x="334" y="115"/>
                    <a:pt x="334" y="72"/>
                    <a:pt x="307" y="38"/>
                  </a:cubicBezTo>
                  <a:cubicBezTo>
                    <a:pt x="290" y="17"/>
                    <a:pt x="262" y="0"/>
                    <a:pt x="218" y="0"/>
                  </a:cubicBezTo>
                  <a:cubicBezTo>
                    <a:pt x="108" y="0"/>
                    <a:pt x="0" y="122"/>
                    <a:pt x="0" y="247"/>
                  </a:cubicBezTo>
                  <a:cubicBezTo>
                    <a:pt x="0" y="334"/>
                    <a:pt x="55" y="401"/>
                    <a:pt x="146" y="401"/>
                  </a:cubicBezTo>
                  <a:cubicBezTo>
                    <a:pt x="204" y="401"/>
                    <a:pt x="257" y="377"/>
                    <a:pt x="290" y="358"/>
                  </a:cubicBezTo>
                  <a:cubicBezTo>
                    <a:pt x="293" y="346"/>
                    <a:pt x="295" y="314"/>
                    <a:pt x="298" y="302"/>
                  </a:cubicBezTo>
                  <a:cubicBezTo>
                    <a:pt x="266" y="324"/>
                    <a:pt x="214" y="348"/>
                    <a:pt x="156" y="348"/>
                  </a:cubicBezTo>
                  <a:cubicBezTo>
                    <a:pt x="101" y="348"/>
                    <a:pt x="60" y="305"/>
                    <a:pt x="60" y="238"/>
                  </a:cubicBezTo>
                  <a:cubicBezTo>
                    <a:pt x="60" y="226"/>
                    <a:pt x="60" y="216"/>
                    <a:pt x="62" y="206"/>
                  </a:cubicBezTo>
                  <a:lnTo>
                    <a:pt x="326" y="206"/>
                  </a:lnTo>
                  <a:moveTo>
                    <a:pt x="77" y="158"/>
                  </a:moveTo>
                  <a:cubicBezTo>
                    <a:pt x="108" y="91"/>
                    <a:pt x="161" y="53"/>
                    <a:pt x="206" y="53"/>
                  </a:cubicBezTo>
                  <a:cubicBezTo>
                    <a:pt x="288" y="53"/>
                    <a:pt x="288" y="132"/>
                    <a:pt x="288" y="158"/>
                  </a:cubicBezTo>
                  <a:lnTo>
                    <a:pt x="77" y="15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39" name="Freeform 35"/>
            <p:cNvSpPr/>
            <p:nvPr/>
          </p:nvSpPr>
          <p:spPr>
            <a:xfrm>
              <a:off x="6285600" y="3345840"/>
              <a:ext cx="144720" cy="11520"/>
            </a:xfrm>
            <a:custGeom>
              <a:avLst/>
              <a:gdLst/>
              <a:ahLst/>
              <a:cxnLst/>
              <a:rect l="0" t="0" r="r" b="b"/>
              <a:pathLst>
                <a:path w="402" h="32">
                  <a:moveTo>
                    <a:pt x="377" y="31"/>
                  </a:moveTo>
                  <a:cubicBezTo>
                    <a:pt x="386" y="31"/>
                    <a:pt x="401" y="31"/>
                    <a:pt x="401" y="17"/>
                  </a:cubicBezTo>
                  <a:cubicBezTo>
                    <a:pt x="401" y="0"/>
                    <a:pt x="389" y="0"/>
                    <a:pt x="377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31"/>
                    <a:pt x="14" y="31"/>
                    <a:pt x="24" y="31"/>
                  </a:cubicBezTo>
                  <a:lnTo>
                    <a:pt x="377" y="3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40" name="Freeform 36"/>
            <p:cNvSpPr/>
            <p:nvPr/>
          </p:nvSpPr>
          <p:spPr>
            <a:xfrm>
              <a:off x="6463080" y="3254400"/>
              <a:ext cx="125640" cy="192240"/>
            </a:xfrm>
            <a:custGeom>
              <a:avLst/>
              <a:gdLst/>
              <a:ahLst/>
              <a:cxnLst/>
              <a:rect l="0" t="0" r="r" b="b"/>
              <a:pathLst>
                <a:path w="349" h="534">
                  <a:moveTo>
                    <a:pt x="348" y="82"/>
                  </a:moveTo>
                  <a:cubicBezTo>
                    <a:pt x="348" y="31"/>
                    <a:pt x="302" y="0"/>
                    <a:pt x="250" y="0"/>
                  </a:cubicBezTo>
                  <a:cubicBezTo>
                    <a:pt x="168" y="0"/>
                    <a:pt x="108" y="94"/>
                    <a:pt x="94" y="154"/>
                  </a:cubicBezTo>
                  <a:lnTo>
                    <a:pt x="0" y="525"/>
                  </a:lnTo>
                  <a:cubicBezTo>
                    <a:pt x="0" y="530"/>
                    <a:pt x="5" y="533"/>
                    <a:pt x="10" y="533"/>
                  </a:cubicBezTo>
                  <a:cubicBezTo>
                    <a:pt x="14" y="533"/>
                    <a:pt x="19" y="533"/>
                    <a:pt x="19" y="528"/>
                  </a:cubicBezTo>
                  <a:lnTo>
                    <a:pt x="60" y="370"/>
                  </a:lnTo>
                  <a:cubicBezTo>
                    <a:pt x="72" y="398"/>
                    <a:pt x="101" y="422"/>
                    <a:pt x="149" y="422"/>
                  </a:cubicBezTo>
                  <a:cubicBezTo>
                    <a:pt x="233" y="422"/>
                    <a:pt x="326" y="362"/>
                    <a:pt x="326" y="274"/>
                  </a:cubicBezTo>
                  <a:cubicBezTo>
                    <a:pt x="326" y="238"/>
                    <a:pt x="310" y="202"/>
                    <a:pt x="278" y="182"/>
                  </a:cubicBezTo>
                  <a:cubicBezTo>
                    <a:pt x="310" y="163"/>
                    <a:pt x="348" y="130"/>
                    <a:pt x="348" y="82"/>
                  </a:cubicBezTo>
                  <a:moveTo>
                    <a:pt x="230" y="182"/>
                  </a:moveTo>
                  <a:cubicBezTo>
                    <a:pt x="221" y="185"/>
                    <a:pt x="216" y="187"/>
                    <a:pt x="199" y="187"/>
                  </a:cubicBezTo>
                  <a:cubicBezTo>
                    <a:pt x="190" y="187"/>
                    <a:pt x="175" y="185"/>
                    <a:pt x="170" y="182"/>
                  </a:cubicBezTo>
                  <a:cubicBezTo>
                    <a:pt x="178" y="180"/>
                    <a:pt x="194" y="180"/>
                    <a:pt x="199" y="180"/>
                  </a:cubicBezTo>
                  <a:cubicBezTo>
                    <a:pt x="209" y="180"/>
                    <a:pt x="221" y="180"/>
                    <a:pt x="230" y="182"/>
                  </a:cubicBezTo>
                  <a:moveTo>
                    <a:pt x="307" y="72"/>
                  </a:moveTo>
                  <a:cubicBezTo>
                    <a:pt x="307" y="103"/>
                    <a:pt x="293" y="149"/>
                    <a:pt x="257" y="170"/>
                  </a:cubicBezTo>
                  <a:cubicBezTo>
                    <a:pt x="245" y="166"/>
                    <a:pt x="233" y="163"/>
                    <a:pt x="199" y="163"/>
                  </a:cubicBezTo>
                  <a:cubicBezTo>
                    <a:pt x="180" y="163"/>
                    <a:pt x="149" y="163"/>
                    <a:pt x="149" y="185"/>
                  </a:cubicBezTo>
                  <a:cubicBezTo>
                    <a:pt x="149" y="199"/>
                    <a:pt x="168" y="202"/>
                    <a:pt x="199" y="202"/>
                  </a:cubicBezTo>
                  <a:cubicBezTo>
                    <a:pt x="218" y="202"/>
                    <a:pt x="235" y="199"/>
                    <a:pt x="254" y="194"/>
                  </a:cubicBezTo>
                  <a:cubicBezTo>
                    <a:pt x="274" y="206"/>
                    <a:pt x="281" y="230"/>
                    <a:pt x="281" y="257"/>
                  </a:cubicBezTo>
                  <a:cubicBezTo>
                    <a:pt x="281" y="343"/>
                    <a:pt x="223" y="408"/>
                    <a:pt x="151" y="408"/>
                  </a:cubicBezTo>
                  <a:cubicBezTo>
                    <a:pt x="106" y="408"/>
                    <a:pt x="72" y="379"/>
                    <a:pt x="72" y="331"/>
                  </a:cubicBezTo>
                  <a:cubicBezTo>
                    <a:pt x="72" y="326"/>
                    <a:pt x="72" y="319"/>
                    <a:pt x="74" y="314"/>
                  </a:cubicBezTo>
                  <a:lnTo>
                    <a:pt x="113" y="156"/>
                  </a:lnTo>
                  <a:cubicBezTo>
                    <a:pt x="127" y="101"/>
                    <a:pt x="180" y="17"/>
                    <a:pt x="250" y="17"/>
                  </a:cubicBezTo>
                  <a:cubicBezTo>
                    <a:pt x="283" y="17"/>
                    <a:pt x="307" y="36"/>
                    <a:pt x="307" y="72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41" name="Freeform 37"/>
            <p:cNvSpPr/>
            <p:nvPr/>
          </p:nvSpPr>
          <p:spPr>
            <a:xfrm>
              <a:off x="6610680" y="3256920"/>
              <a:ext cx="170640" cy="149040"/>
            </a:xfrm>
            <a:custGeom>
              <a:avLst/>
              <a:gdLst/>
              <a:ahLst/>
              <a:cxnLst/>
              <a:rect l="0" t="0" r="r" b="b"/>
              <a:pathLst>
                <a:path w="474" h="414">
                  <a:moveTo>
                    <a:pt x="266" y="0"/>
                  </a:moveTo>
                  <a:lnTo>
                    <a:pt x="206" y="0"/>
                  </a:lnTo>
                  <a:lnTo>
                    <a:pt x="0" y="413"/>
                  </a:lnTo>
                  <a:lnTo>
                    <a:pt x="473" y="413"/>
                  </a:lnTo>
                  <a:lnTo>
                    <a:pt x="266" y="0"/>
                  </a:lnTo>
                  <a:moveTo>
                    <a:pt x="163" y="185"/>
                  </a:moveTo>
                  <a:cubicBezTo>
                    <a:pt x="182" y="146"/>
                    <a:pt x="221" y="72"/>
                    <a:pt x="228" y="46"/>
                  </a:cubicBezTo>
                  <a:cubicBezTo>
                    <a:pt x="235" y="67"/>
                    <a:pt x="252" y="106"/>
                    <a:pt x="266" y="132"/>
                  </a:cubicBezTo>
                  <a:lnTo>
                    <a:pt x="377" y="355"/>
                  </a:lnTo>
                  <a:lnTo>
                    <a:pt x="79" y="355"/>
                  </a:lnTo>
                  <a:lnTo>
                    <a:pt x="163" y="18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42" name="Freeform 38"/>
            <p:cNvSpPr/>
            <p:nvPr/>
          </p:nvSpPr>
          <p:spPr>
            <a:xfrm>
              <a:off x="6810120" y="3258000"/>
              <a:ext cx="131760" cy="147960"/>
            </a:xfrm>
            <a:custGeom>
              <a:avLst/>
              <a:gdLst/>
              <a:ahLst/>
              <a:cxnLst/>
              <a:rect l="0" t="0" r="r" b="b"/>
              <a:pathLst>
                <a:path w="366" h="411">
                  <a:moveTo>
                    <a:pt x="101" y="226"/>
                  </a:moveTo>
                  <a:lnTo>
                    <a:pt x="290" y="226"/>
                  </a:lnTo>
                  <a:lnTo>
                    <a:pt x="298" y="185"/>
                  </a:lnTo>
                  <a:lnTo>
                    <a:pt x="108" y="185"/>
                  </a:lnTo>
                  <a:lnTo>
                    <a:pt x="139" y="41"/>
                  </a:lnTo>
                  <a:lnTo>
                    <a:pt x="221" y="41"/>
                  </a:lnTo>
                  <a:cubicBezTo>
                    <a:pt x="228" y="41"/>
                    <a:pt x="235" y="41"/>
                    <a:pt x="242" y="41"/>
                  </a:cubicBezTo>
                  <a:lnTo>
                    <a:pt x="355" y="41"/>
                  </a:lnTo>
                  <a:lnTo>
                    <a:pt x="365" y="0"/>
                  </a:lnTo>
                  <a:lnTo>
                    <a:pt x="86" y="0"/>
                  </a:lnTo>
                  <a:lnTo>
                    <a:pt x="0" y="410"/>
                  </a:lnTo>
                  <a:lnTo>
                    <a:pt x="60" y="410"/>
                  </a:lnTo>
                  <a:lnTo>
                    <a:pt x="101" y="22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sp>
        <p:nvSpPr>
          <p:cNvPr id="143" name="TextShape 39"/>
          <p:cNvSpPr txBox="1"/>
          <p:nvPr/>
        </p:nvSpPr>
        <p:spPr>
          <a:xfrm>
            <a:off x="145464" y="2518484"/>
            <a:ext cx="3645720" cy="566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0" strike="noStrike" spc="-1">
                <a:latin typeface="Calibri"/>
              </a:rPr>
              <a:t>Tasaki-Crooks relation (TCR)</a:t>
            </a:r>
          </a:p>
        </p:txBody>
      </p:sp>
      <p:sp>
        <p:nvSpPr>
          <p:cNvPr id="144" name="TextShape 40"/>
          <p:cNvSpPr txBox="1"/>
          <p:nvPr/>
        </p:nvSpPr>
        <p:spPr>
          <a:xfrm>
            <a:off x="145464" y="1262804"/>
            <a:ext cx="3570270" cy="460211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marL="36000"/>
            <a:r>
              <a:rPr lang="en-GB" sz="2400" b="0" strike="noStrike" spc="-1" dirty="0">
                <a:latin typeface="Calibri"/>
              </a:rPr>
              <a:t>Q. </a:t>
            </a:r>
            <a:r>
              <a:rPr lang="en-GB" sz="2400" b="0" strike="noStrike" spc="-1" dirty="0" err="1">
                <a:latin typeface="Calibri"/>
              </a:rPr>
              <a:t>Jarzynski</a:t>
            </a:r>
            <a:r>
              <a:rPr lang="en-GB" sz="2400" b="0" strike="noStrike" spc="-1" dirty="0">
                <a:latin typeface="Calibri"/>
              </a:rPr>
              <a:t> equality (QJE)</a:t>
            </a:r>
          </a:p>
        </p:txBody>
      </p:sp>
      <p:sp>
        <p:nvSpPr>
          <p:cNvPr id="115" name="Rectangle 113"/>
          <p:cNvSpPr/>
          <p:nvPr/>
        </p:nvSpPr>
        <p:spPr>
          <a:xfrm>
            <a:off x="4278752" y="824037"/>
            <a:ext cx="2839915" cy="36933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solidFill>
              <a:schemeClr val="accent1"/>
            </a:solidFill>
          </a:ln>
          <a:effectLst/>
        </p:spPr>
        <p:txBody>
          <a:bodyPr wrap="none" anchor="ctr">
            <a:spAutoFit/>
          </a:bodyPr>
          <a:lstStyle/>
          <a:p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Quantum </a:t>
            </a:r>
            <a:r>
              <a:rPr lang="es-ES_tradnl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systems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GGE</a:t>
            </a:r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7" name="TextShape 76"/>
          <p:cNvSpPr txBox="1"/>
          <p:nvPr/>
        </p:nvSpPr>
        <p:spPr>
          <a:xfrm>
            <a:off x="4347193" y="1286705"/>
            <a:ext cx="2087640" cy="49673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r>
              <a:rPr lang="en-US" sz="2400" b="0" strike="noStrike" spc="-1" dirty="0" err="1">
                <a:latin typeface="Calibri"/>
              </a:rPr>
              <a:t>Generalised</a:t>
            </a:r>
            <a:r>
              <a:rPr lang="en-US" sz="2400" b="0" strike="noStrike" spc="-1" dirty="0">
                <a:latin typeface="Calibri"/>
              </a:rPr>
              <a:t> QJE</a:t>
            </a:r>
          </a:p>
        </p:txBody>
      </p:sp>
      <p:grpSp>
        <p:nvGrpSpPr>
          <p:cNvPr id="3" name="Agrupar 2"/>
          <p:cNvGrpSpPr>
            <a:grpSpLocks noChangeAspect="1"/>
          </p:cNvGrpSpPr>
          <p:nvPr/>
        </p:nvGrpSpPr>
        <p:grpSpPr>
          <a:xfrm>
            <a:off x="4649423" y="1849652"/>
            <a:ext cx="1740719" cy="327600"/>
            <a:chOff x="3946810" y="4132997"/>
            <a:chExt cx="1933920" cy="363960"/>
          </a:xfrm>
        </p:grpSpPr>
        <p:sp>
          <p:nvSpPr>
            <p:cNvPr id="150" name="Freeform 79"/>
            <p:cNvSpPr/>
            <p:nvPr/>
          </p:nvSpPr>
          <p:spPr>
            <a:xfrm>
              <a:off x="3946810" y="4183037"/>
              <a:ext cx="73800" cy="313920"/>
            </a:xfrm>
            <a:custGeom>
              <a:avLst/>
              <a:gdLst/>
              <a:ahLst/>
              <a:cxnLst/>
              <a:rect l="0" t="0" r="r" b="b"/>
              <a:pathLst>
                <a:path w="205" h="872">
                  <a:moveTo>
                    <a:pt x="130" y="0"/>
                  </a:moveTo>
                  <a:lnTo>
                    <a:pt x="0" y="430"/>
                  </a:lnTo>
                  <a:lnTo>
                    <a:pt x="0" y="442"/>
                  </a:lnTo>
                  <a:lnTo>
                    <a:pt x="130" y="871"/>
                  </a:lnTo>
                  <a:lnTo>
                    <a:pt x="204" y="871"/>
                  </a:lnTo>
                  <a:lnTo>
                    <a:pt x="72" y="437"/>
                  </a:lnTo>
                  <a:lnTo>
                    <a:pt x="204" y="0"/>
                  </a:lnTo>
                  <a:lnTo>
                    <a:pt x="13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51" name="Freeform 80"/>
            <p:cNvSpPr/>
            <p:nvPr/>
          </p:nvSpPr>
          <p:spPr>
            <a:xfrm>
              <a:off x="4054090" y="4257197"/>
              <a:ext cx="160920" cy="175680"/>
            </a:xfrm>
            <a:custGeom>
              <a:avLst/>
              <a:gdLst/>
              <a:ahLst/>
              <a:cxnLst/>
              <a:rect l="0" t="0" r="r" b="b"/>
              <a:pathLst>
                <a:path w="447" h="488">
                  <a:moveTo>
                    <a:pt x="370" y="202"/>
                  </a:moveTo>
                  <a:lnTo>
                    <a:pt x="96" y="202"/>
                  </a:lnTo>
                  <a:cubicBezTo>
                    <a:pt x="110" y="158"/>
                    <a:pt x="132" y="125"/>
                    <a:pt x="161" y="101"/>
                  </a:cubicBezTo>
                  <a:cubicBezTo>
                    <a:pt x="190" y="77"/>
                    <a:pt x="223" y="65"/>
                    <a:pt x="262" y="65"/>
                  </a:cubicBezTo>
                  <a:cubicBezTo>
                    <a:pt x="295" y="65"/>
                    <a:pt x="322" y="74"/>
                    <a:pt x="341" y="94"/>
                  </a:cubicBezTo>
                  <a:cubicBezTo>
                    <a:pt x="362" y="113"/>
                    <a:pt x="372" y="139"/>
                    <a:pt x="372" y="173"/>
                  </a:cubicBezTo>
                  <a:cubicBezTo>
                    <a:pt x="372" y="180"/>
                    <a:pt x="372" y="182"/>
                    <a:pt x="370" y="187"/>
                  </a:cubicBezTo>
                  <a:cubicBezTo>
                    <a:pt x="370" y="192"/>
                    <a:pt x="370" y="197"/>
                    <a:pt x="370" y="202"/>
                  </a:cubicBezTo>
                  <a:moveTo>
                    <a:pt x="434" y="262"/>
                  </a:moveTo>
                  <a:cubicBezTo>
                    <a:pt x="439" y="245"/>
                    <a:pt x="442" y="228"/>
                    <a:pt x="442" y="214"/>
                  </a:cubicBezTo>
                  <a:cubicBezTo>
                    <a:pt x="444" y="199"/>
                    <a:pt x="446" y="187"/>
                    <a:pt x="446" y="173"/>
                  </a:cubicBezTo>
                  <a:cubicBezTo>
                    <a:pt x="446" y="122"/>
                    <a:pt x="430" y="79"/>
                    <a:pt x="398" y="48"/>
                  </a:cubicBezTo>
                  <a:cubicBezTo>
                    <a:pt x="367" y="14"/>
                    <a:pt x="326" y="0"/>
                    <a:pt x="274" y="0"/>
                  </a:cubicBezTo>
                  <a:cubicBezTo>
                    <a:pt x="240" y="0"/>
                    <a:pt x="209" y="5"/>
                    <a:pt x="180" y="17"/>
                  </a:cubicBezTo>
                  <a:cubicBezTo>
                    <a:pt x="149" y="26"/>
                    <a:pt x="122" y="43"/>
                    <a:pt x="101" y="62"/>
                  </a:cubicBezTo>
                  <a:cubicBezTo>
                    <a:pt x="70" y="96"/>
                    <a:pt x="43" y="132"/>
                    <a:pt x="26" y="175"/>
                  </a:cubicBezTo>
                  <a:cubicBezTo>
                    <a:pt x="10" y="216"/>
                    <a:pt x="0" y="262"/>
                    <a:pt x="0" y="310"/>
                  </a:cubicBezTo>
                  <a:cubicBezTo>
                    <a:pt x="0" y="367"/>
                    <a:pt x="17" y="410"/>
                    <a:pt x="53" y="442"/>
                  </a:cubicBezTo>
                  <a:cubicBezTo>
                    <a:pt x="86" y="470"/>
                    <a:pt x="137" y="487"/>
                    <a:pt x="199" y="487"/>
                  </a:cubicBezTo>
                  <a:cubicBezTo>
                    <a:pt x="230" y="487"/>
                    <a:pt x="259" y="485"/>
                    <a:pt x="288" y="478"/>
                  </a:cubicBezTo>
                  <a:cubicBezTo>
                    <a:pt x="319" y="473"/>
                    <a:pt x="348" y="466"/>
                    <a:pt x="374" y="454"/>
                  </a:cubicBezTo>
                  <a:lnTo>
                    <a:pt x="389" y="379"/>
                  </a:lnTo>
                  <a:cubicBezTo>
                    <a:pt x="362" y="394"/>
                    <a:pt x="336" y="403"/>
                    <a:pt x="307" y="410"/>
                  </a:cubicBezTo>
                  <a:cubicBezTo>
                    <a:pt x="276" y="418"/>
                    <a:pt x="245" y="422"/>
                    <a:pt x="211" y="422"/>
                  </a:cubicBezTo>
                  <a:cubicBezTo>
                    <a:pt x="168" y="422"/>
                    <a:pt x="137" y="413"/>
                    <a:pt x="113" y="391"/>
                  </a:cubicBezTo>
                  <a:cubicBezTo>
                    <a:pt x="89" y="370"/>
                    <a:pt x="77" y="341"/>
                    <a:pt x="77" y="302"/>
                  </a:cubicBezTo>
                  <a:cubicBezTo>
                    <a:pt x="77" y="298"/>
                    <a:pt x="77" y="293"/>
                    <a:pt x="77" y="286"/>
                  </a:cubicBezTo>
                  <a:cubicBezTo>
                    <a:pt x="79" y="281"/>
                    <a:pt x="79" y="271"/>
                    <a:pt x="82" y="262"/>
                  </a:cubicBezTo>
                  <a:lnTo>
                    <a:pt x="434" y="26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52" name="Freeform 81"/>
            <p:cNvSpPr/>
            <p:nvPr/>
          </p:nvSpPr>
          <p:spPr>
            <a:xfrm>
              <a:off x="4233730" y="4225517"/>
              <a:ext cx="168120" cy="20160"/>
            </a:xfrm>
            <a:custGeom>
              <a:avLst/>
              <a:gdLst/>
              <a:ahLst/>
              <a:cxnLst/>
              <a:rect l="0" t="0" r="r" b="b"/>
              <a:pathLst>
                <a:path w="467" h="56">
                  <a:moveTo>
                    <a:pt x="0" y="55"/>
                  </a:moveTo>
                  <a:lnTo>
                    <a:pt x="466" y="55"/>
                  </a:lnTo>
                  <a:lnTo>
                    <a:pt x="466" y="0"/>
                  </a:lnTo>
                  <a:lnTo>
                    <a:pt x="0" y="0"/>
                  </a:lnTo>
                  <a:lnTo>
                    <a:pt x="0" y="5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53" name="Freeform 82"/>
            <p:cNvSpPr/>
            <p:nvPr/>
          </p:nvSpPr>
          <p:spPr>
            <a:xfrm>
              <a:off x="4442890" y="4132997"/>
              <a:ext cx="214560" cy="169560"/>
            </a:xfrm>
            <a:custGeom>
              <a:avLst/>
              <a:gdLst/>
              <a:ahLst/>
              <a:cxnLst/>
              <a:rect l="0" t="0" r="r" b="b"/>
              <a:pathLst>
                <a:path w="596" h="471">
                  <a:moveTo>
                    <a:pt x="0" y="0"/>
                  </a:moveTo>
                  <a:lnTo>
                    <a:pt x="29" y="470"/>
                  </a:lnTo>
                  <a:lnTo>
                    <a:pt x="108" y="470"/>
                  </a:lnTo>
                  <a:lnTo>
                    <a:pt x="286" y="77"/>
                  </a:lnTo>
                  <a:lnTo>
                    <a:pt x="307" y="470"/>
                  </a:lnTo>
                  <a:lnTo>
                    <a:pt x="386" y="470"/>
                  </a:lnTo>
                  <a:lnTo>
                    <a:pt x="595" y="0"/>
                  </a:lnTo>
                  <a:lnTo>
                    <a:pt x="530" y="0"/>
                  </a:lnTo>
                  <a:lnTo>
                    <a:pt x="355" y="398"/>
                  </a:lnTo>
                  <a:lnTo>
                    <a:pt x="331" y="0"/>
                  </a:lnTo>
                  <a:lnTo>
                    <a:pt x="262" y="0"/>
                  </a:lnTo>
                  <a:lnTo>
                    <a:pt x="84" y="398"/>
                  </a:lnTo>
                  <a:lnTo>
                    <a:pt x="62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54" name="Freeform 83"/>
            <p:cNvSpPr/>
            <p:nvPr/>
          </p:nvSpPr>
          <p:spPr>
            <a:xfrm>
              <a:off x="4690570" y="4183037"/>
              <a:ext cx="73800" cy="313920"/>
            </a:xfrm>
            <a:custGeom>
              <a:avLst/>
              <a:gdLst/>
              <a:ahLst/>
              <a:cxnLst/>
              <a:rect l="0" t="0" r="r" b="b"/>
              <a:pathLst>
                <a:path w="205" h="872">
                  <a:moveTo>
                    <a:pt x="0" y="0"/>
                  </a:moveTo>
                  <a:lnTo>
                    <a:pt x="132" y="437"/>
                  </a:lnTo>
                  <a:lnTo>
                    <a:pt x="0" y="871"/>
                  </a:lnTo>
                  <a:lnTo>
                    <a:pt x="74" y="871"/>
                  </a:lnTo>
                  <a:lnTo>
                    <a:pt x="204" y="442"/>
                  </a:lnTo>
                  <a:lnTo>
                    <a:pt x="204" y="430"/>
                  </a:ln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55" name="Freeform 84"/>
            <p:cNvSpPr/>
            <p:nvPr/>
          </p:nvSpPr>
          <p:spPr>
            <a:xfrm>
              <a:off x="4895410" y="4293557"/>
              <a:ext cx="205200" cy="92880"/>
            </a:xfrm>
            <a:custGeom>
              <a:avLst/>
              <a:gdLst/>
              <a:ahLst/>
              <a:cxnLst/>
              <a:rect l="0" t="0" r="r" b="b"/>
              <a:pathLst>
                <a:path w="570" h="258">
                  <a:moveTo>
                    <a:pt x="0" y="70"/>
                  </a:moveTo>
                  <a:lnTo>
                    <a:pt x="569" y="70"/>
                  </a:lnTo>
                  <a:lnTo>
                    <a:pt x="569" y="0"/>
                  </a:lnTo>
                  <a:lnTo>
                    <a:pt x="0" y="0"/>
                  </a:lnTo>
                  <a:lnTo>
                    <a:pt x="0" y="70"/>
                  </a:lnTo>
                  <a:moveTo>
                    <a:pt x="0" y="257"/>
                  </a:moveTo>
                  <a:lnTo>
                    <a:pt x="569" y="257"/>
                  </a:lnTo>
                  <a:lnTo>
                    <a:pt x="569" y="187"/>
                  </a:lnTo>
                  <a:lnTo>
                    <a:pt x="0" y="187"/>
                  </a:lnTo>
                  <a:lnTo>
                    <a:pt x="0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56" name="Freeform 85"/>
            <p:cNvSpPr/>
            <p:nvPr/>
          </p:nvSpPr>
          <p:spPr>
            <a:xfrm>
              <a:off x="5213290" y="4257197"/>
              <a:ext cx="160920" cy="175680"/>
            </a:xfrm>
            <a:custGeom>
              <a:avLst/>
              <a:gdLst/>
              <a:ahLst/>
              <a:cxnLst/>
              <a:rect l="0" t="0" r="r" b="b"/>
              <a:pathLst>
                <a:path w="447" h="488">
                  <a:moveTo>
                    <a:pt x="370" y="202"/>
                  </a:moveTo>
                  <a:lnTo>
                    <a:pt x="96" y="202"/>
                  </a:lnTo>
                  <a:cubicBezTo>
                    <a:pt x="110" y="158"/>
                    <a:pt x="132" y="125"/>
                    <a:pt x="161" y="101"/>
                  </a:cubicBezTo>
                  <a:cubicBezTo>
                    <a:pt x="190" y="77"/>
                    <a:pt x="223" y="65"/>
                    <a:pt x="262" y="65"/>
                  </a:cubicBezTo>
                  <a:cubicBezTo>
                    <a:pt x="295" y="65"/>
                    <a:pt x="322" y="74"/>
                    <a:pt x="341" y="94"/>
                  </a:cubicBezTo>
                  <a:cubicBezTo>
                    <a:pt x="362" y="113"/>
                    <a:pt x="372" y="139"/>
                    <a:pt x="372" y="173"/>
                  </a:cubicBezTo>
                  <a:cubicBezTo>
                    <a:pt x="372" y="180"/>
                    <a:pt x="372" y="182"/>
                    <a:pt x="370" y="187"/>
                  </a:cubicBezTo>
                  <a:cubicBezTo>
                    <a:pt x="370" y="192"/>
                    <a:pt x="370" y="197"/>
                    <a:pt x="370" y="202"/>
                  </a:cubicBezTo>
                  <a:moveTo>
                    <a:pt x="434" y="262"/>
                  </a:moveTo>
                  <a:cubicBezTo>
                    <a:pt x="439" y="245"/>
                    <a:pt x="442" y="228"/>
                    <a:pt x="442" y="214"/>
                  </a:cubicBezTo>
                  <a:cubicBezTo>
                    <a:pt x="444" y="199"/>
                    <a:pt x="446" y="187"/>
                    <a:pt x="446" y="173"/>
                  </a:cubicBezTo>
                  <a:cubicBezTo>
                    <a:pt x="446" y="122"/>
                    <a:pt x="430" y="79"/>
                    <a:pt x="398" y="48"/>
                  </a:cubicBezTo>
                  <a:cubicBezTo>
                    <a:pt x="367" y="14"/>
                    <a:pt x="326" y="0"/>
                    <a:pt x="274" y="0"/>
                  </a:cubicBezTo>
                  <a:cubicBezTo>
                    <a:pt x="240" y="0"/>
                    <a:pt x="209" y="5"/>
                    <a:pt x="180" y="17"/>
                  </a:cubicBezTo>
                  <a:cubicBezTo>
                    <a:pt x="149" y="26"/>
                    <a:pt x="122" y="43"/>
                    <a:pt x="101" y="62"/>
                  </a:cubicBezTo>
                  <a:cubicBezTo>
                    <a:pt x="70" y="96"/>
                    <a:pt x="43" y="132"/>
                    <a:pt x="26" y="175"/>
                  </a:cubicBezTo>
                  <a:cubicBezTo>
                    <a:pt x="10" y="216"/>
                    <a:pt x="0" y="262"/>
                    <a:pt x="0" y="310"/>
                  </a:cubicBezTo>
                  <a:cubicBezTo>
                    <a:pt x="0" y="367"/>
                    <a:pt x="17" y="410"/>
                    <a:pt x="53" y="442"/>
                  </a:cubicBezTo>
                  <a:cubicBezTo>
                    <a:pt x="86" y="470"/>
                    <a:pt x="137" y="487"/>
                    <a:pt x="199" y="487"/>
                  </a:cubicBezTo>
                  <a:cubicBezTo>
                    <a:pt x="230" y="487"/>
                    <a:pt x="259" y="485"/>
                    <a:pt x="288" y="478"/>
                  </a:cubicBezTo>
                  <a:cubicBezTo>
                    <a:pt x="319" y="473"/>
                    <a:pt x="348" y="466"/>
                    <a:pt x="374" y="454"/>
                  </a:cubicBezTo>
                  <a:lnTo>
                    <a:pt x="389" y="379"/>
                  </a:lnTo>
                  <a:cubicBezTo>
                    <a:pt x="362" y="394"/>
                    <a:pt x="336" y="403"/>
                    <a:pt x="307" y="410"/>
                  </a:cubicBezTo>
                  <a:cubicBezTo>
                    <a:pt x="276" y="418"/>
                    <a:pt x="245" y="422"/>
                    <a:pt x="211" y="422"/>
                  </a:cubicBezTo>
                  <a:cubicBezTo>
                    <a:pt x="168" y="422"/>
                    <a:pt x="137" y="413"/>
                    <a:pt x="113" y="391"/>
                  </a:cubicBezTo>
                  <a:cubicBezTo>
                    <a:pt x="89" y="370"/>
                    <a:pt x="77" y="341"/>
                    <a:pt x="77" y="302"/>
                  </a:cubicBezTo>
                  <a:cubicBezTo>
                    <a:pt x="77" y="298"/>
                    <a:pt x="77" y="293"/>
                    <a:pt x="77" y="286"/>
                  </a:cubicBezTo>
                  <a:cubicBezTo>
                    <a:pt x="79" y="281"/>
                    <a:pt x="79" y="271"/>
                    <a:pt x="82" y="262"/>
                  </a:cubicBezTo>
                  <a:lnTo>
                    <a:pt x="434" y="26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57" name="Freeform 86"/>
            <p:cNvSpPr/>
            <p:nvPr/>
          </p:nvSpPr>
          <p:spPr>
            <a:xfrm>
              <a:off x="5393290" y="4225517"/>
              <a:ext cx="168120" cy="20160"/>
            </a:xfrm>
            <a:custGeom>
              <a:avLst/>
              <a:gdLst/>
              <a:ahLst/>
              <a:cxnLst/>
              <a:rect l="0" t="0" r="r" b="b"/>
              <a:pathLst>
                <a:path w="467" h="56">
                  <a:moveTo>
                    <a:pt x="0" y="55"/>
                  </a:moveTo>
                  <a:lnTo>
                    <a:pt x="466" y="55"/>
                  </a:lnTo>
                  <a:lnTo>
                    <a:pt x="466" y="0"/>
                  </a:lnTo>
                  <a:lnTo>
                    <a:pt x="0" y="0"/>
                  </a:lnTo>
                  <a:lnTo>
                    <a:pt x="0" y="5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58" name="Freeform 87"/>
            <p:cNvSpPr/>
            <p:nvPr/>
          </p:nvSpPr>
          <p:spPr>
            <a:xfrm>
              <a:off x="5582290" y="4132997"/>
              <a:ext cx="155160" cy="169560"/>
            </a:xfrm>
            <a:custGeom>
              <a:avLst/>
              <a:gdLst/>
              <a:ahLst/>
              <a:cxnLst/>
              <a:rect l="0" t="0" r="r" b="b"/>
              <a:pathLst>
                <a:path w="431" h="471">
                  <a:moveTo>
                    <a:pt x="216" y="62"/>
                  </a:moveTo>
                  <a:lnTo>
                    <a:pt x="346" y="415"/>
                  </a:lnTo>
                  <a:lnTo>
                    <a:pt x="84" y="415"/>
                  </a:lnTo>
                  <a:lnTo>
                    <a:pt x="216" y="62"/>
                  </a:lnTo>
                  <a:moveTo>
                    <a:pt x="430" y="470"/>
                  </a:moveTo>
                  <a:lnTo>
                    <a:pt x="252" y="0"/>
                  </a:lnTo>
                  <a:lnTo>
                    <a:pt x="180" y="0"/>
                  </a:lnTo>
                  <a:lnTo>
                    <a:pt x="0" y="470"/>
                  </a:lnTo>
                  <a:lnTo>
                    <a:pt x="430" y="4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59" name="Freeform 88"/>
            <p:cNvSpPr/>
            <p:nvPr/>
          </p:nvSpPr>
          <p:spPr>
            <a:xfrm>
              <a:off x="5750050" y="4132997"/>
              <a:ext cx="130680" cy="169560"/>
            </a:xfrm>
            <a:custGeom>
              <a:avLst/>
              <a:gdLst/>
              <a:ahLst/>
              <a:cxnLst/>
              <a:rect l="0" t="0" r="r" b="b"/>
              <a:pathLst>
                <a:path w="363" h="471">
                  <a:moveTo>
                    <a:pt x="91" y="0"/>
                  </a:moveTo>
                  <a:lnTo>
                    <a:pt x="0" y="470"/>
                  </a:lnTo>
                  <a:lnTo>
                    <a:pt x="62" y="470"/>
                  </a:lnTo>
                  <a:lnTo>
                    <a:pt x="108" y="245"/>
                  </a:lnTo>
                  <a:lnTo>
                    <a:pt x="293" y="245"/>
                  </a:lnTo>
                  <a:lnTo>
                    <a:pt x="305" y="192"/>
                  </a:lnTo>
                  <a:lnTo>
                    <a:pt x="118" y="192"/>
                  </a:lnTo>
                  <a:lnTo>
                    <a:pt x="144" y="53"/>
                  </a:lnTo>
                  <a:lnTo>
                    <a:pt x="350" y="53"/>
                  </a:lnTo>
                  <a:lnTo>
                    <a:pt x="362" y="0"/>
                  </a:lnTo>
                  <a:lnTo>
                    <a:pt x="9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grpSp>
        <p:nvGrpSpPr>
          <p:cNvPr id="4" name="Agrupar 3"/>
          <p:cNvGrpSpPr/>
          <p:nvPr/>
        </p:nvGrpSpPr>
        <p:grpSpPr>
          <a:xfrm>
            <a:off x="4508431" y="3038727"/>
            <a:ext cx="3913200" cy="316800"/>
            <a:chOff x="3643690" y="4660037"/>
            <a:chExt cx="3913200" cy="352800"/>
          </a:xfrm>
        </p:grpSpPr>
        <p:sp>
          <p:nvSpPr>
            <p:cNvPr id="160" name="Freeform 89"/>
            <p:cNvSpPr/>
            <p:nvPr/>
          </p:nvSpPr>
          <p:spPr>
            <a:xfrm>
              <a:off x="3643690" y="4732397"/>
              <a:ext cx="175680" cy="222480"/>
            </a:xfrm>
            <a:custGeom>
              <a:avLst/>
              <a:gdLst/>
              <a:ahLst/>
              <a:cxnLst/>
              <a:rect l="0" t="0" r="r" b="b"/>
              <a:pathLst>
                <a:path w="488" h="618">
                  <a:moveTo>
                    <a:pt x="120" y="0"/>
                  </a:moveTo>
                  <a:lnTo>
                    <a:pt x="0" y="617"/>
                  </a:lnTo>
                  <a:lnTo>
                    <a:pt x="84" y="617"/>
                  </a:lnTo>
                  <a:lnTo>
                    <a:pt x="132" y="370"/>
                  </a:lnTo>
                  <a:lnTo>
                    <a:pt x="238" y="370"/>
                  </a:lnTo>
                  <a:cubicBezTo>
                    <a:pt x="317" y="370"/>
                    <a:pt x="377" y="350"/>
                    <a:pt x="422" y="312"/>
                  </a:cubicBezTo>
                  <a:cubicBezTo>
                    <a:pt x="466" y="276"/>
                    <a:pt x="487" y="221"/>
                    <a:pt x="487" y="154"/>
                  </a:cubicBezTo>
                  <a:cubicBezTo>
                    <a:pt x="487" y="103"/>
                    <a:pt x="473" y="65"/>
                    <a:pt x="442" y="38"/>
                  </a:cubicBezTo>
                  <a:cubicBezTo>
                    <a:pt x="413" y="12"/>
                    <a:pt x="370" y="0"/>
                    <a:pt x="314" y="0"/>
                  </a:cubicBezTo>
                  <a:lnTo>
                    <a:pt x="120" y="0"/>
                  </a:lnTo>
                  <a:moveTo>
                    <a:pt x="190" y="70"/>
                  </a:moveTo>
                  <a:lnTo>
                    <a:pt x="300" y="70"/>
                  </a:lnTo>
                  <a:cubicBezTo>
                    <a:pt x="331" y="70"/>
                    <a:pt x="355" y="77"/>
                    <a:pt x="372" y="91"/>
                  </a:cubicBezTo>
                  <a:cubicBezTo>
                    <a:pt x="389" y="108"/>
                    <a:pt x="398" y="132"/>
                    <a:pt x="398" y="161"/>
                  </a:cubicBezTo>
                  <a:cubicBezTo>
                    <a:pt x="398" y="204"/>
                    <a:pt x="386" y="240"/>
                    <a:pt x="360" y="264"/>
                  </a:cubicBezTo>
                  <a:cubicBezTo>
                    <a:pt x="336" y="288"/>
                    <a:pt x="298" y="300"/>
                    <a:pt x="252" y="300"/>
                  </a:cubicBezTo>
                  <a:lnTo>
                    <a:pt x="146" y="300"/>
                  </a:lnTo>
                  <a:lnTo>
                    <a:pt x="190" y="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61" name="Freeform 90"/>
            <p:cNvSpPr/>
            <p:nvPr/>
          </p:nvSpPr>
          <p:spPr>
            <a:xfrm>
              <a:off x="3831970" y="4831757"/>
              <a:ext cx="130680" cy="169560"/>
            </a:xfrm>
            <a:custGeom>
              <a:avLst/>
              <a:gdLst/>
              <a:ahLst/>
              <a:cxnLst/>
              <a:rect l="0" t="0" r="r" b="b"/>
              <a:pathLst>
                <a:path w="363" h="471">
                  <a:moveTo>
                    <a:pt x="91" y="0"/>
                  </a:moveTo>
                  <a:lnTo>
                    <a:pt x="0" y="470"/>
                  </a:lnTo>
                  <a:lnTo>
                    <a:pt x="62" y="470"/>
                  </a:lnTo>
                  <a:lnTo>
                    <a:pt x="108" y="245"/>
                  </a:lnTo>
                  <a:lnTo>
                    <a:pt x="293" y="245"/>
                  </a:lnTo>
                  <a:lnTo>
                    <a:pt x="305" y="192"/>
                  </a:lnTo>
                  <a:lnTo>
                    <a:pt x="118" y="192"/>
                  </a:lnTo>
                  <a:lnTo>
                    <a:pt x="144" y="53"/>
                  </a:lnTo>
                  <a:lnTo>
                    <a:pt x="350" y="53"/>
                  </a:lnTo>
                  <a:lnTo>
                    <a:pt x="362" y="0"/>
                  </a:lnTo>
                  <a:lnTo>
                    <a:pt x="9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62" name="Freeform 91"/>
            <p:cNvSpPr/>
            <p:nvPr/>
          </p:nvSpPr>
          <p:spPr>
            <a:xfrm>
              <a:off x="3989290" y="4831757"/>
              <a:ext cx="214560" cy="169560"/>
            </a:xfrm>
            <a:custGeom>
              <a:avLst/>
              <a:gdLst/>
              <a:ahLst/>
              <a:cxnLst/>
              <a:rect l="0" t="0" r="r" b="b"/>
              <a:pathLst>
                <a:path w="596" h="471">
                  <a:moveTo>
                    <a:pt x="0" y="0"/>
                  </a:moveTo>
                  <a:lnTo>
                    <a:pt x="29" y="470"/>
                  </a:lnTo>
                  <a:lnTo>
                    <a:pt x="108" y="470"/>
                  </a:lnTo>
                  <a:lnTo>
                    <a:pt x="286" y="77"/>
                  </a:lnTo>
                  <a:lnTo>
                    <a:pt x="307" y="470"/>
                  </a:lnTo>
                  <a:lnTo>
                    <a:pt x="386" y="470"/>
                  </a:lnTo>
                  <a:lnTo>
                    <a:pt x="595" y="0"/>
                  </a:lnTo>
                  <a:lnTo>
                    <a:pt x="530" y="0"/>
                  </a:lnTo>
                  <a:lnTo>
                    <a:pt x="355" y="398"/>
                  </a:lnTo>
                  <a:lnTo>
                    <a:pt x="331" y="0"/>
                  </a:lnTo>
                  <a:lnTo>
                    <a:pt x="262" y="0"/>
                  </a:lnTo>
                  <a:lnTo>
                    <a:pt x="84" y="398"/>
                  </a:lnTo>
                  <a:lnTo>
                    <a:pt x="62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63" name="Freeform 92"/>
            <p:cNvSpPr/>
            <p:nvPr/>
          </p:nvSpPr>
          <p:spPr>
            <a:xfrm>
              <a:off x="4241290" y="4722317"/>
              <a:ext cx="91080" cy="290520"/>
            </a:xfrm>
            <a:custGeom>
              <a:avLst/>
              <a:gdLst/>
              <a:ahLst/>
              <a:cxnLst/>
              <a:rect l="0" t="0" r="r" b="b"/>
              <a:pathLst>
                <a:path w="253" h="807">
                  <a:moveTo>
                    <a:pt x="101" y="403"/>
                  </a:moveTo>
                  <a:cubicBezTo>
                    <a:pt x="101" y="175"/>
                    <a:pt x="158" y="65"/>
                    <a:pt x="252" y="55"/>
                  </a:cubicBezTo>
                  <a:lnTo>
                    <a:pt x="252" y="0"/>
                  </a:lnTo>
                  <a:cubicBezTo>
                    <a:pt x="96" y="7"/>
                    <a:pt x="0" y="146"/>
                    <a:pt x="0" y="403"/>
                  </a:cubicBezTo>
                  <a:cubicBezTo>
                    <a:pt x="0" y="660"/>
                    <a:pt x="96" y="799"/>
                    <a:pt x="252" y="806"/>
                  </a:cubicBezTo>
                  <a:lnTo>
                    <a:pt x="252" y="751"/>
                  </a:lnTo>
                  <a:cubicBezTo>
                    <a:pt x="158" y="739"/>
                    <a:pt x="101" y="631"/>
                    <a:pt x="101" y="403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64" name="Freeform 93"/>
            <p:cNvSpPr/>
            <p:nvPr/>
          </p:nvSpPr>
          <p:spPr>
            <a:xfrm>
              <a:off x="4384930" y="4732397"/>
              <a:ext cx="281880" cy="222480"/>
            </a:xfrm>
            <a:custGeom>
              <a:avLst/>
              <a:gdLst/>
              <a:ahLst/>
              <a:cxnLst/>
              <a:rect l="0" t="0" r="r" b="b"/>
              <a:pathLst>
                <a:path w="783" h="618">
                  <a:moveTo>
                    <a:pt x="0" y="0"/>
                  </a:moveTo>
                  <a:lnTo>
                    <a:pt x="38" y="617"/>
                  </a:lnTo>
                  <a:lnTo>
                    <a:pt x="144" y="617"/>
                  </a:lnTo>
                  <a:lnTo>
                    <a:pt x="374" y="103"/>
                  </a:lnTo>
                  <a:lnTo>
                    <a:pt x="403" y="617"/>
                  </a:lnTo>
                  <a:lnTo>
                    <a:pt x="509" y="617"/>
                  </a:lnTo>
                  <a:lnTo>
                    <a:pt x="782" y="0"/>
                  </a:lnTo>
                  <a:lnTo>
                    <a:pt x="696" y="0"/>
                  </a:lnTo>
                  <a:lnTo>
                    <a:pt x="468" y="526"/>
                  </a:lnTo>
                  <a:lnTo>
                    <a:pt x="437" y="0"/>
                  </a:lnTo>
                  <a:lnTo>
                    <a:pt x="343" y="0"/>
                  </a:lnTo>
                  <a:lnTo>
                    <a:pt x="110" y="526"/>
                  </a:lnTo>
                  <a:lnTo>
                    <a:pt x="82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65" name="Freeform 94"/>
            <p:cNvSpPr/>
            <p:nvPr/>
          </p:nvSpPr>
          <p:spPr>
            <a:xfrm>
              <a:off x="4689850" y="4722317"/>
              <a:ext cx="91080" cy="290520"/>
            </a:xfrm>
            <a:custGeom>
              <a:avLst/>
              <a:gdLst/>
              <a:ahLst/>
              <a:cxnLst/>
              <a:rect l="0" t="0" r="r" b="b"/>
              <a:pathLst>
                <a:path w="253" h="807">
                  <a:moveTo>
                    <a:pt x="151" y="403"/>
                  </a:moveTo>
                  <a:cubicBezTo>
                    <a:pt x="151" y="631"/>
                    <a:pt x="94" y="739"/>
                    <a:pt x="0" y="751"/>
                  </a:cubicBezTo>
                  <a:lnTo>
                    <a:pt x="0" y="806"/>
                  </a:lnTo>
                  <a:cubicBezTo>
                    <a:pt x="156" y="799"/>
                    <a:pt x="252" y="660"/>
                    <a:pt x="252" y="403"/>
                  </a:cubicBezTo>
                  <a:cubicBezTo>
                    <a:pt x="252" y="146"/>
                    <a:pt x="156" y="7"/>
                    <a:pt x="0" y="0"/>
                  </a:cubicBezTo>
                  <a:lnTo>
                    <a:pt x="0" y="55"/>
                  </a:lnTo>
                  <a:cubicBezTo>
                    <a:pt x="94" y="65"/>
                    <a:pt x="151" y="175"/>
                    <a:pt x="151" y="403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66" name="Freeform 95"/>
            <p:cNvSpPr/>
            <p:nvPr/>
          </p:nvSpPr>
          <p:spPr>
            <a:xfrm>
              <a:off x="4895410" y="4820597"/>
              <a:ext cx="205200" cy="92880"/>
            </a:xfrm>
            <a:custGeom>
              <a:avLst/>
              <a:gdLst/>
              <a:ahLst/>
              <a:cxnLst/>
              <a:rect l="0" t="0" r="r" b="b"/>
              <a:pathLst>
                <a:path w="570" h="258">
                  <a:moveTo>
                    <a:pt x="0" y="70"/>
                  </a:moveTo>
                  <a:lnTo>
                    <a:pt x="569" y="70"/>
                  </a:lnTo>
                  <a:lnTo>
                    <a:pt x="569" y="0"/>
                  </a:lnTo>
                  <a:lnTo>
                    <a:pt x="0" y="0"/>
                  </a:lnTo>
                  <a:lnTo>
                    <a:pt x="0" y="70"/>
                  </a:lnTo>
                  <a:moveTo>
                    <a:pt x="0" y="257"/>
                  </a:moveTo>
                  <a:lnTo>
                    <a:pt x="569" y="257"/>
                  </a:lnTo>
                  <a:lnTo>
                    <a:pt x="569" y="187"/>
                  </a:lnTo>
                  <a:lnTo>
                    <a:pt x="0" y="187"/>
                  </a:lnTo>
                  <a:lnTo>
                    <a:pt x="0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67" name="Freeform 96"/>
            <p:cNvSpPr/>
            <p:nvPr/>
          </p:nvSpPr>
          <p:spPr>
            <a:xfrm>
              <a:off x="5213290" y="4784237"/>
              <a:ext cx="160920" cy="175680"/>
            </a:xfrm>
            <a:custGeom>
              <a:avLst/>
              <a:gdLst/>
              <a:ahLst/>
              <a:cxnLst/>
              <a:rect l="0" t="0" r="r" b="b"/>
              <a:pathLst>
                <a:path w="447" h="488">
                  <a:moveTo>
                    <a:pt x="370" y="202"/>
                  </a:moveTo>
                  <a:lnTo>
                    <a:pt x="96" y="202"/>
                  </a:lnTo>
                  <a:cubicBezTo>
                    <a:pt x="110" y="158"/>
                    <a:pt x="132" y="125"/>
                    <a:pt x="161" y="101"/>
                  </a:cubicBezTo>
                  <a:cubicBezTo>
                    <a:pt x="190" y="77"/>
                    <a:pt x="223" y="65"/>
                    <a:pt x="262" y="65"/>
                  </a:cubicBezTo>
                  <a:cubicBezTo>
                    <a:pt x="295" y="65"/>
                    <a:pt x="322" y="74"/>
                    <a:pt x="341" y="94"/>
                  </a:cubicBezTo>
                  <a:cubicBezTo>
                    <a:pt x="362" y="113"/>
                    <a:pt x="372" y="139"/>
                    <a:pt x="372" y="173"/>
                  </a:cubicBezTo>
                  <a:cubicBezTo>
                    <a:pt x="372" y="180"/>
                    <a:pt x="372" y="182"/>
                    <a:pt x="370" y="187"/>
                  </a:cubicBezTo>
                  <a:cubicBezTo>
                    <a:pt x="370" y="192"/>
                    <a:pt x="370" y="197"/>
                    <a:pt x="370" y="202"/>
                  </a:cubicBezTo>
                  <a:moveTo>
                    <a:pt x="434" y="262"/>
                  </a:moveTo>
                  <a:cubicBezTo>
                    <a:pt x="439" y="245"/>
                    <a:pt x="442" y="228"/>
                    <a:pt x="442" y="214"/>
                  </a:cubicBezTo>
                  <a:cubicBezTo>
                    <a:pt x="444" y="199"/>
                    <a:pt x="446" y="187"/>
                    <a:pt x="446" y="173"/>
                  </a:cubicBezTo>
                  <a:cubicBezTo>
                    <a:pt x="446" y="122"/>
                    <a:pt x="430" y="79"/>
                    <a:pt x="398" y="48"/>
                  </a:cubicBezTo>
                  <a:cubicBezTo>
                    <a:pt x="367" y="14"/>
                    <a:pt x="326" y="0"/>
                    <a:pt x="274" y="0"/>
                  </a:cubicBezTo>
                  <a:cubicBezTo>
                    <a:pt x="240" y="0"/>
                    <a:pt x="209" y="5"/>
                    <a:pt x="180" y="17"/>
                  </a:cubicBezTo>
                  <a:cubicBezTo>
                    <a:pt x="149" y="26"/>
                    <a:pt x="122" y="43"/>
                    <a:pt x="101" y="62"/>
                  </a:cubicBezTo>
                  <a:cubicBezTo>
                    <a:pt x="70" y="96"/>
                    <a:pt x="43" y="132"/>
                    <a:pt x="26" y="175"/>
                  </a:cubicBezTo>
                  <a:cubicBezTo>
                    <a:pt x="10" y="216"/>
                    <a:pt x="0" y="262"/>
                    <a:pt x="0" y="310"/>
                  </a:cubicBezTo>
                  <a:cubicBezTo>
                    <a:pt x="0" y="367"/>
                    <a:pt x="17" y="410"/>
                    <a:pt x="53" y="442"/>
                  </a:cubicBezTo>
                  <a:cubicBezTo>
                    <a:pt x="86" y="470"/>
                    <a:pt x="137" y="487"/>
                    <a:pt x="199" y="487"/>
                  </a:cubicBezTo>
                  <a:cubicBezTo>
                    <a:pt x="230" y="487"/>
                    <a:pt x="259" y="485"/>
                    <a:pt x="288" y="478"/>
                  </a:cubicBezTo>
                  <a:cubicBezTo>
                    <a:pt x="319" y="473"/>
                    <a:pt x="348" y="466"/>
                    <a:pt x="374" y="454"/>
                  </a:cubicBezTo>
                  <a:lnTo>
                    <a:pt x="389" y="379"/>
                  </a:lnTo>
                  <a:cubicBezTo>
                    <a:pt x="362" y="394"/>
                    <a:pt x="336" y="403"/>
                    <a:pt x="307" y="410"/>
                  </a:cubicBezTo>
                  <a:cubicBezTo>
                    <a:pt x="276" y="418"/>
                    <a:pt x="245" y="422"/>
                    <a:pt x="211" y="422"/>
                  </a:cubicBezTo>
                  <a:cubicBezTo>
                    <a:pt x="168" y="422"/>
                    <a:pt x="137" y="413"/>
                    <a:pt x="113" y="391"/>
                  </a:cubicBezTo>
                  <a:cubicBezTo>
                    <a:pt x="89" y="370"/>
                    <a:pt x="77" y="341"/>
                    <a:pt x="77" y="302"/>
                  </a:cubicBezTo>
                  <a:cubicBezTo>
                    <a:pt x="77" y="298"/>
                    <a:pt x="77" y="293"/>
                    <a:pt x="77" y="286"/>
                  </a:cubicBezTo>
                  <a:cubicBezTo>
                    <a:pt x="79" y="281"/>
                    <a:pt x="79" y="271"/>
                    <a:pt x="82" y="262"/>
                  </a:cubicBezTo>
                  <a:lnTo>
                    <a:pt x="434" y="26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68" name="Freeform 97"/>
            <p:cNvSpPr/>
            <p:nvPr/>
          </p:nvSpPr>
          <p:spPr>
            <a:xfrm>
              <a:off x="5414890" y="4660037"/>
              <a:ext cx="214560" cy="169560"/>
            </a:xfrm>
            <a:custGeom>
              <a:avLst/>
              <a:gdLst/>
              <a:ahLst/>
              <a:cxnLst/>
              <a:rect l="0" t="0" r="r" b="b"/>
              <a:pathLst>
                <a:path w="596" h="471">
                  <a:moveTo>
                    <a:pt x="0" y="0"/>
                  </a:moveTo>
                  <a:lnTo>
                    <a:pt x="29" y="470"/>
                  </a:lnTo>
                  <a:lnTo>
                    <a:pt x="108" y="470"/>
                  </a:lnTo>
                  <a:lnTo>
                    <a:pt x="286" y="77"/>
                  </a:lnTo>
                  <a:lnTo>
                    <a:pt x="307" y="470"/>
                  </a:lnTo>
                  <a:lnTo>
                    <a:pt x="386" y="470"/>
                  </a:lnTo>
                  <a:lnTo>
                    <a:pt x="595" y="0"/>
                  </a:lnTo>
                  <a:lnTo>
                    <a:pt x="530" y="0"/>
                  </a:lnTo>
                  <a:lnTo>
                    <a:pt x="355" y="398"/>
                  </a:lnTo>
                  <a:lnTo>
                    <a:pt x="331" y="0"/>
                  </a:lnTo>
                  <a:lnTo>
                    <a:pt x="262" y="0"/>
                  </a:lnTo>
                  <a:lnTo>
                    <a:pt x="84" y="398"/>
                  </a:lnTo>
                  <a:lnTo>
                    <a:pt x="62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69" name="Freeform 98"/>
            <p:cNvSpPr/>
            <p:nvPr/>
          </p:nvSpPr>
          <p:spPr>
            <a:xfrm>
              <a:off x="5634130" y="4751477"/>
              <a:ext cx="168120" cy="20160"/>
            </a:xfrm>
            <a:custGeom>
              <a:avLst/>
              <a:gdLst/>
              <a:ahLst/>
              <a:cxnLst/>
              <a:rect l="0" t="0" r="r" b="b"/>
              <a:pathLst>
                <a:path w="467" h="56">
                  <a:moveTo>
                    <a:pt x="0" y="55"/>
                  </a:moveTo>
                  <a:lnTo>
                    <a:pt x="466" y="55"/>
                  </a:lnTo>
                  <a:lnTo>
                    <a:pt x="466" y="0"/>
                  </a:lnTo>
                  <a:lnTo>
                    <a:pt x="0" y="0"/>
                  </a:lnTo>
                  <a:lnTo>
                    <a:pt x="0" y="5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70" name="Freeform 99"/>
            <p:cNvSpPr/>
            <p:nvPr/>
          </p:nvSpPr>
          <p:spPr>
            <a:xfrm>
              <a:off x="5823490" y="4660037"/>
              <a:ext cx="155160" cy="169560"/>
            </a:xfrm>
            <a:custGeom>
              <a:avLst/>
              <a:gdLst/>
              <a:ahLst/>
              <a:cxnLst/>
              <a:rect l="0" t="0" r="r" b="b"/>
              <a:pathLst>
                <a:path w="431" h="471">
                  <a:moveTo>
                    <a:pt x="216" y="62"/>
                  </a:moveTo>
                  <a:lnTo>
                    <a:pt x="346" y="415"/>
                  </a:lnTo>
                  <a:lnTo>
                    <a:pt x="84" y="415"/>
                  </a:lnTo>
                  <a:lnTo>
                    <a:pt x="216" y="62"/>
                  </a:lnTo>
                  <a:moveTo>
                    <a:pt x="430" y="470"/>
                  </a:moveTo>
                  <a:lnTo>
                    <a:pt x="252" y="0"/>
                  </a:lnTo>
                  <a:lnTo>
                    <a:pt x="180" y="0"/>
                  </a:lnTo>
                  <a:lnTo>
                    <a:pt x="0" y="470"/>
                  </a:lnTo>
                  <a:lnTo>
                    <a:pt x="430" y="4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71" name="Freeform 100"/>
            <p:cNvSpPr/>
            <p:nvPr/>
          </p:nvSpPr>
          <p:spPr>
            <a:xfrm>
              <a:off x="5990890" y="4660037"/>
              <a:ext cx="130680" cy="169560"/>
            </a:xfrm>
            <a:custGeom>
              <a:avLst/>
              <a:gdLst/>
              <a:ahLst/>
              <a:cxnLst/>
              <a:rect l="0" t="0" r="r" b="b"/>
              <a:pathLst>
                <a:path w="363" h="471">
                  <a:moveTo>
                    <a:pt x="91" y="0"/>
                  </a:moveTo>
                  <a:lnTo>
                    <a:pt x="0" y="470"/>
                  </a:lnTo>
                  <a:lnTo>
                    <a:pt x="62" y="470"/>
                  </a:lnTo>
                  <a:lnTo>
                    <a:pt x="108" y="245"/>
                  </a:lnTo>
                  <a:lnTo>
                    <a:pt x="293" y="245"/>
                  </a:lnTo>
                  <a:lnTo>
                    <a:pt x="305" y="192"/>
                  </a:lnTo>
                  <a:lnTo>
                    <a:pt x="118" y="192"/>
                  </a:lnTo>
                  <a:lnTo>
                    <a:pt x="144" y="53"/>
                  </a:lnTo>
                  <a:lnTo>
                    <a:pt x="350" y="53"/>
                  </a:lnTo>
                  <a:lnTo>
                    <a:pt x="362" y="0"/>
                  </a:lnTo>
                  <a:lnTo>
                    <a:pt x="9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72" name="Freeform 101"/>
            <p:cNvSpPr/>
            <p:nvPr/>
          </p:nvSpPr>
          <p:spPr>
            <a:xfrm>
              <a:off x="6150730" y="4732397"/>
              <a:ext cx="175680" cy="222480"/>
            </a:xfrm>
            <a:custGeom>
              <a:avLst/>
              <a:gdLst/>
              <a:ahLst/>
              <a:cxnLst/>
              <a:rect l="0" t="0" r="r" b="b"/>
              <a:pathLst>
                <a:path w="488" h="618">
                  <a:moveTo>
                    <a:pt x="120" y="0"/>
                  </a:moveTo>
                  <a:lnTo>
                    <a:pt x="0" y="617"/>
                  </a:lnTo>
                  <a:lnTo>
                    <a:pt x="84" y="617"/>
                  </a:lnTo>
                  <a:lnTo>
                    <a:pt x="132" y="370"/>
                  </a:lnTo>
                  <a:lnTo>
                    <a:pt x="238" y="370"/>
                  </a:lnTo>
                  <a:cubicBezTo>
                    <a:pt x="317" y="370"/>
                    <a:pt x="377" y="350"/>
                    <a:pt x="422" y="312"/>
                  </a:cubicBezTo>
                  <a:cubicBezTo>
                    <a:pt x="466" y="276"/>
                    <a:pt x="487" y="221"/>
                    <a:pt x="487" y="154"/>
                  </a:cubicBezTo>
                  <a:cubicBezTo>
                    <a:pt x="487" y="103"/>
                    <a:pt x="473" y="65"/>
                    <a:pt x="442" y="38"/>
                  </a:cubicBezTo>
                  <a:cubicBezTo>
                    <a:pt x="413" y="12"/>
                    <a:pt x="370" y="0"/>
                    <a:pt x="314" y="0"/>
                  </a:cubicBezTo>
                  <a:lnTo>
                    <a:pt x="120" y="0"/>
                  </a:lnTo>
                  <a:moveTo>
                    <a:pt x="190" y="70"/>
                  </a:moveTo>
                  <a:lnTo>
                    <a:pt x="300" y="70"/>
                  </a:lnTo>
                  <a:cubicBezTo>
                    <a:pt x="331" y="70"/>
                    <a:pt x="355" y="77"/>
                    <a:pt x="372" y="91"/>
                  </a:cubicBezTo>
                  <a:cubicBezTo>
                    <a:pt x="389" y="108"/>
                    <a:pt x="398" y="132"/>
                    <a:pt x="398" y="161"/>
                  </a:cubicBezTo>
                  <a:cubicBezTo>
                    <a:pt x="398" y="204"/>
                    <a:pt x="386" y="240"/>
                    <a:pt x="360" y="264"/>
                  </a:cubicBezTo>
                  <a:cubicBezTo>
                    <a:pt x="336" y="288"/>
                    <a:pt x="298" y="300"/>
                    <a:pt x="252" y="300"/>
                  </a:cubicBezTo>
                  <a:lnTo>
                    <a:pt x="146" y="300"/>
                  </a:lnTo>
                  <a:lnTo>
                    <a:pt x="190" y="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73" name="Freeform 102"/>
            <p:cNvSpPr/>
            <p:nvPr/>
          </p:nvSpPr>
          <p:spPr>
            <a:xfrm>
              <a:off x="6338290" y="4831757"/>
              <a:ext cx="139320" cy="169560"/>
            </a:xfrm>
            <a:custGeom>
              <a:avLst/>
              <a:gdLst/>
              <a:ahLst/>
              <a:cxnLst/>
              <a:rect l="0" t="0" r="r" b="b"/>
              <a:pathLst>
                <a:path w="387" h="471">
                  <a:moveTo>
                    <a:pt x="91" y="0"/>
                  </a:moveTo>
                  <a:lnTo>
                    <a:pt x="0" y="470"/>
                  </a:lnTo>
                  <a:lnTo>
                    <a:pt x="166" y="470"/>
                  </a:lnTo>
                  <a:cubicBezTo>
                    <a:pt x="226" y="470"/>
                    <a:pt x="274" y="456"/>
                    <a:pt x="310" y="430"/>
                  </a:cubicBezTo>
                  <a:cubicBezTo>
                    <a:pt x="346" y="401"/>
                    <a:pt x="362" y="362"/>
                    <a:pt x="362" y="317"/>
                  </a:cubicBezTo>
                  <a:cubicBezTo>
                    <a:pt x="362" y="288"/>
                    <a:pt x="355" y="266"/>
                    <a:pt x="343" y="250"/>
                  </a:cubicBezTo>
                  <a:cubicBezTo>
                    <a:pt x="329" y="233"/>
                    <a:pt x="310" y="223"/>
                    <a:pt x="283" y="216"/>
                  </a:cubicBezTo>
                  <a:cubicBezTo>
                    <a:pt x="314" y="211"/>
                    <a:pt x="338" y="199"/>
                    <a:pt x="358" y="178"/>
                  </a:cubicBezTo>
                  <a:cubicBezTo>
                    <a:pt x="377" y="154"/>
                    <a:pt x="386" y="130"/>
                    <a:pt x="386" y="98"/>
                  </a:cubicBezTo>
                  <a:cubicBezTo>
                    <a:pt x="386" y="65"/>
                    <a:pt x="374" y="41"/>
                    <a:pt x="353" y="24"/>
                  </a:cubicBezTo>
                  <a:cubicBezTo>
                    <a:pt x="331" y="7"/>
                    <a:pt x="298" y="0"/>
                    <a:pt x="254" y="0"/>
                  </a:cubicBezTo>
                  <a:lnTo>
                    <a:pt x="91" y="0"/>
                  </a:lnTo>
                  <a:moveTo>
                    <a:pt x="108" y="245"/>
                  </a:moveTo>
                  <a:lnTo>
                    <a:pt x="209" y="245"/>
                  </a:lnTo>
                  <a:cubicBezTo>
                    <a:pt x="240" y="245"/>
                    <a:pt x="262" y="252"/>
                    <a:pt x="276" y="262"/>
                  </a:cubicBezTo>
                  <a:cubicBezTo>
                    <a:pt x="288" y="274"/>
                    <a:pt x="295" y="293"/>
                    <a:pt x="295" y="317"/>
                  </a:cubicBezTo>
                  <a:cubicBezTo>
                    <a:pt x="295" y="348"/>
                    <a:pt x="286" y="374"/>
                    <a:pt x="264" y="391"/>
                  </a:cubicBezTo>
                  <a:cubicBezTo>
                    <a:pt x="245" y="408"/>
                    <a:pt x="214" y="418"/>
                    <a:pt x="175" y="418"/>
                  </a:cubicBezTo>
                  <a:lnTo>
                    <a:pt x="74" y="418"/>
                  </a:lnTo>
                  <a:lnTo>
                    <a:pt x="108" y="245"/>
                  </a:lnTo>
                  <a:moveTo>
                    <a:pt x="144" y="53"/>
                  </a:moveTo>
                  <a:lnTo>
                    <a:pt x="238" y="53"/>
                  </a:lnTo>
                  <a:cubicBezTo>
                    <a:pt x="266" y="53"/>
                    <a:pt x="288" y="58"/>
                    <a:pt x="300" y="67"/>
                  </a:cubicBezTo>
                  <a:cubicBezTo>
                    <a:pt x="312" y="74"/>
                    <a:pt x="319" y="91"/>
                    <a:pt x="319" y="110"/>
                  </a:cubicBezTo>
                  <a:cubicBezTo>
                    <a:pt x="319" y="137"/>
                    <a:pt x="310" y="158"/>
                    <a:pt x="290" y="173"/>
                  </a:cubicBezTo>
                  <a:cubicBezTo>
                    <a:pt x="271" y="187"/>
                    <a:pt x="245" y="194"/>
                    <a:pt x="211" y="194"/>
                  </a:cubicBezTo>
                  <a:lnTo>
                    <a:pt x="118" y="194"/>
                  </a:lnTo>
                  <a:lnTo>
                    <a:pt x="144" y="5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74" name="Freeform 103"/>
            <p:cNvSpPr/>
            <p:nvPr/>
          </p:nvSpPr>
          <p:spPr>
            <a:xfrm>
              <a:off x="6517930" y="4831757"/>
              <a:ext cx="214560" cy="169560"/>
            </a:xfrm>
            <a:custGeom>
              <a:avLst/>
              <a:gdLst/>
              <a:ahLst/>
              <a:cxnLst/>
              <a:rect l="0" t="0" r="r" b="b"/>
              <a:pathLst>
                <a:path w="596" h="471">
                  <a:moveTo>
                    <a:pt x="0" y="0"/>
                  </a:moveTo>
                  <a:lnTo>
                    <a:pt x="29" y="470"/>
                  </a:lnTo>
                  <a:lnTo>
                    <a:pt x="108" y="470"/>
                  </a:lnTo>
                  <a:lnTo>
                    <a:pt x="286" y="77"/>
                  </a:lnTo>
                  <a:lnTo>
                    <a:pt x="307" y="470"/>
                  </a:lnTo>
                  <a:lnTo>
                    <a:pt x="386" y="470"/>
                  </a:lnTo>
                  <a:lnTo>
                    <a:pt x="595" y="0"/>
                  </a:lnTo>
                  <a:lnTo>
                    <a:pt x="530" y="0"/>
                  </a:lnTo>
                  <a:lnTo>
                    <a:pt x="355" y="398"/>
                  </a:lnTo>
                  <a:lnTo>
                    <a:pt x="331" y="0"/>
                  </a:lnTo>
                  <a:lnTo>
                    <a:pt x="262" y="0"/>
                  </a:lnTo>
                  <a:lnTo>
                    <a:pt x="84" y="398"/>
                  </a:lnTo>
                  <a:lnTo>
                    <a:pt x="62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75" name="Freeform 104"/>
            <p:cNvSpPr/>
            <p:nvPr/>
          </p:nvSpPr>
          <p:spPr>
            <a:xfrm>
              <a:off x="6770290" y="4722317"/>
              <a:ext cx="91080" cy="290520"/>
            </a:xfrm>
            <a:custGeom>
              <a:avLst/>
              <a:gdLst/>
              <a:ahLst/>
              <a:cxnLst/>
              <a:rect l="0" t="0" r="r" b="b"/>
              <a:pathLst>
                <a:path w="253" h="807">
                  <a:moveTo>
                    <a:pt x="101" y="403"/>
                  </a:moveTo>
                  <a:cubicBezTo>
                    <a:pt x="101" y="175"/>
                    <a:pt x="158" y="65"/>
                    <a:pt x="252" y="55"/>
                  </a:cubicBezTo>
                  <a:lnTo>
                    <a:pt x="252" y="0"/>
                  </a:lnTo>
                  <a:cubicBezTo>
                    <a:pt x="96" y="7"/>
                    <a:pt x="0" y="146"/>
                    <a:pt x="0" y="403"/>
                  </a:cubicBezTo>
                  <a:cubicBezTo>
                    <a:pt x="0" y="660"/>
                    <a:pt x="96" y="799"/>
                    <a:pt x="252" y="806"/>
                  </a:cubicBezTo>
                  <a:lnTo>
                    <a:pt x="252" y="751"/>
                  </a:lnTo>
                  <a:cubicBezTo>
                    <a:pt x="158" y="739"/>
                    <a:pt x="101" y="631"/>
                    <a:pt x="101" y="403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76" name="Freeform 105"/>
            <p:cNvSpPr/>
            <p:nvPr/>
          </p:nvSpPr>
          <p:spPr>
            <a:xfrm>
              <a:off x="6886210" y="4854437"/>
              <a:ext cx="220680" cy="26280"/>
            </a:xfrm>
            <a:custGeom>
              <a:avLst/>
              <a:gdLst/>
              <a:ahLst/>
              <a:cxnLst/>
              <a:rect l="0" t="0" r="r" b="b"/>
              <a:pathLst>
                <a:path w="613" h="73">
                  <a:moveTo>
                    <a:pt x="0" y="72"/>
                  </a:moveTo>
                  <a:lnTo>
                    <a:pt x="612" y="72"/>
                  </a:lnTo>
                  <a:lnTo>
                    <a:pt x="612" y="0"/>
                  </a:lnTo>
                  <a:lnTo>
                    <a:pt x="0" y="0"/>
                  </a:lnTo>
                  <a:lnTo>
                    <a:pt x="0" y="7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77" name="Freeform 106"/>
            <p:cNvSpPr/>
            <p:nvPr/>
          </p:nvSpPr>
          <p:spPr>
            <a:xfrm>
              <a:off x="7160890" y="4732397"/>
              <a:ext cx="281880" cy="222480"/>
            </a:xfrm>
            <a:custGeom>
              <a:avLst/>
              <a:gdLst/>
              <a:ahLst/>
              <a:cxnLst/>
              <a:rect l="0" t="0" r="r" b="b"/>
              <a:pathLst>
                <a:path w="783" h="618">
                  <a:moveTo>
                    <a:pt x="0" y="0"/>
                  </a:moveTo>
                  <a:lnTo>
                    <a:pt x="38" y="617"/>
                  </a:lnTo>
                  <a:lnTo>
                    <a:pt x="144" y="617"/>
                  </a:lnTo>
                  <a:lnTo>
                    <a:pt x="374" y="103"/>
                  </a:lnTo>
                  <a:lnTo>
                    <a:pt x="403" y="617"/>
                  </a:lnTo>
                  <a:lnTo>
                    <a:pt x="509" y="617"/>
                  </a:lnTo>
                  <a:lnTo>
                    <a:pt x="782" y="0"/>
                  </a:lnTo>
                  <a:lnTo>
                    <a:pt x="696" y="0"/>
                  </a:lnTo>
                  <a:lnTo>
                    <a:pt x="468" y="526"/>
                  </a:lnTo>
                  <a:lnTo>
                    <a:pt x="437" y="0"/>
                  </a:lnTo>
                  <a:lnTo>
                    <a:pt x="343" y="0"/>
                  </a:lnTo>
                  <a:lnTo>
                    <a:pt x="110" y="526"/>
                  </a:lnTo>
                  <a:lnTo>
                    <a:pt x="82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78" name="Freeform 107"/>
            <p:cNvSpPr/>
            <p:nvPr/>
          </p:nvSpPr>
          <p:spPr>
            <a:xfrm>
              <a:off x="7465810" y="4722317"/>
              <a:ext cx="91080" cy="290520"/>
            </a:xfrm>
            <a:custGeom>
              <a:avLst/>
              <a:gdLst/>
              <a:ahLst/>
              <a:cxnLst/>
              <a:rect l="0" t="0" r="r" b="b"/>
              <a:pathLst>
                <a:path w="253" h="807">
                  <a:moveTo>
                    <a:pt x="151" y="403"/>
                  </a:moveTo>
                  <a:cubicBezTo>
                    <a:pt x="151" y="631"/>
                    <a:pt x="94" y="739"/>
                    <a:pt x="0" y="751"/>
                  </a:cubicBezTo>
                  <a:lnTo>
                    <a:pt x="0" y="806"/>
                  </a:lnTo>
                  <a:cubicBezTo>
                    <a:pt x="156" y="799"/>
                    <a:pt x="252" y="660"/>
                    <a:pt x="252" y="403"/>
                  </a:cubicBezTo>
                  <a:cubicBezTo>
                    <a:pt x="252" y="146"/>
                    <a:pt x="156" y="7"/>
                    <a:pt x="0" y="0"/>
                  </a:cubicBezTo>
                  <a:lnTo>
                    <a:pt x="0" y="55"/>
                  </a:lnTo>
                  <a:cubicBezTo>
                    <a:pt x="94" y="65"/>
                    <a:pt x="151" y="175"/>
                    <a:pt x="151" y="403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sp>
        <p:nvSpPr>
          <p:cNvPr id="2" name="Rectángulo 1"/>
          <p:cNvSpPr/>
          <p:nvPr/>
        </p:nvSpPr>
        <p:spPr>
          <a:xfrm>
            <a:off x="4295539" y="2569029"/>
            <a:ext cx="22268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spc="-1" dirty="0" err="1">
                <a:latin typeface="Calibri"/>
              </a:rPr>
              <a:t>Generalised</a:t>
            </a:r>
            <a:r>
              <a:rPr lang="en-US" sz="2400" spc="-1" dirty="0">
                <a:latin typeface="Calibri"/>
              </a:rPr>
              <a:t> TCR</a:t>
            </a:r>
          </a:p>
        </p:txBody>
      </p:sp>
      <p:grpSp>
        <p:nvGrpSpPr>
          <p:cNvPr id="179" name="Group 2"/>
          <p:cNvGrpSpPr/>
          <p:nvPr/>
        </p:nvGrpSpPr>
        <p:grpSpPr>
          <a:xfrm>
            <a:off x="208392" y="4147840"/>
            <a:ext cx="5725440" cy="948240"/>
            <a:chOff x="667800" y="4688280"/>
            <a:chExt cx="5725440" cy="948240"/>
          </a:xfrm>
        </p:grpSpPr>
        <p:sp>
          <p:nvSpPr>
            <p:cNvPr id="180" name="Freeform 3"/>
            <p:cNvSpPr/>
            <p:nvPr/>
          </p:nvSpPr>
          <p:spPr>
            <a:xfrm>
              <a:off x="667800" y="4688280"/>
              <a:ext cx="5725800" cy="947880"/>
            </a:xfrm>
            <a:custGeom>
              <a:avLst/>
              <a:gdLst/>
              <a:ahLst/>
              <a:cxnLst/>
              <a:rect l="0" t="0" r="r" b="b"/>
              <a:pathLst>
                <a:path w="15905" h="2633">
                  <a:moveTo>
                    <a:pt x="7952" y="2632"/>
                  </a:moveTo>
                  <a:lnTo>
                    <a:pt x="0" y="2632"/>
                  </a:lnTo>
                  <a:lnTo>
                    <a:pt x="0" y="0"/>
                  </a:lnTo>
                  <a:lnTo>
                    <a:pt x="15904" y="0"/>
                  </a:lnTo>
                  <a:lnTo>
                    <a:pt x="15904" y="2632"/>
                  </a:lnTo>
                  <a:lnTo>
                    <a:pt x="7952" y="2632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181" name="Freeform 4"/>
            <p:cNvSpPr/>
            <p:nvPr/>
          </p:nvSpPr>
          <p:spPr>
            <a:xfrm>
              <a:off x="675000" y="4778280"/>
              <a:ext cx="155160" cy="176760"/>
            </a:xfrm>
            <a:custGeom>
              <a:avLst/>
              <a:gdLst/>
              <a:ahLst/>
              <a:cxnLst/>
              <a:rect l="0" t="0" r="r" b="b"/>
              <a:pathLst>
                <a:path w="431" h="491">
                  <a:moveTo>
                    <a:pt x="350" y="0"/>
                  </a:moveTo>
                  <a:lnTo>
                    <a:pt x="288" y="0"/>
                  </a:lnTo>
                  <a:lnTo>
                    <a:pt x="0" y="490"/>
                  </a:lnTo>
                  <a:lnTo>
                    <a:pt x="52" y="490"/>
                  </a:lnTo>
                  <a:lnTo>
                    <a:pt x="138" y="346"/>
                  </a:lnTo>
                  <a:lnTo>
                    <a:pt x="342" y="346"/>
                  </a:lnTo>
                  <a:lnTo>
                    <a:pt x="366" y="490"/>
                  </a:lnTo>
                  <a:lnTo>
                    <a:pt x="430" y="490"/>
                  </a:lnTo>
                  <a:lnTo>
                    <a:pt x="350" y="0"/>
                  </a:lnTo>
                  <a:moveTo>
                    <a:pt x="302" y="48"/>
                  </a:moveTo>
                  <a:lnTo>
                    <a:pt x="336" y="306"/>
                  </a:lnTo>
                  <a:lnTo>
                    <a:pt x="162" y="306"/>
                  </a:lnTo>
                  <a:lnTo>
                    <a:pt x="302" y="4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2" name="Freeform 5"/>
            <p:cNvSpPr/>
            <p:nvPr/>
          </p:nvSpPr>
          <p:spPr>
            <a:xfrm>
              <a:off x="849960" y="487044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3" name="Freeform 6"/>
            <p:cNvSpPr/>
            <p:nvPr/>
          </p:nvSpPr>
          <p:spPr>
            <a:xfrm>
              <a:off x="896040" y="491148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4" name="Freeform 7"/>
            <p:cNvSpPr/>
            <p:nvPr/>
          </p:nvSpPr>
          <p:spPr>
            <a:xfrm>
              <a:off x="991800" y="487044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5" name="Freeform 8"/>
            <p:cNvSpPr/>
            <p:nvPr/>
          </p:nvSpPr>
          <p:spPr>
            <a:xfrm>
              <a:off x="1120680" y="4860360"/>
              <a:ext cx="169560" cy="61560"/>
            </a:xfrm>
            <a:custGeom>
              <a:avLst/>
              <a:gdLst/>
              <a:ahLst/>
              <a:cxnLst/>
              <a:rect l="0" t="0" r="r" b="b"/>
              <a:pathLst>
                <a:path w="471" h="171">
                  <a:moveTo>
                    <a:pt x="446" y="28"/>
                  </a:moveTo>
                  <a:cubicBezTo>
                    <a:pt x="456" y="28"/>
                    <a:pt x="470" y="28"/>
                    <a:pt x="470" y="14"/>
                  </a:cubicBezTo>
                  <a:cubicBezTo>
                    <a:pt x="470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28"/>
                    <a:pt x="14" y="28"/>
                    <a:pt x="24" y="28"/>
                  </a:cubicBezTo>
                  <a:lnTo>
                    <a:pt x="446" y="28"/>
                  </a:lnTo>
                  <a:moveTo>
                    <a:pt x="446" y="170"/>
                  </a:moveTo>
                  <a:cubicBezTo>
                    <a:pt x="456" y="170"/>
                    <a:pt x="470" y="170"/>
                    <a:pt x="470" y="156"/>
                  </a:cubicBezTo>
                  <a:cubicBezTo>
                    <a:pt x="470" y="142"/>
                    <a:pt x="456" y="142"/>
                    <a:pt x="446" y="142"/>
                  </a:cubicBezTo>
                  <a:lnTo>
                    <a:pt x="24" y="142"/>
                  </a:lnTo>
                  <a:cubicBezTo>
                    <a:pt x="14" y="142"/>
                    <a:pt x="0" y="142"/>
                    <a:pt x="0" y="156"/>
                  </a:cubicBezTo>
                  <a:cubicBezTo>
                    <a:pt x="0" y="170"/>
                    <a:pt x="14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6" name="Freeform 9"/>
            <p:cNvSpPr/>
            <p:nvPr/>
          </p:nvSpPr>
          <p:spPr>
            <a:xfrm>
              <a:off x="1381320" y="4775400"/>
              <a:ext cx="139320" cy="228600"/>
            </a:xfrm>
            <a:custGeom>
              <a:avLst/>
              <a:gdLst/>
              <a:ahLst/>
              <a:cxnLst/>
              <a:rect l="0" t="0" r="r" b="b"/>
              <a:pathLst>
                <a:path w="387" h="635">
                  <a:moveTo>
                    <a:pt x="386" y="96"/>
                  </a:moveTo>
                  <a:cubicBezTo>
                    <a:pt x="386" y="44"/>
                    <a:pt x="346" y="0"/>
                    <a:pt x="290" y="0"/>
                  </a:cubicBezTo>
                  <a:cubicBezTo>
                    <a:pt x="248" y="0"/>
                    <a:pt x="228" y="12"/>
                    <a:pt x="204" y="30"/>
                  </a:cubicBezTo>
                  <a:cubicBezTo>
                    <a:pt x="164" y="58"/>
                    <a:pt x="126" y="126"/>
                    <a:pt x="112" y="180"/>
                  </a:cubicBezTo>
                  <a:lnTo>
                    <a:pt x="0" y="628"/>
                  </a:lnTo>
                  <a:cubicBezTo>
                    <a:pt x="0" y="630"/>
                    <a:pt x="2" y="634"/>
                    <a:pt x="8" y="634"/>
                  </a:cubicBezTo>
                  <a:cubicBezTo>
                    <a:pt x="14" y="634"/>
                    <a:pt x="16" y="634"/>
                    <a:pt x="18" y="632"/>
                  </a:cubicBezTo>
                  <a:lnTo>
                    <a:pt x="66" y="436"/>
                  </a:lnTo>
                  <a:cubicBezTo>
                    <a:pt x="80" y="478"/>
                    <a:pt x="112" y="504"/>
                    <a:pt x="162" y="504"/>
                  </a:cubicBezTo>
                  <a:cubicBezTo>
                    <a:pt x="214" y="504"/>
                    <a:pt x="268" y="480"/>
                    <a:pt x="298" y="450"/>
                  </a:cubicBezTo>
                  <a:cubicBezTo>
                    <a:pt x="332" y="416"/>
                    <a:pt x="356" y="372"/>
                    <a:pt x="356" y="320"/>
                  </a:cubicBezTo>
                  <a:cubicBezTo>
                    <a:pt x="356" y="268"/>
                    <a:pt x="330" y="232"/>
                    <a:pt x="304" y="214"/>
                  </a:cubicBezTo>
                  <a:cubicBezTo>
                    <a:pt x="344" y="192"/>
                    <a:pt x="386" y="148"/>
                    <a:pt x="386" y="96"/>
                  </a:cubicBezTo>
                  <a:moveTo>
                    <a:pt x="258" y="214"/>
                  </a:moveTo>
                  <a:cubicBezTo>
                    <a:pt x="248" y="218"/>
                    <a:pt x="242" y="218"/>
                    <a:pt x="224" y="218"/>
                  </a:cubicBezTo>
                  <a:cubicBezTo>
                    <a:pt x="214" y="218"/>
                    <a:pt x="200" y="220"/>
                    <a:pt x="192" y="216"/>
                  </a:cubicBezTo>
                  <a:cubicBezTo>
                    <a:pt x="194" y="208"/>
                    <a:pt x="220" y="210"/>
                    <a:pt x="228" y="210"/>
                  </a:cubicBezTo>
                  <a:cubicBezTo>
                    <a:pt x="242" y="210"/>
                    <a:pt x="248" y="210"/>
                    <a:pt x="258" y="214"/>
                  </a:cubicBezTo>
                  <a:moveTo>
                    <a:pt x="346" y="80"/>
                  </a:moveTo>
                  <a:cubicBezTo>
                    <a:pt x="346" y="130"/>
                    <a:pt x="318" y="180"/>
                    <a:pt x="282" y="202"/>
                  </a:cubicBezTo>
                  <a:cubicBezTo>
                    <a:pt x="262" y="196"/>
                    <a:pt x="248" y="194"/>
                    <a:pt x="228" y="194"/>
                  </a:cubicBezTo>
                  <a:cubicBezTo>
                    <a:pt x="212" y="194"/>
                    <a:pt x="174" y="194"/>
                    <a:pt x="174" y="216"/>
                  </a:cubicBezTo>
                  <a:cubicBezTo>
                    <a:pt x="172" y="236"/>
                    <a:pt x="210" y="234"/>
                    <a:pt x="222" y="234"/>
                  </a:cubicBezTo>
                  <a:cubicBezTo>
                    <a:pt x="248" y="234"/>
                    <a:pt x="258" y="234"/>
                    <a:pt x="280" y="224"/>
                  </a:cubicBezTo>
                  <a:cubicBezTo>
                    <a:pt x="306" y="250"/>
                    <a:pt x="310" y="272"/>
                    <a:pt x="310" y="304"/>
                  </a:cubicBezTo>
                  <a:cubicBezTo>
                    <a:pt x="312" y="346"/>
                    <a:pt x="296" y="398"/>
                    <a:pt x="276" y="426"/>
                  </a:cubicBezTo>
                  <a:cubicBezTo>
                    <a:pt x="248" y="464"/>
                    <a:pt x="200" y="490"/>
                    <a:pt x="160" y="490"/>
                  </a:cubicBezTo>
                  <a:cubicBezTo>
                    <a:pt x="106" y="490"/>
                    <a:pt x="80" y="448"/>
                    <a:pt x="80" y="398"/>
                  </a:cubicBezTo>
                  <a:cubicBezTo>
                    <a:pt x="80" y="392"/>
                    <a:pt x="80" y="380"/>
                    <a:pt x="84" y="368"/>
                  </a:cubicBezTo>
                  <a:lnTo>
                    <a:pt x="128" y="188"/>
                  </a:lnTo>
                  <a:cubicBezTo>
                    <a:pt x="144" y="128"/>
                    <a:pt x="196" y="16"/>
                    <a:pt x="280" y="16"/>
                  </a:cubicBezTo>
                  <a:cubicBezTo>
                    <a:pt x="320" y="16"/>
                    <a:pt x="346" y="38"/>
                    <a:pt x="346" y="80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7" name="Freeform 10"/>
            <p:cNvSpPr/>
            <p:nvPr/>
          </p:nvSpPr>
          <p:spPr>
            <a:xfrm>
              <a:off x="1554120" y="4779000"/>
              <a:ext cx="150840" cy="176040"/>
            </a:xfrm>
            <a:custGeom>
              <a:avLst/>
              <a:gdLst/>
              <a:ahLst/>
              <a:cxnLst/>
              <a:rect l="0" t="0" r="r" b="b"/>
              <a:pathLst>
                <a:path w="419" h="489">
                  <a:moveTo>
                    <a:pt x="112" y="256"/>
                  </a:moveTo>
                  <a:lnTo>
                    <a:pt x="346" y="256"/>
                  </a:lnTo>
                  <a:lnTo>
                    <a:pt x="354" y="212"/>
                  </a:lnTo>
                  <a:lnTo>
                    <a:pt x="122" y="212"/>
                  </a:lnTo>
                  <a:lnTo>
                    <a:pt x="156" y="46"/>
                  </a:lnTo>
                  <a:lnTo>
                    <a:pt x="254" y="46"/>
                  </a:lnTo>
                  <a:cubicBezTo>
                    <a:pt x="262" y="46"/>
                    <a:pt x="272" y="46"/>
                    <a:pt x="280" y="46"/>
                  </a:cubicBezTo>
                  <a:lnTo>
                    <a:pt x="408" y="46"/>
                  </a:lnTo>
                  <a:lnTo>
                    <a:pt x="418" y="0"/>
                  </a:lnTo>
                  <a:lnTo>
                    <a:pt x="104" y="0"/>
                  </a:lnTo>
                  <a:lnTo>
                    <a:pt x="0" y="488"/>
                  </a:lnTo>
                  <a:lnTo>
                    <a:pt x="324" y="488"/>
                  </a:lnTo>
                  <a:lnTo>
                    <a:pt x="336" y="438"/>
                  </a:lnTo>
                  <a:lnTo>
                    <a:pt x="246" y="438"/>
                  </a:lnTo>
                  <a:cubicBezTo>
                    <a:pt x="238" y="438"/>
                    <a:pt x="230" y="438"/>
                    <a:pt x="222" y="438"/>
                  </a:cubicBezTo>
                  <a:lnTo>
                    <a:pt x="74" y="438"/>
                  </a:lnTo>
                  <a:lnTo>
                    <a:pt x="112" y="25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8" name="Freeform 11"/>
            <p:cNvSpPr/>
            <p:nvPr/>
          </p:nvSpPr>
          <p:spPr>
            <a:xfrm>
              <a:off x="1694520" y="487044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9" name="Freeform 12"/>
            <p:cNvSpPr/>
            <p:nvPr/>
          </p:nvSpPr>
          <p:spPr>
            <a:xfrm>
              <a:off x="1740600" y="491148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0" name="Freeform 13"/>
            <p:cNvSpPr/>
            <p:nvPr/>
          </p:nvSpPr>
          <p:spPr>
            <a:xfrm>
              <a:off x="1836360" y="487044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1" name="Freeform 14"/>
            <p:cNvSpPr/>
            <p:nvPr/>
          </p:nvSpPr>
          <p:spPr>
            <a:xfrm>
              <a:off x="1950840" y="4806360"/>
              <a:ext cx="169560" cy="169560"/>
            </a:xfrm>
            <a:custGeom>
              <a:avLst/>
              <a:gdLst/>
              <a:ahLst/>
              <a:cxnLst/>
              <a:rect l="0" t="0" r="r" b="b"/>
              <a:pathLst>
                <a:path w="471" h="471">
                  <a:moveTo>
                    <a:pt x="250" y="250"/>
                  </a:moveTo>
                  <a:lnTo>
                    <a:pt x="446" y="250"/>
                  </a:lnTo>
                  <a:cubicBezTo>
                    <a:pt x="456" y="250"/>
                    <a:pt x="470" y="250"/>
                    <a:pt x="470" y="236"/>
                  </a:cubicBezTo>
                  <a:cubicBezTo>
                    <a:pt x="470" y="220"/>
                    <a:pt x="456" y="220"/>
                    <a:pt x="446" y="220"/>
                  </a:cubicBezTo>
                  <a:lnTo>
                    <a:pt x="250" y="220"/>
                  </a:lnTo>
                  <a:lnTo>
                    <a:pt x="250" y="24"/>
                  </a:lnTo>
                  <a:cubicBezTo>
                    <a:pt x="250" y="14"/>
                    <a:pt x="250" y="0"/>
                    <a:pt x="236" y="0"/>
                  </a:cubicBezTo>
                  <a:cubicBezTo>
                    <a:pt x="220" y="0"/>
                    <a:pt x="220" y="14"/>
                    <a:pt x="220" y="24"/>
                  </a:cubicBezTo>
                  <a:lnTo>
                    <a:pt x="220" y="220"/>
                  </a:lnTo>
                  <a:lnTo>
                    <a:pt x="24" y="220"/>
                  </a:lnTo>
                  <a:cubicBezTo>
                    <a:pt x="14" y="220"/>
                    <a:pt x="0" y="220"/>
                    <a:pt x="0" y="236"/>
                  </a:cubicBezTo>
                  <a:cubicBezTo>
                    <a:pt x="0" y="250"/>
                    <a:pt x="14" y="250"/>
                    <a:pt x="24" y="250"/>
                  </a:cubicBezTo>
                  <a:lnTo>
                    <a:pt x="220" y="250"/>
                  </a:lnTo>
                  <a:lnTo>
                    <a:pt x="220" y="446"/>
                  </a:lnTo>
                  <a:cubicBezTo>
                    <a:pt x="220" y="456"/>
                    <a:pt x="220" y="470"/>
                    <a:pt x="236" y="470"/>
                  </a:cubicBezTo>
                  <a:cubicBezTo>
                    <a:pt x="250" y="470"/>
                    <a:pt x="250" y="456"/>
                    <a:pt x="250" y="446"/>
                  </a:cubicBezTo>
                  <a:lnTo>
                    <a:pt x="250" y="25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2" name="Freeform 15"/>
            <p:cNvSpPr/>
            <p:nvPr/>
          </p:nvSpPr>
          <p:spPr>
            <a:xfrm>
              <a:off x="2204280" y="4713480"/>
              <a:ext cx="338040" cy="355320"/>
            </a:xfrm>
            <a:custGeom>
              <a:avLst/>
              <a:gdLst/>
              <a:ahLst/>
              <a:cxnLst/>
              <a:rect l="0" t="0" r="r" b="b"/>
              <a:pathLst>
                <a:path w="939" h="987">
                  <a:moveTo>
                    <a:pt x="852" y="986"/>
                  </a:moveTo>
                  <a:lnTo>
                    <a:pt x="938" y="760"/>
                  </a:lnTo>
                  <a:lnTo>
                    <a:pt x="920" y="760"/>
                  </a:lnTo>
                  <a:cubicBezTo>
                    <a:pt x="892" y="834"/>
                    <a:pt x="818" y="882"/>
                    <a:pt x="736" y="902"/>
                  </a:cubicBezTo>
                  <a:cubicBezTo>
                    <a:pt x="722" y="906"/>
                    <a:pt x="652" y="924"/>
                    <a:pt x="518" y="924"/>
                  </a:cubicBezTo>
                  <a:lnTo>
                    <a:pt x="92" y="924"/>
                  </a:lnTo>
                  <a:lnTo>
                    <a:pt x="452" y="504"/>
                  </a:lnTo>
                  <a:cubicBezTo>
                    <a:pt x="456" y="498"/>
                    <a:pt x="458" y="496"/>
                    <a:pt x="458" y="494"/>
                  </a:cubicBezTo>
                  <a:cubicBezTo>
                    <a:pt x="458" y="492"/>
                    <a:pt x="458" y="490"/>
                    <a:pt x="452" y="482"/>
                  </a:cubicBezTo>
                  <a:lnTo>
                    <a:pt x="124" y="34"/>
                  </a:lnTo>
                  <a:lnTo>
                    <a:pt x="510" y="34"/>
                  </a:lnTo>
                  <a:cubicBezTo>
                    <a:pt x="606" y="34"/>
                    <a:pt x="670" y="44"/>
                    <a:pt x="676" y="46"/>
                  </a:cubicBezTo>
                  <a:cubicBezTo>
                    <a:pt x="714" y="50"/>
                    <a:pt x="774" y="62"/>
                    <a:pt x="830" y="98"/>
                  </a:cubicBezTo>
                  <a:cubicBezTo>
                    <a:pt x="848" y="110"/>
                    <a:pt x="896" y="140"/>
                    <a:pt x="920" y="198"/>
                  </a:cubicBezTo>
                  <a:lnTo>
                    <a:pt x="938" y="198"/>
                  </a:lnTo>
                  <a:lnTo>
                    <a:pt x="852" y="0"/>
                  </a:lnTo>
                  <a:lnTo>
                    <a:pt x="20" y="0"/>
                  </a:lnTo>
                  <a:cubicBezTo>
                    <a:pt x="4" y="0"/>
                    <a:pt x="2" y="0"/>
                    <a:pt x="0" y="4"/>
                  </a:cubicBezTo>
                  <a:cubicBezTo>
                    <a:pt x="0" y="8"/>
                    <a:pt x="0" y="20"/>
                    <a:pt x="0" y="28"/>
                  </a:cubicBezTo>
                  <a:lnTo>
                    <a:pt x="372" y="538"/>
                  </a:lnTo>
                  <a:lnTo>
                    <a:pt x="8" y="966"/>
                  </a:lnTo>
                  <a:cubicBezTo>
                    <a:pt x="0" y="974"/>
                    <a:pt x="0" y="978"/>
                    <a:pt x="0" y="978"/>
                  </a:cubicBezTo>
                  <a:cubicBezTo>
                    <a:pt x="0" y="986"/>
                    <a:pt x="8" y="986"/>
                    <a:pt x="20" y="986"/>
                  </a:cubicBezTo>
                  <a:lnTo>
                    <a:pt x="852" y="98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3" name="Freeform 16"/>
            <p:cNvSpPr/>
            <p:nvPr/>
          </p:nvSpPr>
          <p:spPr>
            <a:xfrm>
              <a:off x="2335320" y="5135400"/>
              <a:ext cx="86760" cy="124200"/>
            </a:xfrm>
            <a:custGeom>
              <a:avLst/>
              <a:gdLst/>
              <a:ahLst/>
              <a:cxnLst/>
              <a:rect l="0" t="0" r="r" b="b"/>
              <a:pathLst>
                <a:path w="241" h="345">
                  <a:moveTo>
                    <a:pt x="132" y="208"/>
                  </a:moveTo>
                  <a:lnTo>
                    <a:pt x="240" y="124"/>
                  </a:lnTo>
                  <a:lnTo>
                    <a:pt x="192" y="124"/>
                  </a:lnTo>
                  <a:lnTo>
                    <a:pt x="64" y="226"/>
                  </a:lnTo>
                  <a:lnTo>
                    <a:pt x="112" y="0"/>
                  </a:lnTo>
                  <a:lnTo>
                    <a:pt x="74" y="0"/>
                  </a:lnTo>
                  <a:lnTo>
                    <a:pt x="0" y="344"/>
                  </a:lnTo>
                  <a:lnTo>
                    <a:pt x="36" y="344"/>
                  </a:lnTo>
                  <a:lnTo>
                    <a:pt x="52" y="274"/>
                  </a:lnTo>
                  <a:lnTo>
                    <a:pt x="102" y="234"/>
                  </a:lnTo>
                  <a:lnTo>
                    <a:pt x="160" y="344"/>
                  </a:lnTo>
                  <a:lnTo>
                    <a:pt x="204" y="344"/>
                  </a:lnTo>
                  <a:lnTo>
                    <a:pt x="132" y="20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4" name="Freeform 17"/>
            <p:cNvSpPr/>
            <p:nvPr/>
          </p:nvSpPr>
          <p:spPr>
            <a:xfrm>
              <a:off x="2605320" y="4775400"/>
              <a:ext cx="139320" cy="228600"/>
            </a:xfrm>
            <a:custGeom>
              <a:avLst/>
              <a:gdLst/>
              <a:ahLst/>
              <a:cxnLst/>
              <a:rect l="0" t="0" r="r" b="b"/>
              <a:pathLst>
                <a:path w="387" h="635">
                  <a:moveTo>
                    <a:pt x="386" y="96"/>
                  </a:moveTo>
                  <a:cubicBezTo>
                    <a:pt x="386" y="44"/>
                    <a:pt x="346" y="0"/>
                    <a:pt x="290" y="0"/>
                  </a:cubicBezTo>
                  <a:cubicBezTo>
                    <a:pt x="248" y="0"/>
                    <a:pt x="228" y="12"/>
                    <a:pt x="204" y="30"/>
                  </a:cubicBezTo>
                  <a:cubicBezTo>
                    <a:pt x="164" y="58"/>
                    <a:pt x="126" y="126"/>
                    <a:pt x="112" y="180"/>
                  </a:cubicBezTo>
                  <a:lnTo>
                    <a:pt x="0" y="628"/>
                  </a:lnTo>
                  <a:cubicBezTo>
                    <a:pt x="0" y="630"/>
                    <a:pt x="2" y="634"/>
                    <a:pt x="8" y="634"/>
                  </a:cubicBezTo>
                  <a:cubicBezTo>
                    <a:pt x="14" y="634"/>
                    <a:pt x="16" y="634"/>
                    <a:pt x="18" y="632"/>
                  </a:cubicBezTo>
                  <a:lnTo>
                    <a:pt x="66" y="436"/>
                  </a:lnTo>
                  <a:cubicBezTo>
                    <a:pt x="80" y="478"/>
                    <a:pt x="112" y="504"/>
                    <a:pt x="162" y="504"/>
                  </a:cubicBezTo>
                  <a:cubicBezTo>
                    <a:pt x="214" y="504"/>
                    <a:pt x="268" y="480"/>
                    <a:pt x="298" y="450"/>
                  </a:cubicBezTo>
                  <a:cubicBezTo>
                    <a:pt x="332" y="416"/>
                    <a:pt x="356" y="372"/>
                    <a:pt x="356" y="320"/>
                  </a:cubicBezTo>
                  <a:cubicBezTo>
                    <a:pt x="356" y="268"/>
                    <a:pt x="330" y="232"/>
                    <a:pt x="304" y="214"/>
                  </a:cubicBezTo>
                  <a:cubicBezTo>
                    <a:pt x="344" y="192"/>
                    <a:pt x="386" y="148"/>
                    <a:pt x="386" y="96"/>
                  </a:cubicBezTo>
                  <a:moveTo>
                    <a:pt x="258" y="214"/>
                  </a:moveTo>
                  <a:cubicBezTo>
                    <a:pt x="248" y="218"/>
                    <a:pt x="242" y="218"/>
                    <a:pt x="224" y="218"/>
                  </a:cubicBezTo>
                  <a:cubicBezTo>
                    <a:pt x="214" y="218"/>
                    <a:pt x="200" y="220"/>
                    <a:pt x="192" y="216"/>
                  </a:cubicBezTo>
                  <a:cubicBezTo>
                    <a:pt x="194" y="208"/>
                    <a:pt x="220" y="210"/>
                    <a:pt x="228" y="210"/>
                  </a:cubicBezTo>
                  <a:cubicBezTo>
                    <a:pt x="242" y="210"/>
                    <a:pt x="248" y="210"/>
                    <a:pt x="258" y="214"/>
                  </a:cubicBezTo>
                  <a:moveTo>
                    <a:pt x="346" y="80"/>
                  </a:moveTo>
                  <a:cubicBezTo>
                    <a:pt x="346" y="130"/>
                    <a:pt x="318" y="180"/>
                    <a:pt x="282" y="202"/>
                  </a:cubicBezTo>
                  <a:cubicBezTo>
                    <a:pt x="262" y="196"/>
                    <a:pt x="248" y="194"/>
                    <a:pt x="228" y="194"/>
                  </a:cubicBezTo>
                  <a:cubicBezTo>
                    <a:pt x="212" y="194"/>
                    <a:pt x="174" y="194"/>
                    <a:pt x="174" y="216"/>
                  </a:cubicBezTo>
                  <a:cubicBezTo>
                    <a:pt x="172" y="236"/>
                    <a:pt x="210" y="234"/>
                    <a:pt x="222" y="234"/>
                  </a:cubicBezTo>
                  <a:cubicBezTo>
                    <a:pt x="248" y="234"/>
                    <a:pt x="258" y="234"/>
                    <a:pt x="280" y="224"/>
                  </a:cubicBezTo>
                  <a:cubicBezTo>
                    <a:pt x="306" y="250"/>
                    <a:pt x="310" y="272"/>
                    <a:pt x="310" y="304"/>
                  </a:cubicBezTo>
                  <a:cubicBezTo>
                    <a:pt x="312" y="346"/>
                    <a:pt x="296" y="398"/>
                    <a:pt x="276" y="426"/>
                  </a:cubicBezTo>
                  <a:cubicBezTo>
                    <a:pt x="248" y="464"/>
                    <a:pt x="200" y="490"/>
                    <a:pt x="160" y="490"/>
                  </a:cubicBezTo>
                  <a:cubicBezTo>
                    <a:pt x="106" y="490"/>
                    <a:pt x="80" y="448"/>
                    <a:pt x="80" y="398"/>
                  </a:cubicBezTo>
                  <a:cubicBezTo>
                    <a:pt x="80" y="392"/>
                    <a:pt x="80" y="380"/>
                    <a:pt x="84" y="368"/>
                  </a:cubicBezTo>
                  <a:lnTo>
                    <a:pt x="128" y="188"/>
                  </a:lnTo>
                  <a:cubicBezTo>
                    <a:pt x="144" y="128"/>
                    <a:pt x="196" y="16"/>
                    <a:pt x="280" y="16"/>
                  </a:cubicBezTo>
                  <a:cubicBezTo>
                    <a:pt x="320" y="16"/>
                    <a:pt x="346" y="38"/>
                    <a:pt x="346" y="80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5" name="Freeform 18"/>
            <p:cNvSpPr/>
            <p:nvPr/>
          </p:nvSpPr>
          <p:spPr>
            <a:xfrm>
              <a:off x="2756520" y="4869000"/>
              <a:ext cx="86760" cy="124200"/>
            </a:xfrm>
            <a:custGeom>
              <a:avLst/>
              <a:gdLst/>
              <a:ahLst/>
              <a:cxnLst/>
              <a:rect l="0" t="0" r="r" b="b"/>
              <a:pathLst>
                <a:path w="241" h="345">
                  <a:moveTo>
                    <a:pt x="132" y="208"/>
                  </a:moveTo>
                  <a:lnTo>
                    <a:pt x="240" y="124"/>
                  </a:lnTo>
                  <a:lnTo>
                    <a:pt x="192" y="124"/>
                  </a:lnTo>
                  <a:lnTo>
                    <a:pt x="64" y="226"/>
                  </a:lnTo>
                  <a:lnTo>
                    <a:pt x="112" y="0"/>
                  </a:lnTo>
                  <a:lnTo>
                    <a:pt x="74" y="0"/>
                  </a:lnTo>
                  <a:lnTo>
                    <a:pt x="0" y="344"/>
                  </a:lnTo>
                  <a:lnTo>
                    <a:pt x="36" y="344"/>
                  </a:lnTo>
                  <a:lnTo>
                    <a:pt x="52" y="274"/>
                  </a:lnTo>
                  <a:lnTo>
                    <a:pt x="102" y="234"/>
                  </a:lnTo>
                  <a:lnTo>
                    <a:pt x="160" y="344"/>
                  </a:lnTo>
                  <a:lnTo>
                    <a:pt x="204" y="344"/>
                  </a:lnTo>
                  <a:lnTo>
                    <a:pt x="132" y="20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6" name="Freeform 19"/>
            <p:cNvSpPr/>
            <p:nvPr/>
          </p:nvSpPr>
          <p:spPr>
            <a:xfrm>
              <a:off x="2885400" y="4778280"/>
              <a:ext cx="209160" cy="176760"/>
            </a:xfrm>
            <a:custGeom>
              <a:avLst/>
              <a:gdLst/>
              <a:ahLst/>
              <a:cxnLst/>
              <a:rect l="0" t="0" r="r" b="b"/>
              <a:pathLst>
                <a:path w="581" h="491">
                  <a:moveTo>
                    <a:pt x="580" y="0"/>
                  </a:moveTo>
                  <a:lnTo>
                    <a:pt x="498" y="0"/>
                  </a:lnTo>
                  <a:lnTo>
                    <a:pt x="356" y="242"/>
                  </a:lnTo>
                  <a:cubicBezTo>
                    <a:pt x="304" y="328"/>
                    <a:pt x="262" y="400"/>
                    <a:pt x="252" y="424"/>
                  </a:cubicBezTo>
                  <a:cubicBezTo>
                    <a:pt x="248" y="378"/>
                    <a:pt x="236" y="306"/>
                    <a:pt x="228" y="256"/>
                  </a:cubicBezTo>
                  <a:lnTo>
                    <a:pt x="184" y="0"/>
                  </a:lnTo>
                  <a:lnTo>
                    <a:pt x="104" y="0"/>
                  </a:lnTo>
                  <a:lnTo>
                    <a:pt x="0" y="490"/>
                  </a:lnTo>
                  <a:lnTo>
                    <a:pt x="56" y="490"/>
                  </a:lnTo>
                  <a:lnTo>
                    <a:pt x="148" y="52"/>
                  </a:lnTo>
                  <a:cubicBezTo>
                    <a:pt x="150" y="98"/>
                    <a:pt x="164" y="176"/>
                    <a:pt x="172" y="226"/>
                  </a:cubicBezTo>
                  <a:lnTo>
                    <a:pt x="214" y="474"/>
                  </a:lnTo>
                  <a:lnTo>
                    <a:pt x="266" y="474"/>
                  </a:lnTo>
                  <a:lnTo>
                    <a:pt x="406" y="238"/>
                  </a:lnTo>
                  <a:cubicBezTo>
                    <a:pt x="466" y="138"/>
                    <a:pt x="468" y="134"/>
                    <a:pt x="490" y="96"/>
                  </a:cubicBezTo>
                  <a:lnTo>
                    <a:pt x="514" y="52"/>
                  </a:lnTo>
                  <a:lnTo>
                    <a:pt x="420" y="490"/>
                  </a:lnTo>
                  <a:lnTo>
                    <a:pt x="476" y="490"/>
                  </a:lnTo>
                  <a:lnTo>
                    <a:pt x="58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7" name="Freeform 20"/>
            <p:cNvSpPr/>
            <p:nvPr/>
          </p:nvSpPr>
          <p:spPr>
            <a:xfrm>
              <a:off x="3097080" y="4869000"/>
              <a:ext cx="86760" cy="124200"/>
            </a:xfrm>
            <a:custGeom>
              <a:avLst/>
              <a:gdLst/>
              <a:ahLst/>
              <a:cxnLst/>
              <a:rect l="0" t="0" r="r" b="b"/>
              <a:pathLst>
                <a:path w="241" h="345">
                  <a:moveTo>
                    <a:pt x="132" y="208"/>
                  </a:moveTo>
                  <a:lnTo>
                    <a:pt x="240" y="124"/>
                  </a:lnTo>
                  <a:lnTo>
                    <a:pt x="192" y="124"/>
                  </a:lnTo>
                  <a:lnTo>
                    <a:pt x="64" y="226"/>
                  </a:lnTo>
                  <a:lnTo>
                    <a:pt x="112" y="0"/>
                  </a:lnTo>
                  <a:lnTo>
                    <a:pt x="74" y="0"/>
                  </a:lnTo>
                  <a:lnTo>
                    <a:pt x="0" y="344"/>
                  </a:lnTo>
                  <a:lnTo>
                    <a:pt x="36" y="344"/>
                  </a:lnTo>
                  <a:lnTo>
                    <a:pt x="52" y="274"/>
                  </a:lnTo>
                  <a:lnTo>
                    <a:pt x="102" y="234"/>
                  </a:lnTo>
                  <a:lnTo>
                    <a:pt x="160" y="344"/>
                  </a:lnTo>
                  <a:lnTo>
                    <a:pt x="204" y="344"/>
                  </a:lnTo>
                  <a:lnTo>
                    <a:pt x="132" y="20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8" name="Freeform 21"/>
            <p:cNvSpPr/>
            <p:nvPr/>
          </p:nvSpPr>
          <p:spPr>
            <a:xfrm>
              <a:off x="3205800" y="4976280"/>
              <a:ext cx="16920" cy="39960"/>
            </a:xfrm>
            <a:custGeom>
              <a:avLst/>
              <a:gdLst/>
              <a:ahLst/>
              <a:cxnLst/>
              <a:rect l="0" t="0" r="r" b="b"/>
              <a:pathLst>
                <a:path w="47" h="111">
                  <a:moveTo>
                    <a:pt x="46" y="44"/>
                  </a:moveTo>
                  <a:lnTo>
                    <a:pt x="46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14" y="46"/>
                  </a:lnTo>
                  <a:lnTo>
                    <a:pt x="0" y="110"/>
                  </a:lnTo>
                  <a:lnTo>
                    <a:pt x="24" y="110"/>
                  </a:lnTo>
                  <a:lnTo>
                    <a:pt x="46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9" name="Freeform 22"/>
            <p:cNvSpPr/>
            <p:nvPr/>
          </p:nvSpPr>
          <p:spPr>
            <a:xfrm>
              <a:off x="3254040" y="487044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0" name="Freeform 23"/>
            <p:cNvSpPr/>
            <p:nvPr/>
          </p:nvSpPr>
          <p:spPr>
            <a:xfrm>
              <a:off x="3300120" y="491148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1" name="Freeform 24"/>
            <p:cNvSpPr/>
            <p:nvPr/>
          </p:nvSpPr>
          <p:spPr>
            <a:xfrm>
              <a:off x="3395880" y="487044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2" name="Freeform 25"/>
            <p:cNvSpPr/>
            <p:nvPr/>
          </p:nvSpPr>
          <p:spPr>
            <a:xfrm>
              <a:off x="3464280" y="4933080"/>
              <a:ext cx="21960" cy="53640"/>
            </a:xfrm>
            <a:custGeom>
              <a:avLst/>
              <a:gdLst/>
              <a:ahLst/>
              <a:cxnLst/>
              <a:rect l="0" t="0" r="r" b="b"/>
              <a:pathLst>
                <a:path w="61" h="149">
                  <a:moveTo>
                    <a:pt x="60" y="58"/>
                  </a:moveTo>
                  <a:lnTo>
                    <a:pt x="60" y="0"/>
                  </a:lnTo>
                  <a:lnTo>
                    <a:pt x="0" y="0"/>
                  </a:lnTo>
                  <a:lnTo>
                    <a:pt x="0" y="60"/>
                  </a:lnTo>
                  <a:lnTo>
                    <a:pt x="18" y="60"/>
                  </a:lnTo>
                  <a:lnTo>
                    <a:pt x="0" y="148"/>
                  </a:lnTo>
                  <a:lnTo>
                    <a:pt x="30" y="148"/>
                  </a:lnTo>
                  <a:lnTo>
                    <a:pt x="60" y="5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3" name="Freeform 26"/>
            <p:cNvSpPr/>
            <p:nvPr/>
          </p:nvSpPr>
          <p:spPr>
            <a:xfrm>
              <a:off x="3616200" y="4778280"/>
              <a:ext cx="155160" cy="176760"/>
            </a:xfrm>
            <a:custGeom>
              <a:avLst/>
              <a:gdLst/>
              <a:ahLst/>
              <a:cxnLst/>
              <a:rect l="0" t="0" r="r" b="b"/>
              <a:pathLst>
                <a:path w="431" h="491">
                  <a:moveTo>
                    <a:pt x="350" y="0"/>
                  </a:moveTo>
                  <a:lnTo>
                    <a:pt x="288" y="0"/>
                  </a:lnTo>
                  <a:lnTo>
                    <a:pt x="0" y="490"/>
                  </a:lnTo>
                  <a:lnTo>
                    <a:pt x="52" y="490"/>
                  </a:lnTo>
                  <a:lnTo>
                    <a:pt x="138" y="346"/>
                  </a:lnTo>
                  <a:lnTo>
                    <a:pt x="342" y="346"/>
                  </a:lnTo>
                  <a:lnTo>
                    <a:pt x="366" y="490"/>
                  </a:lnTo>
                  <a:lnTo>
                    <a:pt x="430" y="490"/>
                  </a:lnTo>
                  <a:lnTo>
                    <a:pt x="350" y="0"/>
                  </a:lnTo>
                  <a:moveTo>
                    <a:pt x="302" y="48"/>
                  </a:moveTo>
                  <a:lnTo>
                    <a:pt x="336" y="306"/>
                  </a:lnTo>
                  <a:lnTo>
                    <a:pt x="162" y="306"/>
                  </a:lnTo>
                  <a:lnTo>
                    <a:pt x="302" y="4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4" name="Freeform 27"/>
            <p:cNvSpPr/>
            <p:nvPr/>
          </p:nvSpPr>
          <p:spPr>
            <a:xfrm>
              <a:off x="3782520" y="4867560"/>
              <a:ext cx="81720" cy="125640"/>
            </a:xfrm>
            <a:custGeom>
              <a:avLst/>
              <a:gdLst/>
              <a:ahLst/>
              <a:cxnLst/>
              <a:rect l="0" t="0" r="r" b="b"/>
              <a:pathLst>
                <a:path w="227" h="349">
                  <a:moveTo>
                    <a:pt x="226" y="4"/>
                  </a:moveTo>
                  <a:lnTo>
                    <a:pt x="182" y="4"/>
                  </a:lnTo>
                  <a:lnTo>
                    <a:pt x="182" y="48"/>
                  </a:lnTo>
                  <a:lnTo>
                    <a:pt x="226" y="48"/>
                  </a:lnTo>
                  <a:lnTo>
                    <a:pt x="226" y="4"/>
                  </a:lnTo>
                  <a:moveTo>
                    <a:pt x="226" y="128"/>
                  </a:moveTo>
                  <a:lnTo>
                    <a:pt x="184" y="128"/>
                  </a:lnTo>
                  <a:lnTo>
                    <a:pt x="184" y="348"/>
                  </a:lnTo>
                  <a:lnTo>
                    <a:pt x="226" y="348"/>
                  </a:lnTo>
                  <a:lnTo>
                    <a:pt x="226" y="128"/>
                  </a:lnTo>
                  <a:moveTo>
                    <a:pt x="80" y="160"/>
                  </a:moveTo>
                  <a:lnTo>
                    <a:pt x="140" y="160"/>
                  </a:lnTo>
                  <a:lnTo>
                    <a:pt x="140" y="128"/>
                  </a:lnTo>
                  <a:lnTo>
                    <a:pt x="78" y="128"/>
                  </a:lnTo>
                  <a:lnTo>
                    <a:pt x="78" y="70"/>
                  </a:lnTo>
                  <a:cubicBezTo>
                    <a:pt x="78" y="40"/>
                    <a:pt x="98" y="32"/>
                    <a:pt x="110" y="32"/>
                  </a:cubicBezTo>
                  <a:cubicBezTo>
                    <a:pt x="118" y="32"/>
                    <a:pt x="130" y="34"/>
                    <a:pt x="140" y="42"/>
                  </a:cubicBezTo>
                  <a:lnTo>
                    <a:pt x="140" y="4"/>
                  </a:lnTo>
                  <a:cubicBezTo>
                    <a:pt x="140" y="4"/>
                    <a:pt x="126" y="0"/>
                    <a:pt x="110" y="0"/>
                  </a:cubicBezTo>
                  <a:cubicBezTo>
                    <a:pt x="70" y="0"/>
                    <a:pt x="38" y="34"/>
                    <a:pt x="38" y="86"/>
                  </a:cubicBezTo>
                  <a:lnTo>
                    <a:pt x="38" y="128"/>
                  </a:lnTo>
                  <a:lnTo>
                    <a:pt x="0" y="128"/>
                  </a:lnTo>
                  <a:lnTo>
                    <a:pt x="0" y="160"/>
                  </a:lnTo>
                  <a:lnTo>
                    <a:pt x="38" y="160"/>
                  </a:lnTo>
                  <a:lnTo>
                    <a:pt x="38" y="348"/>
                  </a:lnTo>
                  <a:lnTo>
                    <a:pt x="80" y="348"/>
                  </a:lnTo>
                  <a:lnTo>
                    <a:pt x="80" y="16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5" name="Freeform 28"/>
            <p:cNvSpPr/>
            <p:nvPr/>
          </p:nvSpPr>
          <p:spPr>
            <a:xfrm>
              <a:off x="3892680" y="491148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6" name="Freeform 29"/>
            <p:cNvSpPr/>
            <p:nvPr/>
          </p:nvSpPr>
          <p:spPr>
            <a:xfrm>
              <a:off x="4072680" y="4860360"/>
              <a:ext cx="169560" cy="61560"/>
            </a:xfrm>
            <a:custGeom>
              <a:avLst/>
              <a:gdLst/>
              <a:ahLst/>
              <a:cxnLst/>
              <a:rect l="0" t="0" r="r" b="b"/>
              <a:pathLst>
                <a:path w="471" h="171">
                  <a:moveTo>
                    <a:pt x="446" y="28"/>
                  </a:moveTo>
                  <a:cubicBezTo>
                    <a:pt x="456" y="28"/>
                    <a:pt x="470" y="28"/>
                    <a:pt x="470" y="14"/>
                  </a:cubicBezTo>
                  <a:cubicBezTo>
                    <a:pt x="470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28"/>
                    <a:pt x="14" y="28"/>
                    <a:pt x="24" y="28"/>
                  </a:cubicBezTo>
                  <a:lnTo>
                    <a:pt x="446" y="28"/>
                  </a:lnTo>
                  <a:moveTo>
                    <a:pt x="446" y="170"/>
                  </a:moveTo>
                  <a:cubicBezTo>
                    <a:pt x="456" y="170"/>
                    <a:pt x="470" y="170"/>
                    <a:pt x="470" y="156"/>
                  </a:cubicBezTo>
                  <a:cubicBezTo>
                    <a:pt x="470" y="142"/>
                    <a:pt x="456" y="142"/>
                    <a:pt x="446" y="142"/>
                  </a:cubicBezTo>
                  <a:lnTo>
                    <a:pt x="24" y="142"/>
                  </a:lnTo>
                  <a:cubicBezTo>
                    <a:pt x="14" y="142"/>
                    <a:pt x="0" y="142"/>
                    <a:pt x="0" y="156"/>
                  </a:cubicBezTo>
                  <a:cubicBezTo>
                    <a:pt x="0" y="170"/>
                    <a:pt x="14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7" name="Freeform 30"/>
            <p:cNvSpPr/>
            <p:nvPr/>
          </p:nvSpPr>
          <p:spPr>
            <a:xfrm>
              <a:off x="4333320" y="4775400"/>
              <a:ext cx="139320" cy="228600"/>
            </a:xfrm>
            <a:custGeom>
              <a:avLst/>
              <a:gdLst/>
              <a:ahLst/>
              <a:cxnLst/>
              <a:rect l="0" t="0" r="r" b="b"/>
              <a:pathLst>
                <a:path w="387" h="635">
                  <a:moveTo>
                    <a:pt x="386" y="96"/>
                  </a:moveTo>
                  <a:cubicBezTo>
                    <a:pt x="386" y="44"/>
                    <a:pt x="346" y="0"/>
                    <a:pt x="290" y="0"/>
                  </a:cubicBezTo>
                  <a:cubicBezTo>
                    <a:pt x="248" y="0"/>
                    <a:pt x="228" y="12"/>
                    <a:pt x="204" y="30"/>
                  </a:cubicBezTo>
                  <a:cubicBezTo>
                    <a:pt x="164" y="58"/>
                    <a:pt x="126" y="126"/>
                    <a:pt x="112" y="180"/>
                  </a:cubicBezTo>
                  <a:lnTo>
                    <a:pt x="0" y="628"/>
                  </a:lnTo>
                  <a:cubicBezTo>
                    <a:pt x="0" y="630"/>
                    <a:pt x="2" y="634"/>
                    <a:pt x="8" y="634"/>
                  </a:cubicBezTo>
                  <a:cubicBezTo>
                    <a:pt x="14" y="634"/>
                    <a:pt x="16" y="634"/>
                    <a:pt x="18" y="632"/>
                  </a:cubicBezTo>
                  <a:lnTo>
                    <a:pt x="66" y="436"/>
                  </a:lnTo>
                  <a:cubicBezTo>
                    <a:pt x="80" y="478"/>
                    <a:pt x="112" y="504"/>
                    <a:pt x="162" y="504"/>
                  </a:cubicBezTo>
                  <a:cubicBezTo>
                    <a:pt x="214" y="504"/>
                    <a:pt x="268" y="480"/>
                    <a:pt x="298" y="450"/>
                  </a:cubicBezTo>
                  <a:cubicBezTo>
                    <a:pt x="332" y="416"/>
                    <a:pt x="356" y="372"/>
                    <a:pt x="356" y="320"/>
                  </a:cubicBezTo>
                  <a:cubicBezTo>
                    <a:pt x="356" y="268"/>
                    <a:pt x="330" y="232"/>
                    <a:pt x="304" y="214"/>
                  </a:cubicBezTo>
                  <a:cubicBezTo>
                    <a:pt x="344" y="192"/>
                    <a:pt x="386" y="148"/>
                    <a:pt x="386" y="96"/>
                  </a:cubicBezTo>
                  <a:moveTo>
                    <a:pt x="258" y="214"/>
                  </a:moveTo>
                  <a:cubicBezTo>
                    <a:pt x="248" y="218"/>
                    <a:pt x="242" y="218"/>
                    <a:pt x="224" y="218"/>
                  </a:cubicBezTo>
                  <a:cubicBezTo>
                    <a:pt x="214" y="218"/>
                    <a:pt x="200" y="220"/>
                    <a:pt x="192" y="216"/>
                  </a:cubicBezTo>
                  <a:cubicBezTo>
                    <a:pt x="194" y="208"/>
                    <a:pt x="220" y="210"/>
                    <a:pt x="228" y="210"/>
                  </a:cubicBezTo>
                  <a:cubicBezTo>
                    <a:pt x="242" y="210"/>
                    <a:pt x="248" y="210"/>
                    <a:pt x="258" y="214"/>
                  </a:cubicBezTo>
                  <a:moveTo>
                    <a:pt x="346" y="80"/>
                  </a:moveTo>
                  <a:cubicBezTo>
                    <a:pt x="346" y="130"/>
                    <a:pt x="318" y="180"/>
                    <a:pt x="282" y="202"/>
                  </a:cubicBezTo>
                  <a:cubicBezTo>
                    <a:pt x="262" y="196"/>
                    <a:pt x="248" y="194"/>
                    <a:pt x="228" y="194"/>
                  </a:cubicBezTo>
                  <a:cubicBezTo>
                    <a:pt x="212" y="194"/>
                    <a:pt x="174" y="194"/>
                    <a:pt x="174" y="216"/>
                  </a:cubicBezTo>
                  <a:cubicBezTo>
                    <a:pt x="172" y="236"/>
                    <a:pt x="210" y="234"/>
                    <a:pt x="222" y="234"/>
                  </a:cubicBezTo>
                  <a:cubicBezTo>
                    <a:pt x="248" y="234"/>
                    <a:pt x="258" y="234"/>
                    <a:pt x="280" y="224"/>
                  </a:cubicBezTo>
                  <a:cubicBezTo>
                    <a:pt x="306" y="250"/>
                    <a:pt x="310" y="272"/>
                    <a:pt x="310" y="304"/>
                  </a:cubicBezTo>
                  <a:cubicBezTo>
                    <a:pt x="312" y="346"/>
                    <a:pt x="296" y="398"/>
                    <a:pt x="276" y="426"/>
                  </a:cubicBezTo>
                  <a:cubicBezTo>
                    <a:pt x="248" y="464"/>
                    <a:pt x="200" y="490"/>
                    <a:pt x="160" y="490"/>
                  </a:cubicBezTo>
                  <a:cubicBezTo>
                    <a:pt x="106" y="490"/>
                    <a:pt x="80" y="448"/>
                    <a:pt x="80" y="398"/>
                  </a:cubicBezTo>
                  <a:cubicBezTo>
                    <a:pt x="80" y="392"/>
                    <a:pt x="80" y="380"/>
                    <a:pt x="84" y="368"/>
                  </a:cubicBezTo>
                  <a:lnTo>
                    <a:pt x="128" y="188"/>
                  </a:lnTo>
                  <a:cubicBezTo>
                    <a:pt x="144" y="128"/>
                    <a:pt x="196" y="16"/>
                    <a:pt x="280" y="16"/>
                  </a:cubicBezTo>
                  <a:cubicBezTo>
                    <a:pt x="320" y="16"/>
                    <a:pt x="346" y="38"/>
                    <a:pt x="346" y="80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8" name="Freeform 31"/>
            <p:cNvSpPr/>
            <p:nvPr/>
          </p:nvSpPr>
          <p:spPr>
            <a:xfrm>
              <a:off x="4490280" y="4750200"/>
              <a:ext cx="45720" cy="92520"/>
            </a:xfrm>
            <a:custGeom>
              <a:avLst/>
              <a:gdLst/>
              <a:ahLst/>
              <a:cxnLst/>
              <a:rect l="0" t="0" r="r" b="b"/>
              <a:pathLst>
                <a:path w="127" h="257">
                  <a:moveTo>
                    <a:pt x="120" y="44"/>
                  </a:moveTo>
                  <a:cubicBezTo>
                    <a:pt x="124" y="34"/>
                    <a:pt x="126" y="30"/>
                    <a:pt x="126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76" y="0"/>
                    <a:pt x="70" y="16"/>
                    <a:pt x="68" y="24"/>
                  </a:cubicBezTo>
                  <a:lnTo>
                    <a:pt x="2" y="238"/>
                  </a:lnTo>
                  <a:cubicBezTo>
                    <a:pt x="2" y="240"/>
                    <a:pt x="0" y="246"/>
                    <a:pt x="0" y="246"/>
                  </a:cubicBezTo>
                  <a:cubicBezTo>
                    <a:pt x="0" y="252"/>
                    <a:pt x="16" y="256"/>
                    <a:pt x="20" y="256"/>
                  </a:cubicBezTo>
                  <a:cubicBezTo>
                    <a:pt x="22" y="256"/>
                    <a:pt x="24" y="256"/>
                    <a:pt x="26" y="248"/>
                  </a:cubicBezTo>
                  <a:lnTo>
                    <a:pt x="120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9" name="Freeform 32"/>
            <p:cNvSpPr/>
            <p:nvPr/>
          </p:nvSpPr>
          <p:spPr>
            <a:xfrm>
              <a:off x="4576680" y="4779000"/>
              <a:ext cx="150840" cy="176040"/>
            </a:xfrm>
            <a:custGeom>
              <a:avLst/>
              <a:gdLst/>
              <a:ahLst/>
              <a:cxnLst/>
              <a:rect l="0" t="0" r="r" b="b"/>
              <a:pathLst>
                <a:path w="419" h="489">
                  <a:moveTo>
                    <a:pt x="112" y="256"/>
                  </a:moveTo>
                  <a:lnTo>
                    <a:pt x="346" y="256"/>
                  </a:lnTo>
                  <a:lnTo>
                    <a:pt x="354" y="212"/>
                  </a:lnTo>
                  <a:lnTo>
                    <a:pt x="122" y="212"/>
                  </a:lnTo>
                  <a:lnTo>
                    <a:pt x="156" y="46"/>
                  </a:lnTo>
                  <a:lnTo>
                    <a:pt x="254" y="46"/>
                  </a:lnTo>
                  <a:cubicBezTo>
                    <a:pt x="262" y="46"/>
                    <a:pt x="272" y="46"/>
                    <a:pt x="280" y="46"/>
                  </a:cubicBezTo>
                  <a:lnTo>
                    <a:pt x="408" y="46"/>
                  </a:lnTo>
                  <a:lnTo>
                    <a:pt x="418" y="0"/>
                  </a:lnTo>
                  <a:lnTo>
                    <a:pt x="104" y="0"/>
                  </a:lnTo>
                  <a:lnTo>
                    <a:pt x="0" y="488"/>
                  </a:lnTo>
                  <a:lnTo>
                    <a:pt x="324" y="488"/>
                  </a:lnTo>
                  <a:lnTo>
                    <a:pt x="336" y="438"/>
                  </a:lnTo>
                  <a:lnTo>
                    <a:pt x="246" y="438"/>
                  </a:lnTo>
                  <a:cubicBezTo>
                    <a:pt x="238" y="438"/>
                    <a:pt x="230" y="438"/>
                    <a:pt x="222" y="438"/>
                  </a:cubicBezTo>
                  <a:lnTo>
                    <a:pt x="74" y="438"/>
                  </a:lnTo>
                  <a:lnTo>
                    <a:pt x="112" y="25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0" name="Freeform 33"/>
            <p:cNvSpPr/>
            <p:nvPr/>
          </p:nvSpPr>
          <p:spPr>
            <a:xfrm>
              <a:off x="4743000" y="4750200"/>
              <a:ext cx="45720" cy="92520"/>
            </a:xfrm>
            <a:custGeom>
              <a:avLst/>
              <a:gdLst/>
              <a:ahLst/>
              <a:cxnLst/>
              <a:rect l="0" t="0" r="r" b="b"/>
              <a:pathLst>
                <a:path w="127" h="257">
                  <a:moveTo>
                    <a:pt x="120" y="44"/>
                  </a:moveTo>
                  <a:cubicBezTo>
                    <a:pt x="124" y="34"/>
                    <a:pt x="126" y="30"/>
                    <a:pt x="126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76" y="0"/>
                    <a:pt x="70" y="16"/>
                    <a:pt x="68" y="24"/>
                  </a:cubicBezTo>
                  <a:lnTo>
                    <a:pt x="2" y="238"/>
                  </a:lnTo>
                  <a:cubicBezTo>
                    <a:pt x="2" y="240"/>
                    <a:pt x="0" y="246"/>
                    <a:pt x="0" y="246"/>
                  </a:cubicBezTo>
                  <a:cubicBezTo>
                    <a:pt x="0" y="252"/>
                    <a:pt x="16" y="256"/>
                    <a:pt x="20" y="256"/>
                  </a:cubicBezTo>
                  <a:cubicBezTo>
                    <a:pt x="22" y="256"/>
                    <a:pt x="24" y="256"/>
                    <a:pt x="26" y="248"/>
                  </a:cubicBezTo>
                  <a:lnTo>
                    <a:pt x="120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1" name="Freeform 34"/>
            <p:cNvSpPr/>
            <p:nvPr/>
          </p:nvSpPr>
          <p:spPr>
            <a:xfrm>
              <a:off x="4709160" y="4892040"/>
              <a:ext cx="81720" cy="125640"/>
            </a:xfrm>
            <a:custGeom>
              <a:avLst/>
              <a:gdLst/>
              <a:ahLst/>
              <a:cxnLst/>
              <a:rect l="0" t="0" r="r" b="b"/>
              <a:pathLst>
                <a:path w="227" h="349">
                  <a:moveTo>
                    <a:pt x="226" y="4"/>
                  </a:moveTo>
                  <a:lnTo>
                    <a:pt x="182" y="4"/>
                  </a:lnTo>
                  <a:lnTo>
                    <a:pt x="182" y="48"/>
                  </a:lnTo>
                  <a:lnTo>
                    <a:pt x="226" y="48"/>
                  </a:lnTo>
                  <a:lnTo>
                    <a:pt x="226" y="4"/>
                  </a:lnTo>
                  <a:moveTo>
                    <a:pt x="226" y="128"/>
                  </a:moveTo>
                  <a:lnTo>
                    <a:pt x="184" y="128"/>
                  </a:lnTo>
                  <a:lnTo>
                    <a:pt x="184" y="348"/>
                  </a:lnTo>
                  <a:lnTo>
                    <a:pt x="226" y="348"/>
                  </a:lnTo>
                  <a:lnTo>
                    <a:pt x="226" y="128"/>
                  </a:lnTo>
                  <a:moveTo>
                    <a:pt x="80" y="160"/>
                  </a:moveTo>
                  <a:lnTo>
                    <a:pt x="140" y="160"/>
                  </a:lnTo>
                  <a:lnTo>
                    <a:pt x="140" y="128"/>
                  </a:lnTo>
                  <a:lnTo>
                    <a:pt x="78" y="128"/>
                  </a:lnTo>
                  <a:lnTo>
                    <a:pt x="78" y="70"/>
                  </a:lnTo>
                  <a:cubicBezTo>
                    <a:pt x="78" y="40"/>
                    <a:pt x="98" y="32"/>
                    <a:pt x="110" y="32"/>
                  </a:cubicBezTo>
                  <a:cubicBezTo>
                    <a:pt x="118" y="32"/>
                    <a:pt x="130" y="34"/>
                    <a:pt x="140" y="42"/>
                  </a:cubicBezTo>
                  <a:lnTo>
                    <a:pt x="140" y="4"/>
                  </a:lnTo>
                  <a:cubicBezTo>
                    <a:pt x="140" y="4"/>
                    <a:pt x="126" y="0"/>
                    <a:pt x="110" y="0"/>
                  </a:cubicBezTo>
                  <a:cubicBezTo>
                    <a:pt x="70" y="0"/>
                    <a:pt x="38" y="34"/>
                    <a:pt x="38" y="86"/>
                  </a:cubicBezTo>
                  <a:lnTo>
                    <a:pt x="38" y="128"/>
                  </a:lnTo>
                  <a:lnTo>
                    <a:pt x="0" y="128"/>
                  </a:lnTo>
                  <a:lnTo>
                    <a:pt x="0" y="160"/>
                  </a:lnTo>
                  <a:lnTo>
                    <a:pt x="38" y="160"/>
                  </a:lnTo>
                  <a:lnTo>
                    <a:pt x="38" y="348"/>
                  </a:lnTo>
                  <a:lnTo>
                    <a:pt x="80" y="348"/>
                  </a:lnTo>
                  <a:lnTo>
                    <a:pt x="80" y="16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2" name="Freeform 35"/>
            <p:cNvSpPr/>
            <p:nvPr/>
          </p:nvSpPr>
          <p:spPr>
            <a:xfrm>
              <a:off x="4820040" y="493596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3" name="Freeform 36"/>
            <p:cNvSpPr/>
            <p:nvPr/>
          </p:nvSpPr>
          <p:spPr>
            <a:xfrm>
              <a:off x="4984920" y="4806360"/>
              <a:ext cx="169560" cy="169560"/>
            </a:xfrm>
            <a:custGeom>
              <a:avLst/>
              <a:gdLst/>
              <a:ahLst/>
              <a:cxnLst/>
              <a:rect l="0" t="0" r="r" b="b"/>
              <a:pathLst>
                <a:path w="471" h="471">
                  <a:moveTo>
                    <a:pt x="250" y="250"/>
                  </a:moveTo>
                  <a:lnTo>
                    <a:pt x="446" y="250"/>
                  </a:lnTo>
                  <a:cubicBezTo>
                    <a:pt x="456" y="250"/>
                    <a:pt x="470" y="250"/>
                    <a:pt x="470" y="236"/>
                  </a:cubicBezTo>
                  <a:cubicBezTo>
                    <a:pt x="470" y="220"/>
                    <a:pt x="456" y="220"/>
                    <a:pt x="446" y="220"/>
                  </a:cubicBezTo>
                  <a:lnTo>
                    <a:pt x="250" y="220"/>
                  </a:lnTo>
                  <a:lnTo>
                    <a:pt x="250" y="24"/>
                  </a:lnTo>
                  <a:cubicBezTo>
                    <a:pt x="250" y="14"/>
                    <a:pt x="250" y="0"/>
                    <a:pt x="236" y="0"/>
                  </a:cubicBezTo>
                  <a:cubicBezTo>
                    <a:pt x="220" y="0"/>
                    <a:pt x="220" y="14"/>
                    <a:pt x="220" y="24"/>
                  </a:cubicBezTo>
                  <a:lnTo>
                    <a:pt x="220" y="220"/>
                  </a:lnTo>
                  <a:lnTo>
                    <a:pt x="24" y="220"/>
                  </a:lnTo>
                  <a:cubicBezTo>
                    <a:pt x="14" y="220"/>
                    <a:pt x="0" y="220"/>
                    <a:pt x="0" y="236"/>
                  </a:cubicBezTo>
                  <a:cubicBezTo>
                    <a:pt x="0" y="250"/>
                    <a:pt x="14" y="250"/>
                    <a:pt x="24" y="250"/>
                  </a:cubicBezTo>
                  <a:lnTo>
                    <a:pt x="220" y="250"/>
                  </a:lnTo>
                  <a:lnTo>
                    <a:pt x="220" y="446"/>
                  </a:lnTo>
                  <a:cubicBezTo>
                    <a:pt x="220" y="456"/>
                    <a:pt x="220" y="470"/>
                    <a:pt x="236" y="470"/>
                  </a:cubicBezTo>
                  <a:cubicBezTo>
                    <a:pt x="250" y="470"/>
                    <a:pt x="250" y="456"/>
                    <a:pt x="250" y="446"/>
                  </a:cubicBezTo>
                  <a:lnTo>
                    <a:pt x="250" y="25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4" name="Freeform 37"/>
            <p:cNvSpPr/>
            <p:nvPr/>
          </p:nvSpPr>
          <p:spPr>
            <a:xfrm>
              <a:off x="5238360" y="4713480"/>
              <a:ext cx="338040" cy="355320"/>
            </a:xfrm>
            <a:custGeom>
              <a:avLst/>
              <a:gdLst/>
              <a:ahLst/>
              <a:cxnLst/>
              <a:rect l="0" t="0" r="r" b="b"/>
              <a:pathLst>
                <a:path w="939" h="987">
                  <a:moveTo>
                    <a:pt x="852" y="986"/>
                  </a:moveTo>
                  <a:lnTo>
                    <a:pt x="938" y="760"/>
                  </a:lnTo>
                  <a:lnTo>
                    <a:pt x="920" y="760"/>
                  </a:lnTo>
                  <a:cubicBezTo>
                    <a:pt x="892" y="834"/>
                    <a:pt x="818" y="882"/>
                    <a:pt x="736" y="902"/>
                  </a:cubicBezTo>
                  <a:cubicBezTo>
                    <a:pt x="722" y="906"/>
                    <a:pt x="652" y="924"/>
                    <a:pt x="518" y="924"/>
                  </a:cubicBezTo>
                  <a:lnTo>
                    <a:pt x="92" y="924"/>
                  </a:lnTo>
                  <a:lnTo>
                    <a:pt x="452" y="504"/>
                  </a:lnTo>
                  <a:cubicBezTo>
                    <a:pt x="456" y="498"/>
                    <a:pt x="458" y="496"/>
                    <a:pt x="458" y="494"/>
                  </a:cubicBezTo>
                  <a:cubicBezTo>
                    <a:pt x="458" y="492"/>
                    <a:pt x="458" y="490"/>
                    <a:pt x="452" y="482"/>
                  </a:cubicBezTo>
                  <a:lnTo>
                    <a:pt x="124" y="34"/>
                  </a:lnTo>
                  <a:lnTo>
                    <a:pt x="510" y="34"/>
                  </a:lnTo>
                  <a:cubicBezTo>
                    <a:pt x="606" y="34"/>
                    <a:pt x="670" y="44"/>
                    <a:pt x="676" y="46"/>
                  </a:cubicBezTo>
                  <a:cubicBezTo>
                    <a:pt x="714" y="50"/>
                    <a:pt x="774" y="62"/>
                    <a:pt x="830" y="98"/>
                  </a:cubicBezTo>
                  <a:cubicBezTo>
                    <a:pt x="848" y="110"/>
                    <a:pt x="896" y="140"/>
                    <a:pt x="920" y="198"/>
                  </a:cubicBezTo>
                  <a:lnTo>
                    <a:pt x="938" y="198"/>
                  </a:lnTo>
                  <a:lnTo>
                    <a:pt x="852" y="0"/>
                  </a:lnTo>
                  <a:lnTo>
                    <a:pt x="20" y="0"/>
                  </a:lnTo>
                  <a:cubicBezTo>
                    <a:pt x="4" y="0"/>
                    <a:pt x="2" y="0"/>
                    <a:pt x="0" y="4"/>
                  </a:cubicBezTo>
                  <a:cubicBezTo>
                    <a:pt x="0" y="8"/>
                    <a:pt x="0" y="20"/>
                    <a:pt x="0" y="28"/>
                  </a:cubicBezTo>
                  <a:lnTo>
                    <a:pt x="372" y="538"/>
                  </a:lnTo>
                  <a:lnTo>
                    <a:pt x="8" y="966"/>
                  </a:lnTo>
                  <a:cubicBezTo>
                    <a:pt x="0" y="974"/>
                    <a:pt x="0" y="978"/>
                    <a:pt x="0" y="978"/>
                  </a:cubicBezTo>
                  <a:cubicBezTo>
                    <a:pt x="0" y="986"/>
                    <a:pt x="8" y="986"/>
                    <a:pt x="20" y="986"/>
                  </a:cubicBezTo>
                  <a:lnTo>
                    <a:pt x="852" y="98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5" name="Freeform 38"/>
            <p:cNvSpPr/>
            <p:nvPr/>
          </p:nvSpPr>
          <p:spPr>
            <a:xfrm>
              <a:off x="5391000" y="5135400"/>
              <a:ext cx="42120" cy="124200"/>
            </a:xfrm>
            <a:custGeom>
              <a:avLst/>
              <a:gdLst/>
              <a:ahLst/>
              <a:cxnLst/>
              <a:rect l="0" t="0" r="r" b="b"/>
              <a:pathLst>
                <a:path w="117" h="345">
                  <a:moveTo>
                    <a:pt x="116" y="0"/>
                  </a:moveTo>
                  <a:lnTo>
                    <a:pt x="74" y="0"/>
                  </a:lnTo>
                  <a:lnTo>
                    <a:pt x="0" y="344"/>
                  </a:lnTo>
                  <a:lnTo>
                    <a:pt x="42" y="344"/>
                  </a:lnTo>
                  <a:lnTo>
                    <a:pt x="116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6" name="Freeform 39"/>
            <p:cNvSpPr/>
            <p:nvPr/>
          </p:nvSpPr>
          <p:spPr>
            <a:xfrm>
              <a:off x="5639400" y="4775400"/>
              <a:ext cx="139320" cy="228600"/>
            </a:xfrm>
            <a:custGeom>
              <a:avLst/>
              <a:gdLst/>
              <a:ahLst/>
              <a:cxnLst/>
              <a:rect l="0" t="0" r="r" b="b"/>
              <a:pathLst>
                <a:path w="387" h="635">
                  <a:moveTo>
                    <a:pt x="386" y="96"/>
                  </a:moveTo>
                  <a:cubicBezTo>
                    <a:pt x="386" y="44"/>
                    <a:pt x="346" y="0"/>
                    <a:pt x="290" y="0"/>
                  </a:cubicBezTo>
                  <a:cubicBezTo>
                    <a:pt x="248" y="0"/>
                    <a:pt x="228" y="12"/>
                    <a:pt x="204" y="30"/>
                  </a:cubicBezTo>
                  <a:cubicBezTo>
                    <a:pt x="164" y="58"/>
                    <a:pt x="126" y="126"/>
                    <a:pt x="112" y="180"/>
                  </a:cubicBezTo>
                  <a:lnTo>
                    <a:pt x="0" y="628"/>
                  </a:lnTo>
                  <a:cubicBezTo>
                    <a:pt x="0" y="630"/>
                    <a:pt x="2" y="634"/>
                    <a:pt x="8" y="634"/>
                  </a:cubicBezTo>
                  <a:cubicBezTo>
                    <a:pt x="14" y="634"/>
                    <a:pt x="16" y="634"/>
                    <a:pt x="18" y="632"/>
                  </a:cubicBezTo>
                  <a:lnTo>
                    <a:pt x="66" y="436"/>
                  </a:lnTo>
                  <a:cubicBezTo>
                    <a:pt x="80" y="478"/>
                    <a:pt x="112" y="504"/>
                    <a:pt x="162" y="504"/>
                  </a:cubicBezTo>
                  <a:cubicBezTo>
                    <a:pt x="214" y="504"/>
                    <a:pt x="268" y="480"/>
                    <a:pt x="298" y="450"/>
                  </a:cubicBezTo>
                  <a:cubicBezTo>
                    <a:pt x="332" y="416"/>
                    <a:pt x="356" y="372"/>
                    <a:pt x="356" y="320"/>
                  </a:cubicBezTo>
                  <a:cubicBezTo>
                    <a:pt x="356" y="268"/>
                    <a:pt x="330" y="232"/>
                    <a:pt x="304" y="214"/>
                  </a:cubicBezTo>
                  <a:cubicBezTo>
                    <a:pt x="344" y="192"/>
                    <a:pt x="386" y="148"/>
                    <a:pt x="386" y="96"/>
                  </a:cubicBezTo>
                  <a:moveTo>
                    <a:pt x="258" y="214"/>
                  </a:moveTo>
                  <a:cubicBezTo>
                    <a:pt x="248" y="218"/>
                    <a:pt x="242" y="218"/>
                    <a:pt x="224" y="218"/>
                  </a:cubicBezTo>
                  <a:cubicBezTo>
                    <a:pt x="214" y="218"/>
                    <a:pt x="200" y="220"/>
                    <a:pt x="192" y="216"/>
                  </a:cubicBezTo>
                  <a:cubicBezTo>
                    <a:pt x="194" y="208"/>
                    <a:pt x="220" y="210"/>
                    <a:pt x="228" y="210"/>
                  </a:cubicBezTo>
                  <a:cubicBezTo>
                    <a:pt x="242" y="210"/>
                    <a:pt x="248" y="210"/>
                    <a:pt x="258" y="214"/>
                  </a:cubicBezTo>
                  <a:moveTo>
                    <a:pt x="346" y="80"/>
                  </a:moveTo>
                  <a:cubicBezTo>
                    <a:pt x="346" y="130"/>
                    <a:pt x="318" y="180"/>
                    <a:pt x="282" y="202"/>
                  </a:cubicBezTo>
                  <a:cubicBezTo>
                    <a:pt x="262" y="196"/>
                    <a:pt x="248" y="194"/>
                    <a:pt x="228" y="194"/>
                  </a:cubicBezTo>
                  <a:cubicBezTo>
                    <a:pt x="212" y="194"/>
                    <a:pt x="174" y="194"/>
                    <a:pt x="174" y="216"/>
                  </a:cubicBezTo>
                  <a:cubicBezTo>
                    <a:pt x="172" y="236"/>
                    <a:pt x="210" y="234"/>
                    <a:pt x="222" y="234"/>
                  </a:cubicBezTo>
                  <a:cubicBezTo>
                    <a:pt x="248" y="234"/>
                    <a:pt x="258" y="234"/>
                    <a:pt x="280" y="224"/>
                  </a:cubicBezTo>
                  <a:cubicBezTo>
                    <a:pt x="306" y="250"/>
                    <a:pt x="310" y="272"/>
                    <a:pt x="310" y="304"/>
                  </a:cubicBezTo>
                  <a:cubicBezTo>
                    <a:pt x="312" y="346"/>
                    <a:pt x="296" y="398"/>
                    <a:pt x="276" y="426"/>
                  </a:cubicBezTo>
                  <a:cubicBezTo>
                    <a:pt x="248" y="464"/>
                    <a:pt x="200" y="490"/>
                    <a:pt x="160" y="490"/>
                  </a:cubicBezTo>
                  <a:cubicBezTo>
                    <a:pt x="106" y="490"/>
                    <a:pt x="80" y="448"/>
                    <a:pt x="80" y="398"/>
                  </a:cubicBezTo>
                  <a:cubicBezTo>
                    <a:pt x="80" y="392"/>
                    <a:pt x="80" y="380"/>
                    <a:pt x="84" y="368"/>
                  </a:cubicBezTo>
                  <a:lnTo>
                    <a:pt x="128" y="188"/>
                  </a:lnTo>
                  <a:cubicBezTo>
                    <a:pt x="144" y="128"/>
                    <a:pt x="196" y="16"/>
                    <a:pt x="280" y="16"/>
                  </a:cubicBezTo>
                  <a:cubicBezTo>
                    <a:pt x="320" y="16"/>
                    <a:pt x="346" y="38"/>
                    <a:pt x="346" y="80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7" name="Freeform 40"/>
            <p:cNvSpPr/>
            <p:nvPr/>
          </p:nvSpPr>
          <p:spPr>
            <a:xfrm>
              <a:off x="5797080" y="4750200"/>
              <a:ext cx="45720" cy="92520"/>
            </a:xfrm>
            <a:custGeom>
              <a:avLst/>
              <a:gdLst/>
              <a:ahLst/>
              <a:cxnLst/>
              <a:rect l="0" t="0" r="r" b="b"/>
              <a:pathLst>
                <a:path w="127" h="257">
                  <a:moveTo>
                    <a:pt x="120" y="44"/>
                  </a:moveTo>
                  <a:cubicBezTo>
                    <a:pt x="124" y="34"/>
                    <a:pt x="126" y="30"/>
                    <a:pt x="126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76" y="0"/>
                    <a:pt x="70" y="16"/>
                    <a:pt x="68" y="24"/>
                  </a:cubicBezTo>
                  <a:lnTo>
                    <a:pt x="2" y="238"/>
                  </a:lnTo>
                  <a:cubicBezTo>
                    <a:pt x="2" y="240"/>
                    <a:pt x="0" y="246"/>
                    <a:pt x="0" y="246"/>
                  </a:cubicBezTo>
                  <a:cubicBezTo>
                    <a:pt x="0" y="252"/>
                    <a:pt x="16" y="256"/>
                    <a:pt x="20" y="256"/>
                  </a:cubicBezTo>
                  <a:cubicBezTo>
                    <a:pt x="22" y="256"/>
                    <a:pt x="24" y="256"/>
                    <a:pt x="26" y="248"/>
                  </a:cubicBezTo>
                  <a:lnTo>
                    <a:pt x="120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8" name="Freeform 41"/>
            <p:cNvSpPr/>
            <p:nvPr/>
          </p:nvSpPr>
          <p:spPr>
            <a:xfrm>
              <a:off x="5789880" y="4893480"/>
              <a:ext cx="42120" cy="124200"/>
            </a:xfrm>
            <a:custGeom>
              <a:avLst/>
              <a:gdLst/>
              <a:ahLst/>
              <a:cxnLst/>
              <a:rect l="0" t="0" r="r" b="b"/>
              <a:pathLst>
                <a:path w="117" h="345">
                  <a:moveTo>
                    <a:pt x="116" y="0"/>
                  </a:moveTo>
                  <a:lnTo>
                    <a:pt x="74" y="0"/>
                  </a:lnTo>
                  <a:lnTo>
                    <a:pt x="0" y="344"/>
                  </a:lnTo>
                  <a:lnTo>
                    <a:pt x="42" y="344"/>
                  </a:lnTo>
                  <a:lnTo>
                    <a:pt x="116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9" name="Freeform 42"/>
            <p:cNvSpPr/>
            <p:nvPr/>
          </p:nvSpPr>
          <p:spPr>
            <a:xfrm>
              <a:off x="5884920" y="4778280"/>
              <a:ext cx="209160" cy="176760"/>
            </a:xfrm>
            <a:custGeom>
              <a:avLst/>
              <a:gdLst/>
              <a:ahLst/>
              <a:cxnLst/>
              <a:rect l="0" t="0" r="r" b="b"/>
              <a:pathLst>
                <a:path w="581" h="491">
                  <a:moveTo>
                    <a:pt x="580" y="0"/>
                  </a:moveTo>
                  <a:lnTo>
                    <a:pt x="498" y="0"/>
                  </a:lnTo>
                  <a:lnTo>
                    <a:pt x="356" y="242"/>
                  </a:lnTo>
                  <a:cubicBezTo>
                    <a:pt x="304" y="328"/>
                    <a:pt x="262" y="400"/>
                    <a:pt x="252" y="424"/>
                  </a:cubicBezTo>
                  <a:cubicBezTo>
                    <a:pt x="248" y="378"/>
                    <a:pt x="236" y="306"/>
                    <a:pt x="228" y="256"/>
                  </a:cubicBezTo>
                  <a:lnTo>
                    <a:pt x="184" y="0"/>
                  </a:lnTo>
                  <a:lnTo>
                    <a:pt x="104" y="0"/>
                  </a:lnTo>
                  <a:lnTo>
                    <a:pt x="0" y="490"/>
                  </a:lnTo>
                  <a:lnTo>
                    <a:pt x="56" y="490"/>
                  </a:lnTo>
                  <a:lnTo>
                    <a:pt x="148" y="52"/>
                  </a:lnTo>
                  <a:cubicBezTo>
                    <a:pt x="150" y="98"/>
                    <a:pt x="164" y="176"/>
                    <a:pt x="172" y="226"/>
                  </a:cubicBezTo>
                  <a:lnTo>
                    <a:pt x="214" y="474"/>
                  </a:lnTo>
                  <a:lnTo>
                    <a:pt x="266" y="474"/>
                  </a:lnTo>
                  <a:lnTo>
                    <a:pt x="406" y="238"/>
                  </a:lnTo>
                  <a:cubicBezTo>
                    <a:pt x="466" y="138"/>
                    <a:pt x="468" y="134"/>
                    <a:pt x="490" y="96"/>
                  </a:cubicBezTo>
                  <a:lnTo>
                    <a:pt x="514" y="52"/>
                  </a:lnTo>
                  <a:lnTo>
                    <a:pt x="420" y="490"/>
                  </a:lnTo>
                  <a:lnTo>
                    <a:pt x="476" y="490"/>
                  </a:lnTo>
                  <a:lnTo>
                    <a:pt x="58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0" name="Freeform 43"/>
            <p:cNvSpPr/>
            <p:nvPr/>
          </p:nvSpPr>
          <p:spPr>
            <a:xfrm>
              <a:off x="6109560" y="4750200"/>
              <a:ext cx="45720" cy="92520"/>
            </a:xfrm>
            <a:custGeom>
              <a:avLst/>
              <a:gdLst/>
              <a:ahLst/>
              <a:cxnLst/>
              <a:rect l="0" t="0" r="r" b="b"/>
              <a:pathLst>
                <a:path w="127" h="257">
                  <a:moveTo>
                    <a:pt x="120" y="44"/>
                  </a:moveTo>
                  <a:cubicBezTo>
                    <a:pt x="124" y="34"/>
                    <a:pt x="126" y="30"/>
                    <a:pt x="126" y="28"/>
                  </a:cubicBezTo>
                  <a:cubicBezTo>
                    <a:pt x="126" y="12"/>
                    <a:pt x="112" y="0"/>
                    <a:pt x="96" y="0"/>
                  </a:cubicBezTo>
                  <a:cubicBezTo>
                    <a:pt x="76" y="0"/>
                    <a:pt x="70" y="16"/>
                    <a:pt x="68" y="24"/>
                  </a:cubicBezTo>
                  <a:lnTo>
                    <a:pt x="2" y="238"/>
                  </a:lnTo>
                  <a:cubicBezTo>
                    <a:pt x="2" y="240"/>
                    <a:pt x="0" y="246"/>
                    <a:pt x="0" y="246"/>
                  </a:cubicBezTo>
                  <a:cubicBezTo>
                    <a:pt x="0" y="252"/>
                    <a:pt x="16" y="256"/>
                    <a:pt x="20" y="256"/>
                  </a:cubicBezTo>
                  <a:cubicBezTo>
                    <a:pt x="22" y="256"/>
                    <a:pt x="24" y="256"/>
                    <a:pt x="26" y="248"/>
                  </a:cubicBezTo>
                  <a:lnTo>
                    <a:pt x="120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1" name="Freeform 44"/>
            <p:cNvSpPr/>
            <p:nvPr/>
          </p:nvSpPr>
          <p:spPr>
            <a:xfrm>
              <a:off x="6095880" y="4893480"/>
              <a:ext cx="42120" cy="124200"/>
            </a:xfrm>
            <a:custGeom>
              <a:avLst/>
              <a:gdLst/>
              <a:ahLst/>
              <a:cxnLst/>
              <a:rect l="0" t="0" r="r" b="b"/>
              <a:pathLst>
                <a:path w="117" h="345">
                  <a:moveTo>
                    <a:pt x="116" y="0"/>
                  </a:moveTo>
                  <a:lnTo>
                    <a:pt x="74" y="0"/>
                  </a:lnTo>
                  <a:lnTo>
                    <a:pt x="0" y="344"/>
                  </a:lnTo>
                  <a:lnTo>
                    <a:pt x="42" y="344"/>
                  </a:lnTo>
                  <a:lnTo>
                    <a:pt x="116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2" name="Freeform 45"/>
            <p:cNvSpPr/>
            <p:nvPr/>
          </p:nvSpPr>
          <p:spPr>
            <a:xfrm>
              <a:off x="6159960" y="5000760"/>
              <a:ext cx="16920" cy="39960"/>
            </a:xfrm>
            <a:custGeom>
              <a:avLst/>
              <a:gdLst/>
              <a:ahLst/>
              <a:cxnLst/>
              <a:rect l="0" t="0" r="r" b="b"/>
              <a:pathLst>
                <a:path w="47" h="111">
                  <a:moveTo>
                    <a:pt x="46" y="44"/>
                  </a:moveTo>
                  <a:lnTo>
                    <a:pt x="46" y="0"/>
                  </a:lnTo>
                  <a:lnTo>
                    <a:pt x="0" y="0"/>
                  </a:lnTo>
                  <a:lnTo>
                    <a:pt x="0" y="46"/>
                  </a:lnTo>
                  <a:lnTo>
                    <a:pt x="14" y="46"/>
                  </a:lnTo>
                  <a:lnTo>
                    <a:pt x="0" y="110"/>
                  </a:lnTo>
                  <a:lnTo>
                    <a:pt x="24" y="110"/>
                  </a:lnTo>
                  <a:lnTo>
                    <a:pt x="46" y="4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3" name="Freeform 46"/>
            <p:cNvSpPr/>
            <p:nvPr/>
          </p:nvSpPr>
          <p:spPr>
            <a:xfrm>
              <a:off x="6199560" y="4892040"/>
              <a:ext cx="81720" cy="125640"/>
            </a:xfrm>
            <a:custGeom>
              <a:avLst/>
              <a:gdLst/>
              <a:ahLst/>
              <a:cxnLst/>
              <a:rect l="0" t="0" r="r" b="b"/>
              <a:pathLst>
                <a:path w="227" h="349">
                  <a:moveTo>
                    <a:pt x="226" y="4"/>
                  </a:moveTo>
                  <a:lnTo>
                    <a:pt x="182" y="4"/>
                  </a:lnTo>
                  <a:lnTo>
                    <a:pt x="182" y="48"/>
                  </a:lnTo>
                  <a:lnTo>
                    <a:pt x="226" y="48"/>
                  </a:lnTo>
                  <a:lnTo>
                    <a:pt x="226" y="4"/>
                  </a:lnTo>
                  <a:moveTo>
                    <a:pt x="226" y="128"/>
                  </a:moveTo>
                  <a:lnTo>
                    <a:pt x="184" y="128"/>
                  </a:lnTo>
                  <a:lnTo>
                    <a:pt x="184" y="348"/>
                  </a:lnTo>
                  <a:lnTo>
                    <a:pt x="226" y="348"/>
                  </a:lnTo>
                  <a:lnTo>
                    <a:pt x="226" y="128"/>
                  </a:lnTo>
                  <a:moveTo>
                    <a:pt x="80" y="160"/>
                  </a:moveTo>
                  <a:lnTo>
                    <a:pt x="140" y="160"/>
                  </a:lnTo>
                  <a:lnTo>
                    <a:pt x="140" y="128"/>
                  </a:lnTo>
                  <a:lnTo>
                    <a:pt x="78" y="128"/>
                  </a:lnTo>
                  <a:lnTo>
                    <a:pt x="78" y="70"/>
                  </a:lnTo>
                  <a:cubicBezTo>
                    <a:pt x="78" y="40"/>
                    <a:pt x="98" y="32"/>
                    <a:pt x="110" y="32"/>
                  </a:cubicBezTo>
                  <a:cubicBezTo>
                    <a:pt x="118" y="32"/>
                    <a:pt x="130" y="34"/>
                    <a:pt x="140" y="42"/>
                  </a:cubicBezTo>
                  <a:lnTo>
                    <a:pt x="140" y="4"/>
                  </a:lnTo>
                  <a:cubicBezTo>
                    <a:pt x="140" y="4"/>
                    <a:pt x="126" y="0"/>
                    <a:pt x="110" y="0"/>
                  </a:cubicBezTo>
                  <a:cubicBezTo>
                    <a:pt x="70" y="0"/>
                    <a:pt x="38" y="34"/>
                    <a:pt x="38" y="86"/>
                  </a:cubicBezTo>
                  <a:lnTo>
                    <a:pt x="38" y="128"/>
                  </a:lnTo>
                  <a:lnTo>
                    <a:pt x="0" y="128"/>
                  </a:lnTo>
                  <a:lnTo>
                    <a:pt x="0" y="160"/>
                  </a:lnTo>
                  <a:lnTo>
                    <a:pt x="38" y="160"/>
                  </a:lnTo>
                  <a:lnTo>
                    <a:pt x="38" y="348"/>
                  </a:lnTo>
                  <a:lnTo>
                    <a:pt x="80" y="348"/>
                  </a:lnTo>
                  <a:lnTo>
                    <a:pt x="80" y="16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4" name="Freeform 47"/>
            <p:cNvSpPr/>
            <p:nvPr/>
          </p:nvSpPr>
          <p:spPr>
            <a:xfrm>
              <a:off x="6310440" y="493596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5" name="Freeform 48"/>
            <p:cNvSpPr/>
            <p:nvPr/>
          </p:nvSpPr>
          <p:spPr>
            <a:xfrm>
              <a:off x="695160" y="5485320"/>
              <a:ext cx="166680" cy="113400"/>
            </a:xfrm>
            <a:custGeom>
              <a:avLst/>
              <a:gdLst/>
              <a:ahLst/>
              <a:cxnLst/>
              <a:rect l="0" t="0" r="r" b="b"/>
              <a:pathLst>
                <a:path w="463" h="315">
                  <a:moveTo>
                    <a:pt x="462" y="0"/>
                  </a:moveTo>
                  <a:lnTo>
                    <a:pt x="410" y="0"/>
                  </a:lnTo>
                  <a:lnTo>
                    <a:pt x="326" y="162"/>
                  </a:lnTo>
                  <a:cubicBezTo>
                    <a:pt x="308" y="200"/>
                    <a:pt x="284" y="248"/>
                    <a:pt x="274" y="276"/>
                  </a:cubicBezTo>
                  <a:lnTo>
                    <a:pt x="274" y="256"/>
                  </a:lnTo>
                  <a:cubicBezTo>
                    <a:pt x="274" y="216"/>
                    <a:pt x="272" y="184"/>
                    <a:pt x="268" y="146"/>
                  </a:cubicBezTo>
                  <a:lnTo>
                    <a:pt x="254" y="0"/>
                  </a:lnTo>
                  <a:lnTo>
                    <a:pt x="204" y="0"/>
                  </a:lnTo>
                  <a:lnTo>
                    <a:pt x="124" y="158"/>
                  </a:lnTo>
                  <a:cubicBezTo>
                    <a:pt x="104" y="196"/>
                    <a:pt x="82" y="236"/>
                    <a:pt x="72" y="274"/>
                  </a:cubicBezTo>
                  <a:lnTo>
                    <a:pt x="70" y="274"/>
                  </a:lnTo>
                  <a:cubicBezTo>
                    <a:pt x="72" y="268"/>
                    <a:pt x="72" y="256"/>
                    <a:pt x="72" y="242"/>
                  </a:cubicBezTo>
                  <a:cubicBezTo>
                    <a:pt x="72" y="234"/>
                    <a:pt x="72" y="198"/>
                    <a:pt x="66" y="134"/>
                  </a:cubicBezTo>
                  <a:lnTo>
                    <a:pt x="54" y="0"/>
                  </a:lnTo>
                  <a:lnTo>
                    <a:pt x="0" y="0"/>
                  </a:lnTo>
                  <a:lnTo>
                    <a:pt x="30" y="314"/>
                  </a:lnTo>
                  <a:lnTo>
                    <a:pt x="86" y="314"/>
                  </a:lnTo>
                  <a:cubicBezTo>
                    <a:pt x="90" y="308"/>
                    <a:pt x="136" y="218"/>
                    <a:pt x="152" y="188"/>
                  </a:cubicBezTo>
                  <a:cubicBezTo>
                    <a:pt x="182" y="126"/>
                    <a:pt x="212" y="66"/>
                    <a:pt x="220" y="40"/>
                  </a:cubicBezTo>
                  <a:cubicBezTo>
                    <a:pt x="220" y="42"/>
                    <a:pt x="218" y="54"/>
                    <a:pt x="218" y="70"/>
                  </a:cubicBezTo>
                  <a:cubicBezTo>
                    <a:pt x="218" y="102"/>
                    <a:pt x="222" y="140"/>
                    <a:pt x="224" y="174"/>
                  </a:cubicBezTo>
                  <a:lnTo>
                    <a:pt x="238" y="314"/>
                  </a:lnTo>
                  <a:lnTo>
                    <a:pt x="298" y="314"/>
                  </a:lnTo>
                  <a:lnTo>
                    <a:pt x="462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6" name="Freeform 49"/>
            <p:cNvSpPr/>
            <p:nvPr/>
          </p:nvSpPr>
          <p:spPr>
            <a:xfrm>
              <a:off x="952920" y="5504040"/>
              <a:ext cx="169560" cy="61560"/>
            </a:xfrm>
            <a:custGeom>
              <a:avLst/>
              <a:gdLst/>
              <a:ahLst/>
              <a:cxnLst/>
              <a:rect l="0" t="0" r="r" b="b"/>
              <a:pathLst>
                <a:path w="471" h="171">
                  <a:moveTo>
                    <a:pt x="446" y="28"/>
                  </a:moveTo>
                  <a:cubicBezTo>
                    <a:pt x="456" y="28"/>
                    <a:pt x="470" y="28"/>
                    <a:pt x="470" y="14"/>
                  </a:cubicBezTo>
                  <a:cubicBezTo>
                    <a:pt x="470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28"/>
                    <a:pt x="14" y="28"/>
                    <a:pt x="24" y="28"/>
                  </a:cubicBezTo>
                  <a:lnTo>
                    <a:pt x="446" y="28"/>
                  </a:lnTo>
                  <a:moveTo>
                    <a:pt x="446" y="170"/>
                  </a:moveTo>
                  <a:cubicBezTo>
                    <a:pt x="456" y="170"/>
                    <a:pt x="470" y="170"/>
                    <a:pt x="470" y="156"/>
                  </a:cubicBezTo>
                  <a:cubicBezTo>
                    <a:pt x="470" y="142"/>
                    <a:pt x="456" y="142"/>
                    <a:pt x="446" y="142"/>
                  </a:cubicBezTo>
                  <a:lnTo>
                    <a:pt x="24" y="142"/>
                  </a:lnTo>
                  <a:cubicBezTo>
                    <a:pt x="14" y="142"/>
                    <a:pt x="0" y="142"/>
                    <a:pt x="0" y="156"/>
                  </a:cubicBezTo>
                  <a:cubicBezTo>
                    <a:pt x="0" y="170"/>
                    <a:pt x="14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7" name="Freeform 50"/>
            <p:cNvSpPr/>
            <p:nvPr/>
          </p:nvSpPr>
          <p:spPr>
            <a:xfrm>
              <a:off x="1229400" y="5422680"/>
              <a:ext cx="150840" cy="176040"/>
            </a:xfrm>
            <a:custGeom>
              <a:avLst/>
              <a:gdLst/>
              <a:ahLst/>
              <a:cxnLst/>
              <a:rect l="0" t="0" r="r" b="b"/>
              <a:pathLst>
                <a:path w="419" h="489">
                  <a:moveTo>
                    <a:pt x="112" y="256"/>
                  </a:moveTo>
                  <a:lnTo>
                    <a:pt x="346" y="256"/>
                  </a:lnTo>
                  <a:lnTo>
                    <a:pt x="354" y="212"/>
                  </a:lnTo>
                  <a:lnTo>
                    <a:pt x="122" y="212"/>
                  </a:lnTo>
                  <a:lnTo>
                    <a:pt x="156" y="46"/>
                  </a:lnTo>
                  <a:lnTo>
                    <a:pt x="254" y="46"/>
                  </a:lnTo>
                  <a:cubicBezTo>
                    <a:pt x="262" y="46"/>
                    <a:pt x="272" y="46"/>
                    <a:pt x="280" y="46"/>
                  </a:cubicBezTo>
                  <a:lnTo>
                    <a:pt x="408" y="46"/>
                  </a:lnTo>
                  <a:lnTo>
                    <a:pt x="418" y="0"/>
                  </a:lnTo>
                  <a:lnTo>
                    <a:pt x="104" y="0"/>
                  </a:lnTo>
                  <a:lnTo>
                    <a:pt x="0" y="488"/>
                  </a:lnTo>
                  <a:lnTo>
                    <a:pt x="324" y="488"/>
                  </a:lnTo>
                  <a:lnTo>
                    <a:pt x="336" y="438"/>
                  </a:lnTo>
                  <a:lnTo>
                    <a:pt x="246" y="438"/>
                  </a:lnTo>
                  <a:cubicBezTo>
                    <a:pt x="238" y="438"/>
                    <a:pt x="230" y="438"/>
                    <a:pt x="222" y="438"/>
                  </a:cubicBezTo>
                  <a:lnTo>
                    <a:pt x="74" y="438"/>
                  </a:lnTo>
                  <a:lnTo>
                    <a:pt x="112" y="25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8" name="Freeform 51"/>
            <p:cNvSpPr/>
            <p:nvPr/>
          </p:nvSpPr>
          <p:spPr>
            <a:xfrm>
              <a:off x="1361880" y="5510520"/>
              <a:ext cx="81720" cy="125640"/>
            </a:xfrm>
            <a:custGeom>
              <a:avLst/>
              <a:gdLst/>
              <a:ahLst/>
              <a:cxnLst/>
              <a:rect l="0" t="0" r="r" b="b"/>
              <a:pathLst>
                <a:path w="227" h="349">
                  <a:moveTo>
                    <a:pt x="226" y="4"/>
                  </a:moveTo>
                  <a:lnTo>
                    <a:pt x="182" y="4"/>
                  </a:lnTo>
                  <a:lnTo>
                    <a:pt x="182" y="48"/>
                  </a:lnTo>
                  <a:lnTo>
                    <a:pt x="226" y="48"/>
                  </a:lnTo>
                  <a:lnTo>
                    <a:pt x="226" y="4"/>
                  </a:lnTo>
                  <a:moveTo>
                    <a:pt x="226" y="128"/>
                  </a:moveTo>
                  <a:lnTo>
                    <a:pt x="184" y="128"/>
                  </a:lnTo>
                  <a:lnTo>
                    <a:pt x="184" y="348"/>
                  </a:lnTo>
                  <a:lnTo>
                    <a:pt x="226" y="348"/>
                  </a:lnTo>
                  <a:lnTo>
                    <a:pt x="226" y="128"/>
                  </a:lnTo>
                  <a:moveTo>
                    <a:pt x="80" y="160"/>
                  </a:moveTo>
                  <a:lnTo>
                    <a:pt x="140" y="160"/>
                  </a:lnTo>
                  <a:lnTo>
                    <a:pt x="140" y="128"/>
                  </a:lnTo>
                  <a:lnTo>
                    <a:pt x="78" y="128"/>
                  </a:lnTo>
                  <a:lnTo>
                    <a:pt x="78" y="70"/>
                  </a:lnTo>
                  <a:cubicBezTo>
                    <a:pt x="78" y="40"/>
                    <a:pt x="98" y="32"/>
                    <a:pt x="110" y="32"/>
                  </a:cubicBezTo>
                  <a:cubicBezTo>
                    <a:pt x="118" y="32"/>
                    <a:pt x="130" y="34"/>
                    <a:pt x="140" y="42"/>
                  </a:cubicBezTo>
                  <a:lnTo>
                    <a:pt x="140" y="4"/>
                  </a:lnTo>
                  <a:cubicBezTo>
                    <a:pt x="140" y="4"/>
                    <a:pt x="126" y="0"/>
                    <a:pt x="110" y="0"/>
                  </a:cubicBezTo>
                  <a:cubicBezTo>
                    <a:pt x="70" y="0"/>
                    <a:pt x="38" y="34"/>
                    <a:pt x="38" y="86"/>
                  </a:cubicBezTo>
                  <a:lnTo>
                    <a:pt x="38" y="128"/>
                  </a:lnTo>
                  <a:lnTo>
                    <a:pt x="0" y="128"/>
                  </a:lnTo>
                  <a:lnTo>
                    <a:pt x="0" y="160"/>
                  </a:lnTo>
                  <a:lnTo>
                    <a:pt x="38" y="160"/>
                  </a:lnTo>
                  <a:lnTo>
                    <a:pt x="38" y="348"/>
                  </a:lnTo>
                  <a:lnTo>
                    <a:pt x="80" y="348"/>
                  </a:lnTo>
                  <a:lnTo>
                    <a:pt x="80" y="16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9" name="Freeform 52"/>
            <p:cNvSpPr/>
            <p:nvPr/>
          </p:nvSpPr>
          <p:spPr>
            <a:xfrm>
              <a:off x="1472040" y="555516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0" name="Freeform 53"/>
            <p:cNvSpPr/>
            <p:nvPr/>
          </p:nvSpPr>
          <p:spPr>
            <a:xfrm>
              <a:off x="1644840" y="5529240"/>
              <a:ext cx="155880" cy="11160"/>
            </a:xfrm>
            <a:custGeom>
              <a:avLst/>
              <a:gdLst/>
              <a:ahLst/>
              <a:cxnLst/>
              <a:rect l="0" t="0" r="r" b="b"/>
              <a:pathLst>
                <a:path w="433" h="31">
                  <a:moveTo>
                    <a:pt x="406" y="30"/>
                  </a:moveTo>
                  <a:cubicBezTo>
                    <a:pt x="418" y="30"/>
                    <a:pt x="432" y="30"/>
                    <a:pt x="432" y="16"/>
                  </a:cubicBezTo>
                  <a:cubicBezTo>
                    <a:pt x="432" y="0"/>
                    <a:pt x="418" y="0"/>
                    <a:pt x="406" y="0"/>
                  </a:cubicBezTo>
                  <a:lnTo>
                    <a:pt x="24" y="0"/>
                  </a:lnTo>
                  <a:cubicBezTo>
                    <a:pt x="12" y="0"/>
                    <a:pt x="0" y="0"/>
                    <a:pt x="0" y="16"/>
                  </a:cubicBezTo>
                  <a:cubicBezTo>
                    <a:pt x="0" y="30"/>
                    <a:pt x="12" y="30"/>
                    <a:pt x="24" y="30"/>
                  </a:cubicBezTo>
                  <a:lnTo>
                    <a:pt x="406" y="3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1" name="Freeform 54"/>
            <p:cNvSpPr/>
            <p:nvPr/>
          </p:nvSpPr>
          <p:spPr>
            <a:xfrm>
              <a:off x="1900440" y="5422680"/>
              <a:ext cx="150840" cy="176040"/>
            </a:xfrm>
            <a:custGeom>
              <a:avLst/>
              <a:gdLst/>
              <a:ahLst/>
              <a:cxnLst/>
              <a:rect l="0" t="0" r="r" b="b"/>
              <a:pathLst>
                <a:path w="419" h="489">
                  <a:moveTo>
                    <a:pt x="112" y="256"/>
                  </a:moveTo>
                  <a:lnTo>
                    <a:pt x="346" y="256"/>
                  </a:lnTo>
                  <a:lnTo>
                    <a:pt x="354" y="212"/>
                  </a:lnTo>
                  <a:lnTo>
                    <a:pt x="122" y="212"/>
                  </a:lnTo>
                  <a:lnTo>
                    <a:pt x="156" y="46"/>
                  </a:lnTo>
                  <a:lnTo>
                    <a:pt x="254" y="46"/>
                  </a:lnTo>
                  <a:cubicBezTo>
                    <a:pt x="262" y="46"/>
                    <a:pt x="272" y="46"/>
                    <a:pt x="280" y="46"/>
                  </a:cubicBezTo>
                  <a:lnTo>
                    <a:pt x="408" y="46"/>
                  </a:lnTo>
                  <a:lnTo>
                    <a:pt x="418" y="0"/>
                  </a:lnTo>
                  <a:lnTo>
                    <a:pt x="104" y="0"/>
                  </a:lnTo>
                  <a:lnTo>
                    <a:pt x="0" y="488"/>
                  </a:lnTo>
                  <a:lnTo>
                    <a:pt x="324" y="488"/>
                  </a:lnTo>
                  <a:lnTo>
                    <a:pt x="336" y="438"/>
                  </a:lnTo>
                  <a:lnTo>
                    <a:pt x="246" y="438"/>
                  </a:lnTo>
                  <a:cubicBezTo>
                    <a:pt x="238" y="438"/>
                    <a:pt x="230" y="438"/>
                    <a:pt x="222" y="438"/>
                  </a:cubicBezTo>
                  <a:lnTo>
                    <a:pt x="74" y="438"/>
                  </a:lnTo>
                  <a:lnTo>
                    <a:pt x="112" y="25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2" name="Freeform 55"/>
            <p:cNvSpPr/>
            <p:nvPr/>
          </p:nvSpPr>
          <p:spPr>
            <a:xfrm>
              <a:off x="2040840" y="551412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3" name="Freeform 56"/>
            <p:cNvSpPr/>
            <p:nvPr/>
          </p:nvSpPr>
          <p:spPr>
            <a:xfrm>
              <a:off x="2087640" y="555516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4" name="Freeform 57"/>
            <p:cNvSpPr/>
            <p:nvPr/>
          </p:nvSpPr>
          <p:spPr>
            <a:xfrm>
              <a:off x="2183400" y="551412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5" name="Freeform 58"/>
            <p:cNvSpPr/>
            <p:nvPr/>
          </p:nvSpPr>
          <p:spPr>
            <a:xfrm>
              <a:off x="2311560" y="5486760"/>
              <a:ext cx="18360" cy="95400"/>
            </a:xfrm>
            <a:custGeom>
              <a:avLst/>
              <a:gdLst/>
              <a:ahLst/>
              <a:cxnLst/>
              <a:rect l="0" t="0" r="r" b="b"/>
              <a:pathLst>
                <a:path w="51" h="265">
                  <a:moveTo>
                    <a:pt x="30" y="146"/>
                  </a:moveTo>
                  <a:cubicBezTo>
                    <a:pt x="34" y="146"/>
                    <a:pt x="50" y="146"/>
                    <a:pt x="50" y="132"/>
                  </a:cubicBezTo>
                  <a:cubicBezTo>
                    <a:pt x="50" y="118"/>
                    <a:pt x="34" y="118"/>
                    <a:pt x="30" y="118"/>
                  </a:cubicBezTo>
                  <a:lnTo>
                    <a:pt x="30" y="24"/>
                  </a:lnTo>
                  <a:cubicBezTo>
                    <a:pt x="30" y="14"/>
                    <a:pt x="30" y="0"/>
                    <a:pt x="14" y="0"/>
                  </a:cubicBezTo>
                  <a:cubicBezTo>
                    <a:pt x="0" y="0"/>
                    <a:pt x="0" y="14"/>
                    <a:pt x="0" y="24"/>
                  </a:cubicBezTo>
                  <a:lnTo>
                    <a:pt x="0" y="238"/>
                  </a:lnTo>
                  <a:cubicBezTo>
                    <a:pt x="0" y="250"/>
                    <a:pt x="0" y="264"/>
                    <a:pt x="14" y="264"/>
                  </a:cubicBezTo>
                  <a:cubicBezTo>
                    <a:pt x="30" y="264"/>
                    <a:pt x="30" y="250"/>
                    <a:pt x="30" y="238"/>
                  </a:cubicBezTo>
                  <a:lnTo>
                    <a:pt x="30" y="14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6" name="Freeform 59"/>
            <p:cNvSpPr/>
            <p:nvPr/>
          </p:nvSpPr>
          <p:spPr>
            <a:xfrm>
              <a:off x="2311560" y="5468040"/>
              <a:ext cx="225720" cy="132840"/>
            </a:xfrm>
            <a:custGeom>
              <a:avLst/>
              <a:gdLst/>
              <a:ahLst/>
              <a:cxnLst/>
              <a:rect l="0" t="0" r="r" b="b"/>
              <a:pathLst>
                <a:path w="627" h="369">
                  <a:moveTo>
                    <a:pt x="550" y="198"/>
                  </a:moveTo>
                  <a:cubicBezTo>
                    <a:pt x="510" y="228"/>
                    <a:pt x="492" y="258"/>
                    <a:pt x="486" y="266"/>
                  </a:cubicBezTo>
                  <a:cubicBezTo>
                    <a:pt x="454" y="316"/>
                    <a:pt x="448" y="360"/>
                    <a:pt x="448" y="360"/>
                  </a:cubicBezTo>
                  <a:cubicBezTo>
                    <a:pt x="448" y="368"/>
                    <a:pt x="456" y="368"/>
                    <a:pt x="462" y="368"/>
                  </a:cubicBezTo>
                  <a:cubicBezTo>
                    <a:pt x="474" y="368"/>
                    <a:pt x="476" y="368"/>
                    <a:pt x="478" y="354"/>
                  </a:cubicBezTo>
                  <a:cubicBezTo>
                    <a:pt x="494" y="286"/>
                    <a:pt x="536" y="226"/>
                    <a:pt x="616" y="194"/>
                  </a:cubicBezTo>
                  <a:cubicBezTo>
                    <a:pt x="624" y="190"/>
                    <a:pt x="626" y="190"/>
                    <a:pt x="626" y="184"/>
                  </a:cubicBezTo>
                  <a:cubicBezTo>
                    <a:pt x="626" y="180"/>
                    <a:pt x="622" y="178"/>
                    <a:pt x="620" y="176"/>
                  </a:cubicBezTo>
                  <a:cubicBezTo>
                    <a:pt x="590" y="164"/>
                    <a:pt x="504" y="130"/>
                    <a:pt x="478" y="10"/>
                  </a:cubicBezTo>
                  <a:cubicBezTo>
                    <a:pt x="476" y="2"/>
                    <a:pt x="474" y="0"/>
                    <a:pt x="462" y="0"/>
                  </a:cubicBezTo>
                  <a:cubicBezTo>
                    <a:pt x="456" y="0"/>
                    <a:pt x="448" y="0"/>
                    <a:pt x="448" y="8"/>
                  </a:cubicBezTo>
                  <a:cubicBezTo>
                    <a:pt x="448" y="10"/>
                    <a:pt x="454" y="54"/>
                    <a:pt x="484" y="102"/>
                  </a:cubicBezTo>
                  <a:cubicBezTo>
                    <a:pt x="498" y="122"/>
                    <a:pt x="520" y="148"/>
                    <a:pt x="550" y="170"/>
                  </a:cubicBezTo>
                  <a:lnTo>
                    <a:pt x="26" y="170"/>
                  </a:lnTo>
                  <a:cubicBezTo>
                    <a:pt x="12" y="170"/>
                    <a:pt x="0" y="170"/>
                    <a:pt x="0" y="184"/>
                  </a:cubicBezTo>
                  <a:cubicBezTo>
                    <a:pt x="0" y="198"/>
                    <a:pt x="12" y="198"/>
                    <a:pt x="26" y="198"/>
                  </a:cubicBezTo>
                  <a:lnTo>
                    <a:pt x="550" y="19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7" name="Freeform 60"/>
            <p:cNvSpPr/>
            <p:nvPr/>
          </p:nvSpPr>
          <p:spPr>
            <a:xfrm>
              <a:off x="2661480" y="5421960"/>
              <a:ext cx="232920" cy="176760"/>
            </a:xfrm>
            <a:custGeom>
              <a:avLst/>
              <a:gdLst/>
              <a:ahLst/>
              <a:cxnLst/>
              <a:rect l="0" t="0" r="r" b="b"/>
              <a:pathLst>
                <a:path w="647" h="491">
                  <a:moveTo>
                    <a:pt x="646" y="0"/>
                  </a:moveTo>
                  <a:lnTo>
                    <a:pt x="594" y="0"/>
                  </a:lnTo>
                  <a:lnTo>
                    <a:pt x="464" y="260"/>
                  </a:lnTo>
                  <a:cubicBezTo>
                    <a:pt x="452" y="286"/>
                    <a:pt x="394" y="400"/>
                    <a:pt x="382" y="438"/>
                  </a:cubicBezTo>
                  <a:lnTo>
                    <a:pt x="380" y="438"/>
                  </a:lnTo>
                  <a:cubicBezTo>
                    <a:pt x="382" y="432"/>
                    <a:pt x="382" y="430"/>
                    <a:pt x="382" y="412"/>
                  </a:cubicBezTo>
                  <a:cubicBezTo>
                    <a:pt x="382" y="404"/>
                    <a:pt x="382" y="362"/>
                    <a:pt x="372" y="250"/>
                  </a:cubicBezTo>
                  <a:lnTo>
                    <a:pt x="354" y="0"/>
                  </a:lnTo>
                  <a:lnTo>
                    <a:pt x="296" y="0"/>
                  </a:lnTo>
                  <a:cubicBezTo>
                    <a:pt x="292" y="10"/>
                    <a:pt x="252" y="92"/>
                    <a:pt x="250" y="92"/>
                  </a:cubicBezTo>
                  <a:lnTo>
                    <a:pt x="138" y="320"/>
                  </a:lnTo>
                  <a:cubicBezTo>
                    <a:pt x="108" y="382"/>
                    <a:pt x="90" y="424"/>
                    <a:pt x="86" y="436"/>
                  </a:cubicBezTo>
                  <a:cubicBezTo>
                    <a:pt x="86" y="432"/>
                    <a:pt x="86" y="410"/>
                    <a:pt x="86" y="404"/>
                  </a:cubicBezTo>
                  <a:cubicBezTo>
                    <a:pt x="86" y="350"/>
                    <a:pt x="84" y="296"/>
                    <a:pt x="78" y="242"/>
                  </a:cubicBezTo>
                  <a:lnTo>
                    <a:pt x="60" y="0"/>
                  </a:lnTo>
                  <a:lnTo>
                    <a:pt x="0" y="0"/>
                  </a:lnTo>
                  <a:lnTo>
                    <a:pt x="40" y="490"/>
                  </a:lnTo>
                  <a:lnTo>
                    <a:pt x="96" y="490"/>
                  </a:lnTo>
                  <a:lnTo>
                    <a:pt x="208" y="268"/>
                  </a:lnTo>
                  <a:cubicBezTo>
                    <a:pt x="218" y="250"/>
                    <a:pt x="298" y="88"/>
                    <a:pt x="308" y="54"/>
                  </a:cubicBezTo>
                  <a:lnTo>
                    <a:pt x="310" y="54"/>
                  </a:lnTo>
                  <a:lnTo>
                    <a:pt x="310" y="76"/>
                  </a:lnTo>
                  <a:cubicBezTo>
                    <a:pt x="310" y="106"/>
                    <a:pt x="314" y="182"/>
                    <a:pt x="318" y="228"/>
                  </a:cubicBezTo>
                  <a:lnTo>
                    <a:pt x="338" y="490"/>
                  </a:lnTo>
                  <a:lnTo>
                    <a:pt x="398" y="490"/>
                  </a:lnTo>
                  <a:lnTo>
                    <a:pt x="646" y="0"/>
                  </a:ln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38" name="Freeform 61"/>
            <p:cNvSpPr/>
            <p:nvPr/>
          </p:nvSpPr>
          <p:spPr>
            <a:xfrm>
              <a:off x="2985480" y="5504040"/>
              <a:ext cx="169560" cy="61560"/>
            </a:xfrm>
            <a:custGeom>
              <a:avLst/>
              <a:gdLst/>
              <a:ahLst/>
              <a:cxnLst/>
              <a:rect l="0" t="0" r="r" b="b"/>
              <a:pathLst>
                <a:path w="471" h="171">
                  <a:moveTo>
                    <a:pt x="446" y="28"/>
                  </a:moveTo>
                  <a:cubicBezTo>
                    <a:pt x="456" y="28"/>
                    <a:pt x="470" y="28"/>
                    <a:pt x="470" y="14"/>
                  </a:cubicBezTo>
                  <a:cubicBezTo>
                    <a:pt x="470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4" y="0"/>
                    <a:pt x="0" y="0"/>
                    <a:pt x="0" y="14"/>
                  </a:cubicBezTo>
                  <a:cubicBezTo>
                    <a:pt x="0" y="28"/>
                    <a:pt x="14" y="28"/>
                    <a:pt x="24" y="28"/>
                  </a:cubicBezTo>
                  <a:lnTo>
                    <a:pt x="446" y="28"/>
                  </a:lnTo>
                  <a:moveTo>
                    <a:pt x="446" y="170"/>
                  </a:moveTo>
                  <a:cubicBezTo>
                    <a:pt x="456" y="170"/>
                    <a:pt x="470" y="170"/>
                    <a:pt x="470" y="156"/>
                  </a:cubicBezTo>
                  <a:cubicBezTo>
                    <a:pt x="470" y="142"/>
                    <a:pt x="456" y="142"/>
                    <a:pt x="446" y="142"/>
                  </a:cubicBezTo>
                  <a:lnTo>
                    <a:pt x="24" y="142"/>
                  </a:lnTo>
                  <a:cubicBezTo>
                    <a:pt x="14" y="142"/>
                    <a:pt x="0" y="142"/>
                    <a:pt x="0" y="156"/>
                  </a:cubicBezTo>
                  <a:cubicBezTo>
                    <a:pt x="0" y="170"/>
                    <a:pt x="14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39" name="Freeform 62"/>
            <p:cNvSpPr/>
            <p:nvPr/>
          </p:nvSpPr>
          <p:spPr>
            <a:xfrm>
              <a:off x="3245400" y="5421960"/>
              <a:ext cx="155160" cy="176760"/>
            </a:xfrm>
            <a:custGeom>
              <a:avLst/>
              <a:gdLst/>
              <a:ahLst/>
              <a:cxnLst/>
              <a:rect l="0" t="0" r="r" b="b"/>
              <a:pathLst>
                <a:path w="431" h="491">
                  <a:moveTo>
                    <a:pt x="350" y="0"/>
                  </a:moveTo>
                  <a:lnTo>
                    <a:pt x="288" y="0"/>
                  </a:lnTo>
                  <a:lnTo>
                    <a:pt x="0" y="490"/>
                  </a:lnTo>
                  <a:lnTo>
                    <a:pt x="52" y="490"/>
                  </a:lnTo>
                  <a:lnTo>
                    <a:pt x="138" y="346"/>
                  </a:lnTo>
                  <a:lnTo>
                    <a:pt x="342" y="346"/>
                  </a:lnTo>
                  <a:lnTo>
                    <a:pt x="366" y="490"/>
                  </a:lnTo>
                  <a:lnTo>
                    <a:pt x="430" y="490"/>
                  </a:lnTo>
                  <a:lnTo>
                    <a:pt x="350" y="0"/>
                  </a:lnTo>
                  <a:moveTo>
                    <a:pt x="302" y="48"/>
                  </a:moveTo>
                  <a:lnTo>
                    <a:pt x="336" y="306"/>
                  </a:lnTo>
                  <a:lnTo>
                    <a:pt x="162" y="306"/>
                  </a:lnTo>
                  <a:lnTo>
                    <a:pt x="302" y="48"/>
                  </a:ln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40" name="Freeform 63"/>
            <p:cNvSpPr/>
            <p:nvPr/>
          </p:nvSpPr>
          <p:spPr>
            <a:xfrm>
              <a:off x="3412440" y="5510520"/>
              <a:ext cx="81720" cy="125640"/>
            </a:xfrm>
            <a:custGeom>
              <a:avLst/>
              <a:gdLst/>
              <a:ahLst/>
              <a:cxnLst/>
              <a:rect l="0" t="0" r="r" b="b"/>
              <a:pathLst>
                <a:path w="227" h="349">
                  <a:moveTo>
                    <a:pt x="226" y="4"/>
                  </a:moveTo>
                  <a:lnTo>
                    <a:pt x="182" y="4"/>
                  </a:lnTo>
                  <a:lnTo>
                    <a:pt x="182" y="48"/>
                  </a:lnTo>
                  <a:lnTo>
                    <a:pt x="226" y="48"/>
                  </a:lnTo>
                  <a:lnTo>
                    <a:pt x="226" y="4"/>
                  </a:lnTo>
                  <a:moveTo>
                    <a:pt x="226" y="128"/>
                  </a:moveTo>
                  <a:lnTo>
                    <a:pt x="184" y="128"/>
                  </a:lnTo>
                  <a:lnTo>
                    <a:pt x="184" y="348"/>
                  </a:lnTo>
                  <a:lnTo>
                    <a:pt x="226" y="348"/>
                  </a:lnTo>
                  <a:lnTo>
                    <a:pt x="226" y="128"/>
                  </a:lnTo>
                  <a:moveTo>
                    <a:pt x="80" y="160"/>
                  </a:moveTo>
                  <a:lnTo>
                    <a:pt x="140" y="160"/>
                  </a:lnTo>
                  <a:lnTo>
                    <a:pt x="140" y="128"/>
                  </a:lnTo>
                  <a:lnTo>
                    <a:pt x="78" y="128"/>
                  </a:lnTo>
                  <a:lnTo>
                    <a:pt x="78" y="70"/>
                  </a:lnTo>
                  <a:cubicBezTo>
                    <a:pt x="78" y="40"/>
                    <a:pt x="98" y="32"/>
                    <a:pt x="110" y="32"/>
                  </a:cubicBezTo>
                  <a:cubicBezTo>
                    <a:pt x="118" y="32"/>
                    <a:pt x="130" y="34"/>
                    <a:pt x="140" y="42"/>
                  </a:cubicBezTo>
                  <a:lnTo>
                    <a:pt x="140" y="4"/>
                  </a:lnTo>
                  <a:cubicBezTo>
                    <a:pt x="140" y="4"/>
                    <a:pt x="126" y="0"/>
                    <a:pt x="110" y="0"/>
                  </a:cubicBezTo>
                  <a:cubicBezTo>
                    <a:pt x="70" y="0"/>
                    <a:pt x="38" y="34"/>
                    <a:pt x="38" y="86"/>
                  </a:cubicBezTo>
                  <a:lnTo>
                    <a:pt x="38" y="128"/>
                  </a:lnTo>
                  <a:lnTo>
                    <a:pt x="0" y="128"/>
                  </a:lnTo>
                  <a:lnTo>
                    <a:pt x="0" y="160"/>
                  </a:lnTo>
                  <a:lnTo>
                    <a:pt x="38" y="160"/>
                  </a:lnTo>
                  <a:lnTo>
                    <a:pt x="38" y="348"/>
                  </a:lnTo>
                  <a:lnTo>
                    <a:pt x="80" y="348"/>
                  </a:lnTo>
                  <a:lnTo>
                    <a:pt x="80" y="160"/>
                  </a:ln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41" name="Freeform 64"/>
            <p:cNvSpPr/>
            <p:nvPr/>
          </p:nvSpPr>
          <p:spPr>
            <a:xfrm>
              <a:off x="3522600" y="555516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42" name="Freeform 65"/>
            <p:cNvSpPr/>
            <p:nvPr/>
          </p:nvSpPr>
          <p:spPr>
            <a:xfrm>
              <a:off x="3694680" y="5529240"/>
              <a:ext cx="155880" cy="11160"/>
            </a:xfrm>
            <a:custGeom>
              <a:avLst/>
              <a:gdLst/>
              <a:ahLst/>
              <a:cxnLst/>
              <a:rect l="0" t="0" r="r" b="b"/>
              <a:pathLst>
                <a:path w="433" h="31">
                  <a:moveTo>
                    <a:pt x="406" y="30"/>
                  </a:moveTo>
                  <a:cubicBezTo>
                    <a:pt x="418" y="30"/>
                    <a:pt x="432" y="30"/>
                    <a:pt x="432" y="16"/>
                  </a:cubicBezTo>
                  <a:cubicBezTo>
                    <a:pt x="432" y="0"/>
                    <a:pt x="418" y="0"/>
                    <a:pt x="406" y="0"/>
                  </a:cubicBezTo>
                  <a:lnTo>
                    <a:pt x="24" y="0"/>
                  </a:lnTo>
                  <a:cubicBezTo>
                    <a:pt x="12" y="0"/>
                    <a:pt x="0" y="0"/>
                    <a:pt x="0" y="16"/>
                  </a:cubicBezTo>
                  <a:cubicBezTo>
                    <a:pt x="0" y="30"/>
                    <a:pt x="12" y="30"/>
                    <a:pt x="24" y="30"/>
                  </a:cubicBezTo>
                  <a:lnTo>
                    <a:pt x="406" y="30"/>
                  </a:ln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43" name="Freeform 66"/>
            <p:cNvSpPr/>
            <p:nvPr/>
          </p:nvSpPr>
          <p:spPr>
            <a:xfrm>
              <a:off x="3933720" y="5421960"/>
              <a:ext cx="155160" cy="176760"/>
            </a:xfrm>
            <a:custGeom>
              <a:avLst/>
              <a:gdLst/>
              <a:ahLst/>
              <a:cxnLst/>
              <a:rect l="0" t="0" r="r" b="b"/>
              <a:pathLst>
                <a:path w="431" h="491">
                  <a:moveTo>
                    <a:pt x="350" y="0"/>
                  </a:moveTo>
                  <a:lnTo>
                    <a:pt x="288" y="0"/>
                  </a:lnTo>
                  <a:lnTo>
                    <a:pt x="0" y="490"/>
                  </a:lnTo>
                  <a:lnTo>
                    <a:pt x="52" y="490"/>
                  </a:lnTo>
                  <a:lnTo>
                    <a:pt x="138" y="346"/>
                  </a:lnTo>
                  <a:lnTo>
                    <a:pt x="342" y="346"/>
                  </a:lnTo>
                  <a:lnTo>
                    <a:pt x="366" y="490"/>
                  </a:lnTo>
                  <a:lnTo>
                    <a:pt x="430" y="490"/>
                  </a:lnTo>
                  <a:lnTo>
                    <a:pt x="350" y="0"/>
                  </a:lnTo>
                  <a:moveTo>
                    <a:pt x="302" y="48"/>
                  </a:moveTo>
                  <a:lnTo>
                    <a:pt x="336" y="306"/>
                  </a:lnTo>
                  <a:lnTo>
                    <a:pt x="162" y="306"/>
                  </a:lnTo>
                  <a:lnTo>
                    <a:pt x="302" y="48"/>
                  </a:ln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44" name="Freeform 67"/>
            <p:cNvSpPr/>
            <p:nvPr/>
          </p:nvSpPr>
          <p:spPr>
            <a:xfrm>
              <a:off x="4108680" y="551412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45" name="Freeform 68"/>
            <p:cNvSpPr/>
            <p:nvPr/>
          </p:nvSpPr>
          <p:spPr>
            <a:xfrm>
              <a:off x="4155480" y="5555160"/>
              <a:ext cx="68760" cy="81720"/>
            </a:xfrm>
            <a:custGeom>
              <a:avLst/>
              <a:gdLst/>
              <a:ahLst/>
              <a:cxnLst/>
              <a:rect l="0" t="0" r="r" b="b"/>
              <a:pathLst>
                <a:path w="191" h="227">
                  <a:moveTo>
                    <a:pt x="190" y="78"/>
                  </a:moveTo>
                  <a:cubicBezTo>
                    <a:pt x="190" y="40"/>
                    <a:pt x="178" y="0"/>
                    <a:pt x="118" y="0"/>
                  </a:cubicBezTo>
                  <a:cubicBezTo>
                    <a:pt x="90" y="0"/>
                    <a:pt x="62" y="12"/>
                    <a:pt x="40" y="38"/>
                  </a:cubicBezTo>
                  <a:lnTo>
                    <a:pt x="40" y="2"/>
                  </a:lnTo>
                  <a:lnTo>
                    <a:pt x="0" y="2"/>
                  </a:lnTo>
                  <a:lnTo>
                    <a:pt x="0" y="226"/>
                  </a:lnTo>
                  <a:lnTo>
                    <a:pt x="44" y="226"/>
                  </a:lnTo>
                  <a:lnTo>
                    <a:pt x="44" y="104"/>
                  </a:lnTo>
                  <a:cubicBezTo>
                    <a:pt x="44" y="72"/>
                    <a:pt x="58" y="32"/>
                    <a:pt x="96" y="32"/>
                  </a:cubicBezTo>
                  <a:cubicBezTo>
                    <a:pt x="146" y="32"/>
                    <a:pt x="146" y="68"/>
                    <a:pt x="146" y="82"/>
                  </a:cubicBezTo>
                  <a:lnTo>
                    <a:pt x="146" y="226"/>
                  </a:lnTo>
                  <a:lnTo>
                    <a:pt x="190" y="226"/>
                  </a:lnTo>
                  <a:lnTo>
                    <a:pt x="190" y="78"/>
                  </a:ln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46" name="Freeform 69"/>
            <p:cNvSpPr/>
            <p:nvPr/>
          </p:nvSpPr>
          <p:spPr>
            <a:xfrm>
              <a:off x="4251240" y="5514120"/>
              <a:ext cx="19080" cy="122760"/>
            </a:xfrm>
            <a:custGeom>
              <a:avLst/>
              <a:gdLst/>
              <a:ahLst/>
              <a:cxnLst/>
              <a:rect l="0" t="0" r="r" b="b"/>
              <a:pathLst>
                <a:path w="53" h="341">
                  <a:moveTo>
                    <a:pt x="52" y="0"/>
                  </a:moveTo>
                  <a:lnTo>
                    <a:pt x="0" y="0"/>
                  </a:lnTo>
                  <a:lnTo>
                    <a:pt x="0" y="50"/>
                  </a:lnTo>
                  <a:lnTo>
                    <a:pt x="52" y="50"/>
                  </a:lnTo>
                  <a:lnTo>
                    <a:pt x="52" y="0"/>
                  </a:lnTo>
                  <a:moveTo>
                    <a:pt x="48" y="120"/>
                  </a:moveTo>
                  <a:lnTo>
                    <a:pt x="4" y="120"/>
                  </a:lnTo>
                  <a:lnTo>
                    <a:pt x="4" y="340"/>
                  </a:lnTo>
                  <a:lnTo>
                    <a:pt x="48" y="340"/>
                  </a:lnTo>
                  <a:lnTo>
                    <a:pt x="48" y="120"/>
                  </a:ln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</p:grpSp>
      <p:sp>
        <p:nvSpPr>
          <p:cNvPr id="247" name="TextShape 72"/>
          <p:cNvSpPr txBox="1"/>
          <p:nvPr/>
        </p:nvSpPr>
        <p:spPr>
          <a:xfrm>
            <a:off x="5539816" y="5629808"/>
            <a:ext cx="3024224" cy="551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JMP,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Relaño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Molina &amp;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Jaksch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</a:t>
            </a:r>
            <a:endParaRPr lang="en-US" sz="1600" b="0" strike="noStrike" spc="-1" dirty="0">
              <a:latin typeface="Calibri"/>
            </a:endParaRPr>
          </a:p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Nature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Commun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. </a:t>
            </a:r>
            <a:r>
              <a:rPr lang="en-US" sz="1600" b="1" strike="noStrike" spc="-1" dirty="0">
                <a:solidFill>
                  <a:srgbClr val="000000"/>
                </a:solidFill>
                <a:latin typeface="Calibri"/>
              </a:rPr>
              <a:t>9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2006 (2018)</a:t>
            </a:r>
            <a:endParaRPr lang="en-US" sz="1600" b="0" strike="noStrike" spc="-1" dirty="0">
              <a:latin typeface="Calibri"/>
            </a:endParaRPr>
          </a:p>
        </p:txBody>
      </p:sp>
      <p:sp>
        <p:nvSpPr>
          <p:cNvPr id="248" name="TextShape 199"/>
          <p:cNvSpPr txBox="1"/>
          <p:nvPr/>
        </p:nvSpPr>
        <p:spPr>
          <a:xfrm>
            <a:off x="130319" y="5690704"/>
            <a:ext cx="5398229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r>
              <a:rPr lang="en-GB" sz="1600" b="0" strike="noStrike" spc="-1" dirty="0">
                <a:solidFill>
                  <a:srgbClr val="808080"/>
                </a:solidFill>
                <a:latin typeface="Calibri"/>
              </a:rPr>
              <a:t>Hickey &amp; </a:t>
            </a:r>
            <a:r>
              <a:rPr lang="en-GB" sz="1600" b="0" strike="noStrike" spc="-1" dirty="0" err="1">
                <a:solidFill>
                  <a:srgbClr val="808080"/>
                </a:solidFill>
                <a:latin typeface="Calibri"/>
              </a:rPr>
              <a:t>Genway</a:t>
            </a:r>
            <a:r>
              <a:rPr lang="en-GB" sz="1600" b="0" strike="noStrike" spc="-1" dirty="0">
                <a:solidFill>
                  <a:srgbClr val="808080"/>
                </a:solidFill>
                <a:latin typeface="Calibri"/>
              </a:rPr>
              <a:t>, PRE (2014);</a:t>
            </a:r>
          </a:p>
          <a:p>
            <a:r>
              <a:rPr lang="en-GB" sz="1600" b="0" strike="noStrike" spc="-1" dirty="0" err="1">
                <a:solidFill>
                  <a:srgbClr val="808080"/>
                </a:solidFill>
                <a:latin typeface="Calibri"/>
              </a:rPr>
              <a:t>Guryanova</a:t>
            </a:r>
            <a:r>
              <a:rPr lang="en-GB" sz="1600" b="0" strike="noStrike" spc="-1" dirty="0">
                <a:solidFill>
                  <a:srgbClr val="808080"/>
                </a:solidFill>
                <a:latin typeface="Calibri"/>
              </a:rPr>
              <a:t> et al.; </a:t>
            </a:r>
            <a:r>
              <a:rPr lang="en-GB" sz="1600" b="0" strike="noStrike" spc="-1" dirty="0" err="1">
                <a:solidFill>
                  <a:srgbClr val="808080"/>
                </a:solidFill>
                <a:latin typeface="Calibri"/>
              </a:rPr>
              <a:t>Yunger</a:t>
            </a:r>
            <a:r>
              <a:rPr lang="en-GB" sz="1600" b="0" strike="noStrike" spc="-1" dirty="0">
                <a:solidFill>
                  <a:srgbClr val="808080"/>
                </a:solidFill>
                <a:latin typeface="Calibri"/>
              </a:rPr>
              <a:t> Halpern et al., Nature </a:t>
            </a:r>
            <a:r>
              <a:rPr lang="en-GB" sz="1600" b="0" strike="noStrike" spc="-1" dirty="0" err="1">
                <a:solidFill>
                  <a:srgbClr val="808080"/>
                </a:solidFill>
                <a:latin typeface="Calibri"/>
              </a:rPr>
              <a:t>Commun</a:t>
            </a:r>
            <a:r>
              <a:rPr lang="en-GB" sz="1600" b="0" strike="noStrike" spc="-1" dirty="0">
                <a:solidFill>
                  <a:srgbClr val="808080"/>
                </a:solidFill>
                <a:latin typeface="Calibri"/>
              </a:rPr>
              <a:t>. (2016)</a:t>
            </a:r>
          </a:p>
        </p:txBody>
      </p:sp>
      <p:sp>
        <p:nvSpPr>
          <p:cNvPr id="249" name="TextShape 108"/>
          <p:cNvSpPr txBox="1"/>
          <p:nvPr/>
        </p:nvSpPr>
        <p:spPr>
          <a:xfrm>
            <a:off x="7331040" y="4165228"/>
            <a:ext cx="1237320" cy="4975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3200" b="0" strike="noStrike" spc="-1">
                <a:latin typeface="Calibri"/>
              </a:rPr>
              <a:t>GGEs!</a:t>
            </a:r>
            <a:endParaRPr lang="en-US" sz="3200" b="0" strike="noStrike" spc="-1">
              <a:latin typeface="Times New Roman"/>
            </a:endParaRPr>
          </a:p>
        </p:txBody>
      </p:sp>
      <p:pic>
        <p:nvPicPr>
          <p:cNvPr id="250" name="Picture 2416"/>
          <p:cNvPicPr/>
          <p:nvPr/>
        </p:nvPicPr>
        <p:blipFill>
          <a:blip r:embed="rId3"/>
          <a:stretch/>
        </p:blipFill>
        <p:spPr>
          <a:xfrm>
            <a:off x="6865200" y="3906748"/>
            <a:ext cx="583200" cy="1152000"/>
          </a:xfrm>
          <a:prstGeom prst="rect">
            <a:avLst/>
          </a:prstGeom>
          <a:ln>
            <a:noFill/>
          </a:ln>
        </p:spPr>
      </p:pic>
      <p:sp>
        <p:nvSpPr>
          <p:cNvPr id="251" name="TextShape 1"/>
          <p:cNvSpPr txBox="1"/>
          <p:nvPr/>
        </p:nvSpPr>
        <p:spPr>
          <a:xfrm>
            <a:off x="4058553" y="4780358"/>
            <a:ext cx="2300400" cy="44836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200" b="0" i="1" strike="noStrike" spc="-1" dirty="0" err="1">
                <a:latin typeface="Calibri"/>
              </a:rPr>
              <a:t>Generalised</a:t>
            </a:r>
            <a:r>
              <a:rPr lang="en-US" sz="2200" b="0" i="1" strike="noStrike" spc="-1" dirty="0">
                <a:latin typeface="Calibri"/>
              </a:rPr>
              <a:t> work</a:t>
            </a:r>
            <a:endParaRPr lang="en-US" sz="2200" b="0" strike="noStrike" spc="-1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24547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288360" y="903960"/>
            <a:ext cx="2572120" cy="460211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r>
              <a:rPr lang="en-GB" sz="2400" b="0" strike="noStrike" spc="-1" dirty="0">
                <a:latin typeface="Calibri"/>
              </a:rPr>
              <a:t>Achilles vs. tortoise</a:t>
            </a:r>
          </a:p>
        </p:txBody>
      </p:sp>
      <p:sp>
        <p:nvSpPr>
          <p:cNvPr id="119" name="TextShape 2"/>
          <p:cNvSpPr txBox="1"/>
          <p:nvPr/>
        </p:nvSpPr>
        <p:spPr>
          <a:xfrm>
            <a:off x="252000" y="108000"/>
            <a:ext cx="7776000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Dynamics?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134000" y="1629196"/>
            <a:ext cx="6012000" cy="3960000"/>
            <a:chOff x="1134000" y="1629196"/>
            <a:chExt cx="6012000" cy="3960000"/>
          </a:xfrm>
        </p:grpSpPr>
        <p:sp>
          <p:nvSpPr>
            <p:cNvPr id="121" name="TextShape 4"/>
            <p:cNvSpPr txBox="1"/>
            <p:nvPr/>
          </p:nvSpPr>
          <p:spPr>
            <a:xfrm>
              <a:off x="1134000" y="1629196"/>
              <a:ext cx="6012000" cy="3960000"/>
            </a:xfrm>
            <a:prstGeom prst="rect">
              <a:avLst/>
            </a:prstGeom>
            <a:blipFill rotWithShape="0">
              <a:blip r:embed="rId2"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 anchorCtr="1">
              <a:spAutoFit/>
            </a:bodyPr>
            <a:lstStyle/>
            <a:p>
              <a:pPr algn="ctr"/>
              <a:endParaRPr lang="en-US" sz="1200" b="0" strike="noStrike" spc="-1" dirty="0">
                <a:latin typeface="Times New Roman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1139531" y="5182766"/>
              <a:ext cx="164897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spc="-1" dirty="0">
                  <a:solidFill>
                    <a:srgbClr val="808080"/>
                  </a:solidFill>
                  <a:latin typeface="Andale Mono"/>
                </a:rPr>
                <a:t>ibmathresources.com</a:t>
              </a:r>
              <a:endParaRPr lang="en-GB" sz="1200" dirty="0"/>
            </a:p>
          </p:txBody>
        </p:sp>
      </p:grpSp>
      <p:sp>
        <p:nvSpPr>
          <p:cNvPr id="16" name="TextShape 9"/>
          <p:cNvSpPr txBox="1"/>
          <p:nvPr/>
        </p:nvSpPr>
        <p:spPr>
          <a:xfrm>
            <a:off x="6299163" y="1012805"/>
            <a:ext cx="1919034" cy="337101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r"/>
            <a:r>
              <a:rPr lang="es-ES_tradnl" sz="1600" spc="-1" dirty="0" err="1">
                <a:latin typeface="Calibri"/>
                <a:ea typeface="Lucida Sans Typewriter"/>
              </a:rPr>
              <a:t>Zeno</a:t>
            </a:r>
            <a:r>
              <a:rPr lang="es-ES_tradnl" sz="1600" spc="-1" dirty="0">
                <a:latin typeface="Calibri"/>
                <a:ea typeface="Lucida Sans Typewriter"/>
              </a:rPr>
              <a:t> (5th Cent. BCE)</a:t>
            </a:r>
          </a:p>
        </p:txBody>
      </p:sp>
    </p:spTree>
    <p:extLst>
      <p:ext uri="{BB962C8B-B14F-4D97-AF65-F5344CB8AC3E}">
        <p14:creationId xmlns:p14="http://schemas.microsoft.com/office/powerpoint/2010/main" val="3628114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" name="CustomShape 1"/>
          <p:cNvSpPr/>
          <p:nvPr/>
        </p:nvSpPr>
        <p:spPr>
          <a:xfrm>
            <a:off x="4093236" y="4026600"/>
            <a:ext cx="4525200" cy="20746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0" name="TextShape 2"/>
          <p:cNvSpPr txBox="1"/>
          <p:nvPr/>
        </p:nvSpPr>
        <p:spPr>
          <a:xfrm>
            <a:off x="252000" y="111446"/>
            <a:ext cx="7776000" cy="6771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Testing ground: </a:t>
            </a:r>
            <a:r>
              <a:rPr lang="en-US" sz="4400" b="1" strike="noStrike" spc="-1" dirty="0" err="1">
                <a:solidFill>
                  <a:srgbClr val="F3BC19"/>
                </a:solidFill>
                <a:latin typeface="Calibri"/>
              </a:rPr>
              <a:t>Dicke</a:t>
            </a:r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 model</a:t>
            </a:r>
          </a:p>
        </p:txBody>
      </p:sp>
      <p:grpSp>
        <p:nvGrpSpPr>
          <p:cNvPr id="3" name="Agrupar 2"/>
          <p:cNvGrpSpPr/>
          <p:nvPr/>
        </p:nvGrpSpPr>
        <p:grpSpPr>
          <a:xfrm>
            <a:off x="291600" y="903600"/>
            <a:ext cx="6882840" cy="1323720"/>
            <a:chOff x="291600" y="903600"/>
            <a:chExt cx="6882840" cy="1323720"/>
          </a:xfrm>
        </p:grpSpPr>
        <p:sp>
          <p:nvSpPr>
            <p:cNvPr id="2512" name="Freeform 4"/>
            <p:cNvSpPr/>
            <p:nvPr/>
          </p:nvSpPr>
          <p:spPr>
            <a:xfrm>
              <a:off x="291600" y="910080"/>
              <a:ext cx="6882840" cy="1317240"/>
            </a:xfrm>
            <a:custGeom>
              <a:avLst/>
              <a:gdLst/>
              <a:ahLst/>
              <a:cxnLst/>
              <a:rect l="0" t="0" r="r" b="b"/>
              <a:pathLst>
                <a:path w="19119" h="3659">
                  <a:moveTo>
                    <a:pt x="9559" y="3658"/>
                  </a:moveTo>
                  <a:lnTo>
                    <a:pt x="0" y="3658"/>
                  </a:lnTo>
                  <a:lnTo>
                    <a:pt x="0" y="0"/>
                  </a:lnTo>
                  <a:lnTo>
                    <a:pt x="19118" y="0"/>
                  </a:lnTo>
                  <a:lnTo>
                    <a:pt x="19118" y="3658"/>
                  </a:lnTo>
                  <a:lnTo>
                    <a:pt x="9559" y="3658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2513" name="Freeform 5"/>
            <p:cNvSpPr/>
            <p:nvPr/>
          </p:nvSpPr>
          <p:spPr>
            <a:xfrm>
              <a:off x="359808" y="101772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14" name="Freeform 6"/>
            <p:cNvSpPr/>
            <p:nvPr/>
          </p:nvSpPr>
          <p:spPr>
            <a:xfrm>
              <a:off x="324168" y="1087200"/>
              <a:ext cx="186480" cy="194400"/>
            </a:xfrm>
            <a:custGeom>
              <a:avLst/>
              <a:gdLst/>
              <a:ahLst/>
              <a:cxnLst/>
              <a:rect l="0" t="0" r="r" b="b"/>
              <a:pathLst>
                <a:path w="518" h="540">
                  <a:moveTo>
                    <a:pt x="517" y="0"/>
                  </a:moveTo>
                  <a:lnTo>
                    <a:pt x="449" y="0"/>
                  </a:lnTo>
                  <a:lnTo>
                    <a:pt x="398" y="235"/>
                  </a:lnTo>
                  <a:lnTo>
                    <a:pt x="134" y="235"/>
                  </a:lnTo>
                  <a:lnTo>
                    <a:pt x="185" y="0"/>
                  </a:ln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23" y="282"/>
                  </a:lnTo>
                  <a:lnTo>
                    <a:pt x="387" y="282"/>
                  </a:lnTo>
                  <a:lnTo>
                    <a:pt x="334" y="539"/>
                  </a:lnTo>
                  <a:lnTo>
                    <a:pt x="403" y="539"/>
                  </a:lnTo>
                  <a:lnTo>
                    <a:pt x="517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15" name="Freeform 7"/>
            <p:cNvSpPr/>
            <p:nvPr/>
          </p:nvSpPr>
          <p:spPr>
            <a:xfrm>
              <a:off x="610728" y="117756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16" name="Freeform 8"/>
            <p:cNvSpPr/>
            <p:nvPr/>
          </p:nvSpPr>
          <p:spPr>
            <a:xfrm>
              <a:off x="903768" y="1087200"/>
              <a:ext cx="138240" cy="197640"/>
            </a:xfrm>
            <a:custGeom>
              <a:avLst/>
              <a:gdLst/>
              <a:ahLst/>
              <a:cxnLst/>
              <a:rect l="0" t="0" r="r" b="b"/>
              <a:pathLst>
                <a:path w="384" h="549">
                  <a:moveTo>
                    <a:pt x="156" y="112"/>
                  </a:moveTo>
                  <a:lnTo>
                    <a:pt x="306" y="112"/>
                  </a:lnTo>
                  <a:cubicBezTo>
                    <a:pt x="319" y="112"/>
                    <a:pt x="328" y="112"/>
                    <a:pt x="328" y="103"/>
                  </a:cubicBezTo>
                  <a:cubicBezTo>
                    <a:pt x="328" y="92"/>
                    <a:pt x="319" y="92"/>
                    <a:pt x="304" y="92"/>
                  </a:cubicBezTo>
                  <a:lnTo>
                    <a:pt x="161" y="92"/>
                  </a:lnTo>
                  <a:cubicBezTo>
                    <a:pt x="165" y="73"/>
                    <a:pt x="165" y="70"/>
                    <a:pt x="169" y="53"/>
                  </a:cubicBezTo>
                  <a:cubicBezTo>
                    <a:pt x="174" y="37"/>
                    <a:pt x="180" y="11"/>
                    <a:pt x="180" y="9"/>
                  </a:cubicBezTo>
                  <a:cubicBezTo>
                    <a:pt x="180" y="2"/>
                    <a:pt x="176" y="0"/>
                    <a:pt x="169" y="0"/>
                  </a:cubicBezTo>
                  <a:cubicBezTo>
                    <a:pt x="156" y="0"/>
                    <a:pt x="95" y="7"/>
                    <a:pt x="75" y="9"/>
                  </a:cubicBezTo>
                  <a:cubicBezTo>
                    <a:pt x="68" y="9"/>
                    <a:pt x="62" y="9"/>
                    <a:pt x="62" y="24"/>
                  </a:cubicBezTo>
                  <a:cubicBezTo>
                    <a:pt x="62" y="33"/>
                    <a:pt x="68" y="33"/>
                    <a:pt x="79" y="33"/>
                  </a:cubicBezTo>
                  <a:cubicBezTo>
                    <a:pt x="117" y="33"/>
                    <a:pt x="119" y="37"/>
                    <a:pt x="119" y="46"/>
                  </a:cubicBezTo>
                  <a:cubicBezTo>
                    <a:pt x="119" y="51"/>
                    <a:pt x="112" y="77"/>
                    <a:pt x="108" y="92"/>
                  </a:cubicBezTo>
                  <a:lnTo>
                    <a:pt x="64" y="92"/>
                  </a:lnTo>
                  <a:cubicBezTo>
                    <a:pt x="48" y="92"/>
                    <a:pt x="40" y="92"/>
                    <a:pt x="40" y="103"/>
                  </a:cubicBezTo>
                  <a:cubicBezTo>
                    <a:pt x="40" y="112"/>
                    <a:pt x="46" y="112"/>
                    <a:pt x="62" y="112"/>
                  </a:cubicBezTo>
                  <a:lnTo>
                    <a:pt x="103" y="112"/>
                  </a:lnTo>
                  <a:lnTo>
                    <a:pt x="2" y="508"/>
                  </a:lnTo>
                  <a:cubicBezTo>
                    <a:pt x="0" y="519"/>
                    <a:pt x="0" y="521"/>
                    <a:pt x="0" y="526"/>
                  </a:cubicBezTo>
                  <a:cubicBezTo>
                    <a:pt x="0" y="543"/>
                    <a:pt x="13" y="548"/>
                    <a:pt x="22" y="548"/>
                  </a:cubicBezTo>
                  <a:cubicBezTo>
                    <a:pt x="37" y="548"/>
                    <a:pt x="48" y="537"/>
                    <a:pt x="51" y="526"/>
                  </a:cubicBezTo>
                  <a:cubicBezTo>
                    <a:pt x="53" y="521"/>
                    <a:pt x="62" y="488"/>
                    <a:pt x="66" y="469"/>
                  </a:cubicBezTo>
                  <a:lnTo>
                    <a:pt x="84" y="398"/>
                  </a:lnTo>
                  <a:cubicBezTo>
                    <a:pt x="86" y="387"/>
                    <a:pt x="95" y="359"/>
                    <a:pt x="97" y="345"/>
                  </a:cubicBezTo>
                  <a:cubicBezTo>
                    <a:pt x="101" y="334"/>
                    <a:pt x="106" y="310"/>
                    <a:pt x="106" y="308"/>
                  </a:cubicBezTo>
                  <a:cubicBezTo>
                    <a:pt x="112" y="295"/>
                    <a:pt x="154" y="213"/>
                    <a:pt x="233" y="213"/>
                  </a:cubicBezTo>
                  <a:cubicBezTo>
                    <a:pt x="266" y="213"/>
                    <a:pt x="275" y="240"/>
                    <a:pt x="275" y="266"/>
                  </a:cubicBezTo>
                  <a:cubicBezTo>
                    <a:pt x="275" y="315"/>
                    <a:pt x="240" y="409"/>
                    <a:pt x="224" y="444"/>
                  </a:cubicBezTo>
                  <a:cubicBezTo>
                    <a:pt x="220" y="458"/>
                    <a:pt x="216" y="469"/>
                    <a:pt x="216" y="482"/>
                  </a:cubicBezTo>
                  <a:cubicBezTo>
                    <a:pt x="216" y="524"/>
                    <a:pt x="244" y="548"/>
                    <a:pt x="279" y="548"/>
                  </a:cubicBezTo>
                  <a:cubicBezTo>
                    <a:pt x="354" y="548"/>
                    <a:pt x="383" y="433"/>
                    <a:pt x="383" y="427"/>
                  </a:cubicBezTo>
                  <a:cubicBezTo>
                    <a:pt x="383" y="420"/>
                    <a:pt x="374" y="420"/>
                    <a:pt x="372" y="420"/>
                  </a:cubicBezTo>
                  <a:cubicBezTo>
                    <a:pt x="365" y="420"/>
                    <a:pt x="365" y="422"/>
                    <a:pt x="361" y="433"/>
                  </a:cubicBezTo>
                  <a:cubicBezTo>
                    <a:pt x="339" y="513"/>
                    <a:pt x="304" y="530"/>
                    <a:pt x="282" y="530"/>
                  </a:cubicBezTo>
                  <a:cubicBezTo>
                    <a:pt x="268" y="530"/>
                    <a:pt x="262" y="521"/>
                    <a:pt x="262" y="504"/>
                  </a:cubicBezTo>
                  <a:cubicBezTo>
                    <a:pt x="262" y="486"/>
                    <a:pt x="271" y="464"/>
                    <a:pt x="275" y="451"/>
                  </a:cubicBezTo>
                  <a:cubicBezTo>
                    <a:pt x="288" y="416"/>
                    <a:pt x="323" y="323"/>
                    <a:pt x="323" y="279"/>
                  </a:cubicBezTo>
                  <a:cubicBezTo>
                    <a:pt x="323" y="222"/>
                    <a:pt x="288" y="196"/>
                    <a:pt x="235" y="196"/>
                  </a:cubicBezTo>
                  <a:cubicBezTo>
                    <a:pt x="211" y="196"/>
                    <a:pt x="165" y="200"/>
                    <a:pt x="119" y="255"/>
                  </a:cubicBezTo>
                  <a:lnTo>
                    <a:pt x="156" y="11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17" name="Freeform 9"/>
            <p:cNvSpPr/>
            <p:nvPr/>
          </p:nvSpPr>
          <p:spPr>
            <a:xfrm>
              <a:off x="1042368" y="1157760"/>
              <a:ext cx="165960" cy="127080"/>
            </a:xfrm>
            <a:custGeom>
              <a:avLst/>
              <a:gdLst/>
              <a:ahLst/>
              <a:cxnLst/>
              <a:rect l="0" t="0" r="r" b="b"/>
              <a:pathLst>
                <a:path w="461" h="353">
                  <a:moveTo>
                    <a:pt x="460" y="55"/>
                  </a:moveTo>
                  <a:cubicBezTo>
                    <a:pt x="460" y="20"/>
                    <a:pt x="447" y="0"/>
                    <a:pt x="429" y="0"/>
                  </a:cubicBezTo>
                  <a:cubicBezTo>
                    <a:pt x="409" y="0"/>
                    <a:pt x="389" y="18"/>
                    <a:pt x="389" y="37"/>
                  </a:cubicBezTo>
                  <a:cubicBezTo>
                    <a:pt x="389" y="44"/>
                    <a:pt x="392" y="53"/>
                    <a:pt x="400" y="59"/>
                  </a:cubicBezTo>
                  <a:cubicBezTo>
                    <a:pt x="414" y="73"/>
                    <a:pt x="427" y="92"/>
                    <a:pt x="427" y="125"/>
                  </a:cubicBezTo>
                  <a:cubicBezTo>
                    <a:pt x="427" y="156"/>
                    <a:pt x="414" y="200"/>
                    <a:pt x="389" y="238"/>
                  </a:cubicBezTo>
                  <a:cubicBezTo>
                    <a:pt x="365" y="271"/>
                    <a:pt x="337" y="297"/>
                    <a:pt x="299" y="297"/>
                  </a:cubicBezTo>
                  <a:cubicBezTo>
                    <a:pt x="255" y="297"/>
                    <a:pt x="231" y="268"/>
                    <a:pt x="224" y="227"/>
                  </a:cubicBezTo>
                  <a:cubicBezTo>
                    <a:pt x="233" y="207"/>
                    <a:pt x="251" y="156"/>
                    <a:pt x="251" y="134"/>
                  </a:cubicBezTo>
                  <a:cubicBezTo>
                    <a:pt x="251" y="125"/>
                    <a:pt x="246" y="117"/>
                    <a:pt x="238" y="117"/>
                  </a:cubicBezTo>
                  <a:cubicBezTo>
                    <a:pt x="231" y="117"/>
                    <a:pt x="222" y="119"/>
                    <a:pt x="216" y="130"/>
                  </a:cubicBezTo>
                  <a:cubicBezTo>
                    <a:pt x="207" y="145"/>
                    <a:pt x="198" y="196"/>
                    <a:pt x="198" y="224"/>
                  </a:cubicBezTo>
                  <a:cubicBezTo>
                    <a:pt x="172" y="262"/>
                    <a:pt x="141" y="297"/>
                    <a:pt x="92" y="297"/>
                  </a:cubicBezTo>
                  <a:cubicBezTo>
                    <a:pt x="42" y="297"/>
                    <a:pt x="24" y="251"/>
                    <a:pt x="24" y="207"/>
                  </a:cubicBezTo>
                  <a:cubicBezTo>
                    <a:pt x="24" y="110"/>
                    <a:pt x="103" y="29"/>
                    <a:pt x="103" y="18"/>
                  </a:cubicBezTo>
                  <a:cubicBezTo>
                    <a:pt x="103" y="9"/>
                    <a:pt x="97" y="2"/>
                    <a:pt x="90" y="2"/>
                  </a:cubicBezTo>
                  <a:cubicBezTo>
                    <a:pt x="79" y="2"/>
                    <a:pt x="75" y="13"/>
                    <a:pt x="68" y="20"/>
                  </a:cubicBezTo>
                  <a:cubicBezTo>
                    <a:pt x="29" y="77"/>
                    <a:pt x="0" y="169"/>
                    <a:pt x="0" y="242"/>
                  </a:cubicBezTo>
                  <a:cubicBezTo>
                    <a:pt x="0" y="295"/>
                    <a:pt x="18" y="352"/>
                    <a:pt x="81" y="352"/>
                  </a:cubicBezTo>
                  <a:cubicBezTo>
                    <a:pt x="136" y="352"/>
                    <a:pt x="174" y="315"/>
                    <a:pt x="200" y="271"/>
                  </a:cubicBezTo>
                  <a:cubicBezTo>
                    <a:pt x="209" y="317"/>
                    <a:pt x="238" y="352"/>
                    <a:pt x="286" y="352"/>
                  </a:cubicBezTo>
                  <a:cubicBezTo>
                    <a:pt x="348" y="352"/>
                    <a:pt x="385" y="306"/>
                    <a:pt x="414" y="246"/>
                  </a:cubicBezTo>
                  <a:cubicBezTo>
                    <a:pt x="431" y="209"/>
                    <a:pt x="460" y="103"/>
                    <a:pt x="460" y="55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18" name="Freeform 10"/>
            <p:cNvSpPr/>
            <p:nvPr/>
          </p:nvSpPr>
          <p:spPr>
            <a:xfrm>
              <a:off x="1219128" y="1233000"/>
              <a:ext cx="80280" cy="92160"/>
            </a:xfrm>
            <a:custGeom>
              <a:avLst/>
              <a:gdLst/>
              <a:ahLst/>
              <a:cxnLst/>
              <a:rect l="0" t="0" r="r" b="b"/>
              <a:pathLst>
                <a:path w="223" h="256">
                  <a:moveTo>
                    <a:pt x="218" y="191"/>
                  </a:moveTo>
                  <a:cubicBezTo>
                    <a:pt x="191" y="209"/>
                    <a:pt x="161" y="218"/>
                    <a:pt x="128" y="218"/>
                  </a:cubicBezTo>
                  <a:cubicBezTo>
                    <a:pt x="77" y="218"/>
                    <a:pt x="48" y="178"/>
                    <a:pt x="48" y="130"/>
                  </a:cubicBezTo>
                  <a:cubicBezTo>
                    <a:pt x="48" y="86"/>
                    <a:pt x="70" y="37"/>
                    <a:pt x="130" y="37"/>
                  </a:cubicBezTo>
                  <a:cubicBezTo>
                    <a:pt x="167" y="37"/>
                    <a:pt x="183" y="46"/>
                    <a:pt x="211" y="64"/>
                  </a:cubicBezTo>
                  <a:lnTo>
                    <a:pt x="218" y="24"/>
                  </a:lnTo>
                  <a:cubicBezTo>
                    <a:pt x="185" y="7"/>
                    <a:pt x="172" y="0"/>
                    <a:pt x="130" y="0"/>
                  </a:cubicBezTo>
                  <a:cubicBezTo>
                    <a:pt x="46" y="0"/>
                    <a:pt x="0" y="66"/>
                    <a:pt x="0" y="130"/>
                  </a:cubicBezTo>
                  <a:cubicBezTo>
                    <a:pt x="0" y="196"/>
                    <a:pt x="53" y="255"/>
                    <a:pt x="128" y="255"/>
                  </a:cubicBezTo>
                  <a:cubicBezTo>
                    <a:pt x="165" y="255"/>
                    <a:pt x="198" y="244"/>
                    <a:pt x="222" y="231"/>
                  </a:cubicBezTo>
                  <a:lnTo>
                    <a:pt x="218" y="19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19" name="Freeform 11"/>
            <p:cNvSpPr/>
            <p:nvPr/>
          </p:nvSpPr>
          <p:spPr>
            <a:xfrm>
              <a:off x="1310208" y="1233000"/>
              <a:ext cx="92880" cy="92160"/>
            </a:xfrm>
            <a:custGeom>
              <a:avLst/>
              <a:gdLst/>
              <a:ahLst/>
              <a:cxnLst/>
              <a:rect l="0" t="0" r="r" b="b"/>
              <a:pathLst>
                <a:path w="258" h="256">
                  <a:moveTo>
                    <a:pt x="257" y="132"/>
                  </a:moveTo>
                  <a:cubicBezTo>
                    <a:pt x="257" y="59"/>
                    <a:pt x="200" y="0"/>
                    <a:pt x="128" y="0"/>
                  </a:cubicBezTo>
                  <a:cubicBezTo>
                    <a:pt x="57" y="0"/>
                    <a:pt x="0" y="59"/>
                    <a:pt x="0" y="132"/>
                  </a:cubicBezTo>
                  <a:cubicBezTo>
                    <a:pt x="0" y="200"/>
                    <a:pt x="57" y="255"/>
                    <a:pt x="128" y="255"/>
                  </a:cubicBezTo>
                  <a:cubicBezTo>
                    <a:pt x="200" y="255"/>
                    <a:pt x="257" y="200"/>
                    <a:pt x="257" y="132"/>
                  </a:cubicBezTo>
                  <a:moveTo>
                    <a:pt x="128" y="218"/>
                  </a:moveTo>
                  <a:cubicBezTo>
                    <a:pt x="86" y="218"/>
                    <a:pt x="48" y="187"/>
                    <a:pt x="48" y="125"/>
                  </a:cubicBezTo>
                  <a:cubicBezTo>
                    <a:pt x="48" y="64"/>
                    <a:pt x="88" y="35"/>
                    <a:pt x="128" y="35"/>
                  </a:cubicBezTo>
                  <a:cubicBezTo>
                    <a:pt x="169" y="35"/>
                    <a:pt x="209" y="64"/>
                    <a:pt x="209" y="125"/>
                  </a:cubicBezTo>
                  <a:cubicBezTo>
                    <a:pt x="209" y="187"/>
                    <a:pt x="169" y="218"/>
                    <a:pt x="128" y="218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20" name="Freeform 12"/>
            <p:cNvSpPr/>
            <p:nvPr/>
          </p:nvSpPr>
          <p:spPr>
            <a:xfrm>
              <a:off x="1424328" y="1233720"/>
              <a:ext cx="133560" cy="90000"/>
            </a:xfrm>
            <a:custGeom>
              <a:avLst/>
              <a:gdLst/>
              <a:ahLst/>
              <a:cxnLst/>
              <a:rect l="0" t="0" r="r" b="b"/>
              <a:pathLst>
                <a:path w="371" h="250">
                  <a:moveTo>
                    <a:pt x="370" y="86"/>
                  </a:moveTo>
                  <a:cubicBezTo>
                    <a:pt x="370" y="44"/>
                    <a:pt x="356" y="0"/>
                    <a:pt x="288" y="0"/>
                  </a:cubicBezTo>
                  <a:cubicBezTo>
                    <a:pt x="244" y="0"/>
                    <a:pt x="216" y="26"/>
                    <a:pt x="202" y="44"/>
                  </a:cubicBezTo>
                  <a:cubicBezTo>
                    <a:pt x="196" y="29"/>
                    <a:pt x="183" y="0"/>
                    <a:pt x="128" y="0"/>
                  </a:cubicBezTo>
                  <a:cubicBezTo>
                    <a:pt x="97" y="0"/>
                    <a:pt x="68" y="13"/>
                    <a:pt x="44" y="42"/>
                  </a:cubicBezTo>
                  <a:lnTo>
                    <a:pt x="44" y="2"/>
                  </a:lnTo>
                  <a:lnTo>
                    <a:pt x="0" y="2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114"/>
                  </a:lnTo>
                  <a:cubicBezTo>
                    <a:pt x="48" y="79"/>
                    <a:pt x="62" y="35"/>
                    <a:pt x="106" y="35"/>
                  </a:cubicBezTo>
                  <a:cubicBezTo>
                    <a:pt x="161" y="35"/>
                    <a:pt x="161" y="75"/>
                    <a:pt x="161" y="90"/>
                  </a:cubicBezTo>
                  <a:lnTo>
                    <a:pt x="161" y="249"/>
                  </a:lnTo>
                  <a:lnTo>
                    <a:pt x="209" y="249"/>
                  </a:lnTo>
                  <a:lnTo>
                    <a:pt x="209" y="114"/>
                  </a:lnTo>
                  <a:cubicBezTo>
                    <a:pt x="209" y="79"/>
                    <a:pt x="222" y="35"/>
                    <a:pt x="266" y="35"/>
                  </a:cubicBezTo>
                  <a:cubicBezTo>
                    <a:pt x="321" y="35"/>
                    <a:pt x="321" y="75"/>
                    <a:pt x="321" y="90"/>
                  </a:cubicBezTo>
                  <a:lnTo>
                    <a:pt x="321" y="249"/>
                  </a:lnTo>
                  <a:lnTo>
                    <a:pt x="370" y="249"/>
                  </a:lnTo>
                  <a:lnTo>
                    <a:pt x="370" y="8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21" name="Freeform 13"/>
            <p:cNvSpPr/>
            <p:nvPr/>
          </p:nvSpPr>
          <p:spPr>
            <a:xfrm>
              <a:off x="1606488" y="10872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22" name="Freeform 14"/>
            <p:cNvSpPr/>
            <p:nvPr/>
          </p:nvSpPr>
          <p:spPr>
            <a:xfrm>
              <a:off x="1603968" y="115236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23" name="Freeform 15"/>
            <p:cNvSpPr/>
            <p:nvPr/>
          </p:nvSpPr>
          <p:spPr>
            <a:xfrm>
              <a:off x="1737888" y="1028880"/>
              <a:ext cx="73080" cy="180000"/>
            </a:xfrm>
            <a:custGeom>
              <a:avLst/>
              <a:gdLst/>
              <a:ahLst/>
              <a:cxnLst/>
              <a:rect l="0" t="0" r="r" b="b"/>
              <a:pathLst>
                <a:path w="203" h="500">
                  <a:moveTo>
                    <a:pt x="108" y="156"/>
                  </a:moveTo>
                  <a:cubicBezTo>
                    <a:pt x="117" y="156"/>
                    <a:pt x="121" y="156"/>
                    <a:pt x="139" y="161"/>
                  </a:cubicBezTo>
                  <a:cubicBezTo>
                    <a:pt x="156" y="167"/>
                    <a:pt x="169" y="169"/>
                    <a:pt x="178" y="169"/>
                  </a:cubicBezTo>
                  <a:cubicBezTo>
                    <a:pt x="200" y="169"/>
                    <a:pt x="202" y="154"/>
                    <a:pt x="202" y="147"/>
                  </a:cubicBezTo>
                  <a:cubicBezTo>
                    <a:pt x="202" y="143"/>
                    <a:pt x="200" y="128"/>
                    <a:pt x="178" y="128"/>
                  </a:cubicBezTo>
                  <a:cubicBezTo>
                    <a:pt x="169" y="128"/>
                    <a:pt x="156" y="130"/>
                    <a:pt x="139" y="136"/>
                  </a:cubicBezTo>
                  <a:cubicBezTo>
                    <a:pt x="121" y="141"/>
                    <a:pt x="117" y="141"/>
                    <a:pt x="108" y="141"/>
                  </a:cubicBezTo>
                  <a:cubicBezTo>
                    <a:pt x="108" y="123"/>
                    <a:pt x="112" y="99"/>
                    <a:pt x="114" y="84"/>
                  </a:cubicBezTo>
                  <a:cubicBezTo>
                    <a:pt x="117" y="73"/>
                    <a:pt x="123" y="44"/>
                    <a:pt x="123" y="24"/>
                  </a:cubicBezTo>
                  <a:cubicBezTo>
                    <a:pt x="123" y="9"/>
                    <a:pt x="114" y="0"/>
                    <a:pt x="101" y="0"/>
                  </a:cubicBezTo>
                  <a:cubicBezTo>
                    <a:pt x="90" y="0"/>
                    <a:pt x="79" y="7"/>
                    <a:pt x="79" y="24"/>
                  </a:cubicBezTo>
                  <a:cubicBezTo>
                    <a:pt x="79" y="44"/>
                    <a:pt x="84" y="70"/>
                    <a:pt x="88" y="88"/>
                  </a:cubicBezTo>
                  <a:cubicBezTo>
                    <a:pt x="88" y="95"/>
                    <a:pt x="95" y="121"/>
                    <a:pt x="95" y="141"/>
                  </a:cubicBezTo>
                  <a:cubicBezTo>
                    <a:pt x="86" y="141"/>
                    <a:pt x="81" y="141"/>
                    <a:pt x="64" y="136"/>
                  </a:cubicBezTo>
                  <a:cubicBezTo>
                    <a:pt x="46" y="130"/>
                    <a:pt x="33" y="128"/>
                    <a:pt x="24" y="128"/>
                  </a:cubicBezTo>
                  <a:cubicBezTo>
                    <a:pt x="2" y="128"/>
                    <a:pt x="0" y="143"/>
                    <a:pt x="0" y="147"/>
                  </a:cubicBezTo>
                  <a:cubicBezTo>
                    <a:pt x="0" y="152"/>
                    <a:pt x="2" y="169"/>
                    <a:pt x="24" y="169"/>
                  </a:cubicBezTo>
                  <a:cubicBezTo>
                    <a:pt x="33" y="169"/>
                    <a:pt x="46" y="167"/>
                    <a:pt x="64" y="161"/>
                  </a:cubicBezTo>
                  <a:cubicBezTo>
                    <a:pt x="81" y="156"/>
                    <a:pt x="86" y="156"/>
                    <a:pt x="95" y="156"/>
                  </a:cubicBezTo>
                  <a:cubicBezTo>
                    <a:pt x="95" y="169"/>
                    <a:pt x="90" y="187"/>
                    <a:pt x="88" y="198"/>
                  </a:cubicBezTo>
                  <a:cubicBezTo>
                    <a:pt x="79" y="231"/>
                    <a:pt x="79" y="235"/>
                    <a:pt x="79" y="264"/>
                  </a:cubicBezTo>
                  <a:cubicBezTo>
                    <a:pt x="79" y="370"/>
                    <a:pt x="90" y="480"/>
                    <a:pt x="92" y="491"/>
                  </a:cubicBezTo>
                  <a:cubicBezTo>
                    <a:pt x="92" y="495"/>
                    <a:pt x="95" y="499"/>
                    <a:pt x="101" y="499"/>
                  </a:cubicBezTo>
                  <a:cubicBezTo>
                    <a:pt x="110" y="499"/>
                    <a:pt x="110" y="495"/>
                    <a:pt x="110" y="488"/>
                  </a:cubicBezTo>
                  <a:cubicBezTo>
                    <a:pt x="110" y="488"/>
                    <a:pt x="114" y="440"/>
                    <a:pt x="117" y="407"/>
                  </a:cubicBezTo>
                  <a:cubicBezTo>
                    <a:pt x="121" y="359"/>
                    <a:pt x="123" y="312"/>
                    <a:pt x="123" y="264"/>
                  </a:cubicBezTo>
                  <a:cubicBezTo>
                    <a:pt x="123" y="235"/>
                    <a:pt x="123" y="231"/>
                    <a:pt x="114" y="196"/>
                  </a:cubicBezTo>
                  <a:cubicBezTo>
                    <a:pt x="114" y="191"/>
                    <a:pt x="108" y="169"/>
                    <a:pt x="108" y="156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24" name="Freeform 16"/>
            <p:cNvSpPr/>
            <p:nvPr/>
          </p:nvSpPr>
          <p:spPr>
            <a:xfrm>
              <a:off x="1858848" y="10872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25" name="Freeform 17"/>
            <p:cNvSpPr/>
            <p:nvPr/>
          </p:nvSpPr>
          <p:spPr>
            <a:xfrm>
              <a:off x="1856688" y="115236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26" name="Freeform 18"/>
            <p:cNvSpPr/>
            <p:nvPr/>
          </p:nvSpPr>
          <p:spPr>
            <a:xfrm>
              <a:off x="2052168" y="111816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27" name="Freeform 19"/>
            <p:cNvSpPr/>
            <p:nvPr/>
          </p:nvSpPr>
          <p:spPr>
            <a:xfrm>
              <a:off x="2331168" y="1087200"/>
              <a:ext cx="138240" cy="197640"/>
            </a:xfrm>
            <a:custGeom>
              <a:avLst/>
              <a:gdLst/>
              <a:ahLst/>
              <a:cxnLst/>
              <a:rect l="0" t="0" r="r" b="b"/>
              <a:pathLst>
                <a:path w="384" h="549">
                  <a:moveTo>
                    <a:pt x="156" y="112"/>
                  </a:moveTo>
                  <a:lnTo>
                    <a:pt x="306" y="112"/>
                  </a:lnTo>
                  <a:cubicBezTo>
                    <a:pt x="319" y="112"/>
                    <a:pt x="328" y="112"/>
                    <a:pt x="328" y="103"/>
                  </a:cubicBezTo>
                  <a:cubicBezTo>
                    <a:pt x="328" y="92"/>
                    <a:pt x="319" y="92"/>
                    <a:pt x="304" y="92"/>
                  </a:cubicBezTo>
                  <a:lnTo>
                    <a:pt x="161" y="92"/>
                  </a:lnTo>
                  <a:cubicBezTo>
                    <a:pt x="165" y="73"/>
                    <a:pt x="165" y="70"/>
                    <a:pt x="169" y="53"/>
                  </a:cubicBezTo>
                  <a:cubicBezTo>
                    <a:pt x="174" y="37"/>
                    <a:pt x="180" y="11"/>
                    <a:pt x="180" y="9"/>
                  </a:cubicBezTo>
                  <a:cubicBezTo>
                    <a:pt x="180" y="2"/>
                    <a:pt x="176" y="0"/>
                    <a:pt x="169" y="0"/>
                  </a:cubicBezTo>
                  <a:cubicBezTo>
                    <a:pt x="156" y="0"/>
                    <a:pt x="95" y="7"/>
                    <a:pt x="75" y="9"/>
                  </a:cubicBezTo>
                  <a:cubicBezTo>
                    <a:pt x="68" y="9"/>
                    <a:pt x="62" y="9"/>
                    <a:pt x="62" y="24"/>
                  </a:cubicBezTo>
                  <a:cubicBezTo>
                    <a:pt x="62" y="33"/>
                    <a:pt x="68" y="33"/>
                    <a:pt x="79" y="33"/>
                  </a:cubicBezTo>
                  <a:cubicBezTo>
                    <a:pt x="117" y="33"/>
                    <a:pt x="119" y="37"/>
                    <a:pt x="119" y="46"/>
                  </a:cubicBezTo>
                  <a:cubicBezTo>
                    <a:pt x="119" y="51"/>
                    <a:pt x="112" y="77"/>
                    <a:pt x="108" y="92"/>
                  </a:cubicBezTo>
                  <a:lnTo>
                    <a:pt x="64" y="92"/>
                  </a:lnTo>
                  <a:cubicBezTo>
                    <a:pt x="48" y="92"/>
                    <a:pt x="40" y="92"/>
                    <a:pt x="40" y="103"/>
                  </a:cubicBezTo>
                  <a:cubicBezTo>
                    <a:pt x="40" y="112"/>
                    <a:pt x="46" y="112"/>
                    <a:pt x="62" y="112"/>
                  </a:cubicBezTo>
                  <a:lnTo>
                    <a:pt x="103" y="112"/>
                  </a:lnTo>
                  <a:lnTo>
                    <a:pt x="2" y="508"/>
                  </a:lnTo>
                  <a:cubicBezTo>
                    <a:pt x="0" y="519"/>
                    <a:pt x="0" y="521"/>
                    <a:pt x="0" y="526"/>
                  </a:cubicBezTo>
                  <a:cubicBezTo>
                    <a:pt x="0" y="543"/>
                    <a:pt x="13" y="548"/>
                    <a:pt x="22" y="548"/>
                  </a:cubicBezTo>
                  <a:cubicBezTo>
                    <a:pt x="37" y="548"/>
                    <a:pt x="48" y="537"/>
                    <a:pt x="51" y="526"/>
                  </a:cubicBezTo>
                  <a:cubicBezTo>
                    <a:pt x="53" y="521"/>
                    <a:pt x="62" y="488"/>
                    <a:pt x="66" y="469"/>
                  </a:cubicBezTo>
                  <a:lnTo>
                    <a:pt x="84" y="398"/>
                  </a:lnTo>
                  <a:cubicBezTo>
                    <a:pt x="86" y="387"/>
                    <a:pt x="95" y="359"/>
                    <a:pt x="97" y="345"/>
                  </a:cubicBezTo>
                  <a:cubicBezTo>
                    <a:pt x="101" y="334"/>
                    <a:pt x="106" y="310"/>
                    <a:pt x="106" y="308"/>
                  </a:cubicBezTo>
                  <a:cubicBezTo>
                    <a:pt x="112" y="295"/>
                    <a:pt x="154" y="213"/>
                    <a:pt x="233" y="213"/>
                  </a:cubicBezTo>
                  <a:cubicBezTo>
                    <a:pt x="266" y="213"/>
                    <a:pt x="275" y="240"/>
                    <a:pt x="275" y="266"/>
                  </a:cubicBezTo>
                  <a:cubicBezTo>
                    <a:pt x="275" y="315"/>
                    <a:pt x="240" y="409"/>
                    <a:pt x="224" y="444"/>
                  </a:cubicBezTo>
                  <a:cubicBezTo>
                    <a:pt x="220" y="458"/>
                    <a:pt x="216" y="469"/>
                    <a:pt x="216" y="482"/>
                  </a:cubicBezTo>
                  <a:cubicBezTo>
                    <a:pt x="216" y="524"/>
                    <a:pt x="244" y="548"/>
                    <a:pt x="279" y="548"/>
                  </a:cubicBezTo>
                  <a:cubicBezTo>
                    <a:pt x="354" y="548"/>
                    <a:pt x="383" y="433"/>
                    <a:pt x="383" y="427"/>
                  </a:cubicBezTo>
                  <a:cubicBezTo>
                    <a:pt x="383" y="420"/>
                    <a:pt x="374" y="420"/>
                    <a:pt x="372" y="420"/>
                  </a:cubicBezTo>
                  <a:cubicBezTo>
                    <a:pt x="365" y="420"/>
                    <a:pt x="365" y="422"/>
                    <a:pt x="361" y="433"/>
                  </a:cubicBezTo>
                  <a:cubicBezTo>
                    <a:pt x="339" y="513"/>
                    <a:pt x="304" y="530"/>
                    <a:pt x="282" y="530"/>
                  </a:cubicBezTo>
                  <a:cubicBezTo>
                    <a:pt x="268" y="530"/>
                    <a:pt x="262" y="521"/>
                    <a:pt x="262" y="504"/>
                  </a:cubicBezTo>
                  <a:cubicBezTo>
                    <a:pt x="262" y="486"/>
                    <a:pt x="271" y="464"/>
                    <a:pt x="275" y="451"/>
                  </a:cubicBezTo>
                  <a:cubicBezTo>
                    <a:pt x="288" y="416"/>
                    <a:pt x="323" y="323"/>
                    <a:pt x="323" y="279"/>
                  </a:cubicBezTo>
                  <a:cubicBezTo>
                    <a:pt x="323" y="222"/>
                    <a:pt x="288" y="196"/>
                    <a:pt x="235" y="196"/>
                  </a:cubicBezTo>
                  <a:cubicBezTo>
                    <a:pt x="211" y="196"/>
                    <a:pt x="165" y="200"/>
                    <a:pt x="119" y="255"/>
                  </a:cubicBezTo>
                  <a:lnTo>
                    <a:pt x="156" y="11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28" name="Freeform 20"/>
            <p:cNvSpPr/>
            <p:nvPr/>
          </p:nvSpPr>
          <p:spPr>
            <a:xfrm>
              <a:off x="2468688" y="1157760"/>
              <a:ext cx="165960" cy="127080"/>
            </a:xfrm>
            <a:custGeom>
              <a:avLst/>
              <a:gdLst/>
              <a:ahLst/>
              <a:cxnLst/>
              <a:rect l="0" t="0" r="r" b="b"/>
              <a:pathLst>
                <a:path w="461" h="353">
                  <a:moveTo>
                    <a:pt x="460" y="55"/>
                  </a:moveTo>
                  <a:cubicBezTo>
                    <a:pt x="460" y="20"/>
                    <a:pt x="447" y="0"/>
                    <a:pt x="429" y="0"/>
                  </a:cubicBezTo>
                  <a:cubicBezTo>
                    <a:pt x="409" y="0"/>
                    <a:pt x="389" y="18"/>
                    <a:pt x="389" y="37"/>
                  </a:cubicBezTo>
                  <a:cubicBezTo>
                    <a:pt x="389" y="44"/>
                    <a:pt x="392" y="53"/>
                    <a:pt x="400" y="59"/>
                  </a:cubicBezTo>
                  <a:cubicBezTo>
                    <a:pt x="414" y="73"/>
                    <a:pt x="427" y="92"/>
                    <a:pt x="427" y="125"/>
                  </a:cubicBezTo>
                  <a:cubicBezTo>
                    <a:pt x="427" y="156"/>
                    <a:pt x="414" y="200"/>
                    <a:pt x="389" y="238"/>
                  </a:cubicBezTo>
                  <a:cubicBezTo>
                    <a:pt x="365" y="271"/>
                    <a:pt x="337" y="297"/>
                    <a:pt x="299" y="297"/>
                  </a:cubicBezTo>
                  <a:cubicBezTo>
                    <a:pt x="255" y="297"/>
                    <a:pt x="231" y="268"/>
                    <a:pt x="224" y="227"/>
                  </a:cubicBezTo>
                  <a:cubicBezTo>
                    <a:pt x="233" y="207"/>
                    <a:pt x="251" y="156"/>
                    <a:pt x="251" y="134"/>
                  </a:cubicBezTo>
                  <a:cubicBezTo>
                    <a:pt x="251" y="125"/>
                    <a:pt x="246" y="117"/>
                    <a:pt x="238" y="117"/>
                  </a:cubicBezTo>
                  <a:cubicBezTo>
                    <a:pt x="231" y="117"/>
                    <a:pt x="222" y="119"/>
                    <a:pt x="216" y="130"/>
                  </a:cubicBezTo>
                  <a:cubicBezTo>
                    <a:pt x="207" y="145"/>
                    <a:pt x="198" y="196"/>
                    <a:pt x="198" y="224"/>
                  </a:cubicBezTo>
                  <a:cubicBezTo>
                    <a:pt x="172" y="262"/>
                    <a:pt x="141" y="297"/>
                    <a:pt x="92" y="297"/>
                  </a:cubicBezTo>
                  <a:cubicBezTo>
                    <a:pt x="42" y="297"/>
                    <a:pt x="24" y="251"/>
                    <a:pt x="24" y="207"/>
                  </a:cubicBezTo>
                  <a:cubicBezTo>
                    <a:pt x="24" y="110"/>
                    <a:pt x="103" y="29"/>
                    <a:pt x="103" y="18"/>
                  </a:cubicBezTo>
                  <a:cubicBezTo>
                    <a:pt x="103" y="9"/>
                    <a:pt x="97" y="2"/>
                    <a:pt x="90" y="2"/>
                  </a:cubicBezTo>
                  <a:cubicBezTo>
                    <a:pt x="79" y="2"/>
                    <a:pt x="75" y="13"/>
                    <a:pt x="68" y="20"/>
                  </a:cubicBezTo>
                  <a:cubicBezTo>
                    <a:pt x="29" y="77"/>
                    <a:pt x="0" y="169"/>
                    <a:pt x="0" y="242"/>
                  </a:cubicBezTo>
                  <a:cubicBezTo>
                    <a:pt x="0" y="295"/>
                    <a:pt x="18" y="352"/>
                    <a:pt x="81" y="352"/>
                  </a:cubicBezTo>
                  <a:cubicBezTo>
                    <a:pt x="136" y="352"/>
                    <a:pt x="174" y="315"/>
                    <a:pt x="200" y="271"/>
                  </a:cubicBezTo>
                  <a:cubicBezTo>
                    <a:pt x="209" y="317"/>
                    <a:pt x="238" y="352"/>
                    <a:pt x="286" y="352"/>
                  </a:cubicBezTo>
                  <a:cubicBezTo>
                    <a:pt x="348" y="352"/>
                    <a:pt x="385" y="306"/>
                    <a:pt x="414" y="246"/>
                  </a:cubicBezTo>
                  <a:cubicBezTo>
                    <a:pt x="431" y="209"/>
                    <a:pt x="460" y="103"/>
                    <a:pt x="460" y="55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29" name="Freeform 21"/>
            <p:cNvSpPr/>
            <p:nvPr/>
          </p:nvSpPr>
          <p:spPr>
            <a:xfrm>
              <a:off x="2647968" y="1233000"/>
              <a:ext cx="75600" cy="92160"/>
            </a:xfrm>
            <a:custGeom>
              <a:avLst/>
              <a:gdLst/>
              <a:ahLst/>
              <a:cxnLst/>
              <a:rect l="0" t="0" r="r" b="b"/>
              <a:pathLst>
                <a:path w="210" h="256">
                  <a:moveTo>
                    <a:pt x="209" y="92"/>
                  </a:moveTo>
                  <a:cubicBezTo>
                    <a:pt x="209" y="37"/>
                    <a:pt x="165" y="0"/>
                    <a:pt x="112" y="0"/>
                  </a:cubicBezTo>
                  <a:cubicBezTo>
                    <a:pt x="77" y="0"/>
                    <a:pt x="51" y="7"/>
                    <a:pt x="20" y="24"/>
                  </a:cubicBezTo>
                  <a:lnTo>
                    <a:pt x="24" y="64"/>
                  </a:lnTo>
                  <a:cubicBezTo>
                    <a:pt x="42" y="51"/>
                    <a:pt x="68" y="35"/>
                    <a:pt x="112" y="35"/>
                  </a:cubicBezTo>
                  <a:cubicBezTo>
                    <a:pt x="136" y="35"/>
                    <a:pt x="161" y="53"/>
                    <a:pt x="161" y="95"/>
                  </a:cubicBezTo>
                  <a:lnTo>
                    <a:pt x="161" y="117"/>
                  </a:lnTo>
                  <a:cubicBezTo>
                    <a:pt x="79" y="119"/>
                    <a:pt x="0" y="136"/>
                    <a:pt x="0" y="187"/>
                  </a:cubicBezTo>
                  <a:cubicBezTo>
                    <a:pt x="0" y="213"/>
                    <a:pt x="18" y="255"/>
                    <a:pt x="66" y="255"/>
                  </a:cubicBezTo>
                  <a:cubicBezTo>
                    <a:pt x="90" y="255"/>
                    <a:pt x="134" y="251"/>
                    <a:pt x="163" y="229"/>
                  </a:cubicBezTo>
                  <a:lnTo>
                    <a:pt x="163" y="251"/>
                  </a:lnTo>
                  <a:lnTo>
                    <a:pt x="209" y="251"/>
                  </a:lnTo>
                  <a:lnTo>
                    <a:pt x="209" y="92"/>
                  </a:lnTo>
                  <a:moveTo>
                    <a:pt x="161" y="174"/>
                  </a:moveTo>
                  <a:cubicBezTo>
                    <a:pt x="161" y="185"/>
                    <a:pt x="161" y="198"/>
                    <a:pt x="141" y="209"/>
                  </a:cubicBezTo>
                  <a:cubicBezTo>
                    <a:pt x="123" y="220"/>
                    <a:pt x="103" y="220"/>
                    <a:pt x="97" y="220"/>
                  </a:cubicBezTo>
                  <a:cubicBezTo>
                    <a:pt x="66" y="220"/>
                    <a:pt x="44" y="207"/>
                    <a:pt x="44" y="185"/>
                  </a:cubicBezTo>
                  <a:cubicBezTo>
                    <a:pt x="44" y="150"/>
                    <a:pt x="136" y="147"/>
                    <a:pt x="161" y="147"/>
                  </a:cubicBezTo>
                  <a:lnTo>
                    <a:pt x="161" y="1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30" name="Freeform 22"/>
            <p:cNvSpPr/>
            <p:nvPr/>
          </p:nvSpPr>
          <p:spPr>
            <a:xfrm>
              <a:off x="2741928" y="1211040"/>
              <a:ext cx="66240" cy="114480"/>
            </a:xfrm>
            <a:custGeom>
              <a:avLst/>
              <a:gdLst/>
              <a:ahLst/>
              <a:cxnLst/>
              <a:rect l="0" t="0" r="r" b="b"/>
              <a:pathLst>
                <a:path w="184" h="318">
                  <a:moveTo>
                    <a:pt x="92" y="103"/>
                  </a:moveTo>
                  <a:lnTo>
                    <a:pt x="174" y="103"/>
                  </a:lnTo>
                  <a:lnTo>
                    <a:pt x="174" y="68"/>
                  </a:lnTo>
                  <a:lnTo>
                    <a:pt x="92" y="68"/>
                  </a:lnTo>
                  <a:lnTo>
                    <a:pt x="92" y="0"/>
                  </a:lnTo>
                  <a:lnTo>
                    <a:pt x="51" y="0"/>
                  </a:lnTo>
                  <a:lnTo>
                    <a:pt x="51" y="68"/>
                  </a:lnTo>
                  <a:lnTo>
                    <a:pt x="0" y="68"/>
                  </a:lnTo>
                  <a:lnTo>
                    <a:pt x="0" y="103"/>
                  </a:lnTo>
                  <a:lnTo>
                    <a:pt x="48" y="103"/>
                  </a:lnTo>
                  <a:lnTo>
                    <a:pt x="48" y="242"/>
                  </a:lnTo>
                  <a:cubicBezTo>
                    <a:pt x="48" y="277"/>
                    <a:pt x="57" y="317"/>
                    <a:pt x="97" y="317"/>
                  </a:cubicBezTo>
                  <a:cubicBezTo>
                    <a:pt x="136" y="317"/>
                    <a:pt x="167" y="304"/>
                    <a:pt x="183" y="297"/>
                  </a:cubicBezTo>
                  <a:lnTo>
                    <a:pt x="174" y="262"/>
                  </a:lnTo>
                  <a:cubicBezTo>
                    <a:pt x="156" y="275"/>
                    <a:pt x="136" y="279"/>
                    <a:pt x="121" y="279"/>
                  </a:cubicBezTo>
                  <a:cubicBezTo>
                    <a:pt x="99" y="279"/>
                    <a:pt x="92" y="257"/>
                    <a:pt x="92" y="231"/>
                  </a:cubicBezTo>
                  <a:lnTo>
                    <a:pt x="92" y="10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31" name="Freeform 23"/>
            <p:cNvSpPr/>
            <p:nvPr/>
          </p:nvSpPr>
          <p:spPr>
            <a:xfrm>
              <a:off x="2929536" y="101772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32" name="Freeform 24"/>
            <p:cNvSpPr/>
            <p:nvPr/>
          </p:nvSpPr>
          <p:spPr>
            <a:xfrm>
              <a:off x="2886288" y="10872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33" name="Freeform 25"/>
            <p:cNvSpPr/>
            <p:nvPr/>
          </p:nvSpPr>
          <p:spPr>
            <a:xfrm>
              <a:off x="3010488" y="1236240"/>
              <a:ext cx="96120" cy="87480"/>
            </a:xfrm>
            <a:custGeom>
              <a:avLst/>
              <a:gdLst/>
              <a:ahLst/>
              <a:cxnLst/>
              <a:rect l="0" t="0" r="r" b="b"/>
              <a:pathLst>
                <a:path w="267" h="243">
                  <a:moveTo>
                    <a:pt x="257" y="29"/>
                  </a:moveTo>
                  <a:cubicBezTo>
                    <a:pt x="262" y="24"/>
                    <a:pt x="262" y="22"/>
                    <a:pt x="264" y="15"/>
                  </a:cubicBezTo>
                  <a:cubicBezTo>
                    <a:pt x="264" y="13"/>
                    <a:pt x="266" y="2"/>
                    <a:pt x="266" y="0"/>
                  </a:cubicBezTo>
                  <a:lnTo>
                    <a:pt x="59" y="0"/>
                  </a:lnTo>
                  <a:lnTo>
                    <a:pt x="53" y="35"/>
                  </a:lnTo>
                  <a:lnTo>
                    <a:pt x="134" y="35"/>
                  </a:lnTo>
                  <a:cubicBezTo>
                    <a:pt x="141" y="35"/>
                    <a:pt x="145" y="35"/>
                    <a:pt x="152" y="35"/>
                  </a:cubicBezTo>
                  <a:lnTo>
                    <a:pt x="198" y="35"/>
                  </a:lnTo>
                  <a:lnTo>
                    <a:pt x="11" y="213"/>
                  </a:lnTo>
                  <a:cubicBezTo>
                    <a:pt x="4" y="218"/>
                    <a:pt x="4" y="220"/>
                    <a:pt x="2" y="227"/>
                  </a:cubicBezTo>
                  <a:lnTo>
                    <a:pt x="0" y="242"/>
                  </a:lnTo>
                  <a:lnTo>
                    <a:pt x="216" y="242"/>
                  </a:lnTo>
                  <a:lnTo>
                    <a:pt x="224" y="207"/>
                  </a:lnTo>
                  <a:lnTo>
                    <a:pt x="139" y="207"/>
                  </a:lnTo>
                  <a:cubicBezTo>
                    <a:pt x="132" y="207"/>
                    <a:pt x="125" y="207"/>
                    <a:pt x="119" y="207"/>
                  </a:cubicBezTo>
                  <a:lnTo>
                    <a:pt x="68" y="207"/>
                  </a:lnTo>
                  <a:lnTo>
                    <a:pt x="257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34" name="Freeform 26"/>
            <p:cNvSpPr/>
            <p:nvPr/>
          </p:nvSpPr>
          <p:spPr>
            <a:xfrm>
              <a:off x="3203088" y="111816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35" name="Freeform 27"/>
            <p:cNvSpPr/>
            <p:nvPr/>
          </p:nvSpPr>
          <p:spPr>
            <a:xfrm>
              <a:off x="3527808" y="101772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36" name="Freeform 28"/>
            <p:cNvSpPr/>
            <p:nvPr/>
          </p:nvSpPr>
          <p:spPr>
            <a:xfrm>
              <a:off x="3492168" y="1087200"/>
              <a:ext cx="186480" cy="194400"/>
            </a:xfrm>
            <a:custGeom>
              <a:avLst/>
              <a:gdLst/>
              <a:ahLst/>
              <a:cxnLst/>
              <a:rect l="0" t="0" r="r" b="b"/>
              <a:pathLst>
                <a:path w="518" h="540">
                  <a:moveTo>
                    <a:pt x="517" y="0"/>
                  </a:moveTo>
                  <a:lnTo>
                    <a:pt x="449" y="0"/>
                  </a:lnTo>
                  <a:lnTo>
                    <a:pt x="398" y="235"/>
                  </a:lnTo>
                  <a:lnTo>
                    <a:pt x="134" y="235"/>
                  </a:lnTo>
                  <a:lnTo>
                    <a:pt x="185" y="0"/>
                  </a:ln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23" y="282"/>
                  </a:lnTo>
                  <a:lnTo>
                    <a:pt x="387" y="282"/>
                  </a:lnTo>
                  <a:lnTo>
                    <a:pt x="334" y="539"/>
                  </a:lnTo>
                  <a:lnTo>
                    <a:pt x="403" y="539"/>
                  </a:lnTo>
                  <a:lnTo>
                    <a:pt x="517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37" name="Freeform 29"/>
            <p:cNvSpPr/>
            <p:nvPr/>
          </p:nvSpPr>
          <p:spPr>
            <a:xfrm>
              <a:off x="3678288" y="1188720"/>
              <a:ext cx="20880" cy="135000"/>
            </a:xfrm>
            <a:custGeom>
              <a:avLst/>
              <a:gdLst/>
              <a:ahLst/>
              <a:cxnLst/>
              <a:rect l="0" t="0" r="r" b="b"/>
              <a:pathLst>
                <a:path w="58" h="375">
                  <a:moveTo>
                    <a:pt x="57" y="0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57" y="0"/>
                  </a:lnTo>
                  <a:moveTo>
                    <a:pt x="53" y="132"/>
                  </a:moveTo>
                  <a:lnTo>
                    <a:pt x="4" y="132"/>
                  </a:lnTo>
                  <a:lnTo>
                    <a:pt x="4" y="374"/>
                  </a:lnTo>
                  <a:lnTo>
                    <a:pt x="53" y="374"/>
                  </a:lnTo>
                  <a:lnTo>
                    <a:pt x="53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38" name="Freeform 30"/>
            <p:cNvSpPr/>
            <p:nvPr/>
          </p:nvSpPr>
          <p:spPr>
            <a:xfrm>
              <a:off x="3729048" y="1233720"/>
              <a:ext cx="75600" cy="90000"/>
            </a:xfrm>
            <a:custGeom>
              <a:avLst/>
              <a:gdLst/>
              <a:ahLst/>
              <a:cxnLst/>
              <a:rect l="0" t="0" r="r" b="b"/>
              <a:pathLst>
                <a:path w="210" h="250">
                  <a:moveTo>
                    <a:pt x="209" y="86"/>
                  </a:moveTo>
                  <a:cubicBezTo>
                    <a:pt x="209" y="44"/>
                    <a:pt x="196" y="0"/>
                    <a:pt x="130" y="0"/>
                  </a:cubicBezTo>
                  <a:cubicBezTo>
                    <a:pt x="99" y="0"/>
                    <a:pt x="68" y="13"/>
                    <a:pt x="44" y="42"/>
                  </a:cubicBezTo>
                  <a:lnTo>
                    <a:pt x="44" y="2"/>
                  </a:lnTo>
                  <a:lnTo>
                    <a:pt x="0" y="2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114"/>
                  </a:lnTo>
                  <a:cubicBezTo>
                    <a:pt x="48" y="79"/>
                    <a:pt x="64" y="35"/>
                    <a:pt x="106" y="35"/>
                  </a:cubicBezTo>
                  <a:cubicBezTo>
                    <a:pt x="161" y="35"/>
                    <a:pt x="161" y="75"/>
                    <a:pt x="161" y="90"/>
                  </a:cubicBezTo>
                  <a:lnTo>
                    <a:pt x="161" y="249"/>
                  </a:lnTo>
                  <a:lnTo>
                    <a:pt x="209" y="249"/>
                  </a:lnTo>
                  <a:lnTo>
                    <a:pt x="209" y="8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39" name="Freeform 31"/>
            <p:cNvSpPr/>
            <p:nvPr/>
          </p:nvSpPr>
          <p:spPr>
            <a:xfrm>
              <a:off x="3823008" y="1211040"/>
              <a:ext cx="66240" cy="114480"/>
            </a:xfrm>
            <a:custGeom>
              <a:avLst/>
              <a:gdLst/>
              <a:ahLst/>
              <a:cxnLst/>
              <a:rect l="0" t="0" r="r" b="b"/>
              <a:pathLst>
                <a:path w="184" h="318">
                  <a:moveTo>
                    <a:pt x="92" y="103"/>
                  </a:moveTo>
                  <a:lnTo>
                    <a:pt x="174" y="103"/>
                  </a:lnTo>
                  <a:lnTo>
                    <a:pt x="174" y="68"/>
                  </a:lnTo>
                  <a:lnTo>
                    <a:pt x="92" y="68"/>
                  </a:lnTo>
                  <a:lnTo>
                    <a:pt x="92" y="0"/>
                  </a:lnTo>
                  <a:lnTo>
                    <a:pt x="51" y="0"/>
                  </a:lnTo>
                  <a:lnTo>
                    <a:pt x="51" y="68"/>
                  </a:lnTo>
                  <a:lnTo>
                    <a:pt x="0" y="68"/>
                  </a:lnTo>
                  <a:lnTo>
                    <a:pt x="0" y="103"/>
                  </a:lnTo>
                  <a:lnTo>
                    <a:pt x="48" y="103"/>
                  </a:lnTo>
                  <a:lnTo>
                    <a:pt x="48" y="242"/>
                  </a:lnTo>
                  <a:cubicBezTo>
                    <a:pt x="48" y="277"/>
                    <a:pt x="57" y="317"/>
                    <a:pt x="97" y="317"/>
                  </a:cubicBezTo>
                  <a:cubicBezTo>
                    <a:pt x="136" y="317"/>
                    <a:pt x="167" y="304"/>
                    <a:pt x="183" y="297"/>
                  </a:cubicBezTo>
                  <a:lnTo>
                    <a:pt x="174" y="262"/>
                  </a:lnTo>
                  <a:cubicBezTo>
                    <a:pt x="156" y="275"/>
                    <a:pt x="136" y="279"/>
                    <a:pt x="121" y="279"/>
                  </a:cubicBezTo>
                  <a:cubicBezTo>
                    <a:pt x="99" y="279"/>
                    <a:pt x="92" y="257"/>
                    <a:pt x="92" y="231"/>
                  </a:cubicBezTo>
                  <a:lnTo>
                    <a:pt x="92" y="10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40" name="Freeform 32"/>
            <p:cNvSpPr/>
            <p:nvPr/>
          </p:nvSpPr>
          <p:spPr>
            <a:xfrm>
              <a:off x="3997248" y="1257480"/>
              <a:ext cx="24120" cy="59040"/>
            </a:xfrm>
            <a:custGeom>
              <a:avLst/>
              <a:gdLst/>
              <a:ahLst/>
              <a:cxnLst/>
              <a:rect l="0" t="0" r="r" b="b"/>
              <a:pathLst>
                <a:path w="67" h="164">
                  <a:moveTo>
                    <a:pt x="66" y="64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20" y="66"/>
                  </a:lnTo>
                  <a:lnTo>
                    <a:pt x="0" y="163"/>
                  </a:lnTo>
                  <a:lnTo>
                    <a:pt x="33" y="163"/>
                  </a:lnTo>
                  <a:lnTo>
                    <a:pt x="66" y="6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41" name="Freeform 33"/>
            <p:cNvSpPr/>
            <p:nvPr/>
          </p:nvSpPr>
          <p:spPr>
            <a:xfrm>
              <a:off x="4644768" y="101772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42" name="Freeform 34"/>
            <p:cNvSpPr/>
            <p:nvPr/>
          </p:nvSpPr>
          <p:spPr>
            <a:xfrm>
              <a:off x="4600800" y="10872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43" name="Freeform 35"/>
            <p:cNvSpPr/>
            <p:nvPr/>
          </p:nvSpPr>
          <p:spPr>
            <a:xfrm>
              <a:off x="4719600" y="1236240"/>
              <a:ext cx="111240" cy="87480"/>
            </a:xfrm>
            <a:custGeom>
              <a:avLst/>
              <a:gdLst/>
              <a:ahLst/>
              <a:cxnLst/>
              <a:rect l="0" t="0" r="r" b="b"/>
              <a:pathLst>
                <a:path w="309" h="243">
                  <a:moveTo>
                    <a:pt x="178" y="117"/>
                  </a:moveTo>
                  <a:lnTo>
                    <a:pt x="308" y="0"/>
                  </a:lnTo>
                  <a:lnTo>
                    <a:pt x="260" y="0"/>
                  </a:lnTo>
                  <a:lnTo>
                    <a:pt x="165" y="90"/>
                  </a:lnTo>
                  <a:lnTo>
                    <a:pt x="103" y="0"/>
                  </a:lnTo>
                  <a:lnTo>
                    <a:pt x="55" y="0"/>
                  </a:lnTo>
                  <a:lnTo>
                    <a:pt x="139" y="117"/>
                  </a:lnTo>
                  <a:lnTo>
                    <a:pt x="0" y="242"/>
                  </a:lnTo>
                  <a:lnTo>
                    <a:pt x="48" y="242"/>
                  </a:lnTo>
                  <a:lnTo>
                    <a:pt x="154" y="141"/>
                  </a:lnTo>
                  <a:lnTo>
                    <a:pt x="218" y="242"/>
                  </a:lnTo>
                  <a:lnTo>
                    <a:pt x="266" y="242"/>
                  </a:lnTo>
                  <a:lnTo>
                    <a:pt x="178" y="11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44" name="Freeform 36"/>
            <p:cNvSpPr/>
            <p:nvPr/>
          </p:nvSpPr>
          <p:spPr>
            <a:xfrm>
              <a:off x="4852800" y="1305000"/>
              <a:ext cx="18720" cy="43920"/>
            </a:xfrm>
            <a:custGeom>
              <a:avLst/>
              <a:gdLst/>
              <a:ahLst/>
              <a:cxnLst/>
              <a:rect l="0" t="0" r="r" b="b"/>
              <a:pathLst>
                <a:path w="52" h="122">
                  <a:moveTo>
                    <a:pt x="51" y="48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15" y="51"/>
                  </a:lnTo>
                  <a:lnTo>
                    <a:pt x="0" y="121"/>
                  </a:lnTo>
                  <a:lnTo>
                    <a:pt x="26" y="121"/>
                  </a:lnTo>
                  <a:lnTo>
                    <a:pt x="51" y="4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45" name="Freeform 37"/>
            <p:cNvSpPr/>
            <p:nvPr/>
          </p:nvSpPr>
          <p:spPr>
            <a:xfrm>
              <a:off x="4890600" y="1236240"/>
              <a:ext cx="111240" cy="127080"/>
            </a:xfrm>
            <a:custGeom>
              <a:avLst/>
              <a:gdLst/>
              <a:ahLst/>
              <a:cxnLst/>
              <a:rect l="0" t="0" r="r" b="b"/>
              <a:pathLst>
                <a:path w="309" h="353">
                  <a:moveTo>
                    <a:pt x="308" y="0"/>
                  </a:moveTo>
                  <a:lnTo>
                    <a:pt x="264" y="0"/>
                  </a:lnTo>
                  <a:lnTo>
                    <a:pt x="231" y="51"/>
                  </a:lnTo>
                  <a:cubicBezTo>
                    <a:pt x="200" y="99"/>
                    <a:pt x="154" y="172"/>
                    <a:pt x="143" y="207"/>
                  </a:cubicBezTo>
                  <a:cubicBezTo>
                    <a:pt x="143" y="207"/>
                    <a:pt x="143" y="200"/>
                    <a:pt x="143" y="196"/>
                  </a:cubicBezTo>
                  <a:cubicBezTo>
                    <a:pt x="143" y="174"/>
                    <a:pt x="136" y="139"/>
                    <a:pt x="130" y="108"/>
                  </a:cubicBezTo>
                  <a:cubicBezTo>
                    <a:pt x="121" y="57"/>
                    <a:pt x="108" y="18"/>
                    <a:pt x="106" y="0"/>
                  </a:cubicBezTo>
                  <a:lnTo>
                    <a:pt x="57" y="0"/>
                  </a:lnTo>
                  <a:lnTo>
                    <a:pt x="119" y="233"/>
                  </a:lnTo>
                  <a:lnTo>
                    <a:pt x="119" y="240"/>
                  </a:lnTo>
                  <a:cubicBezTo>
                    <a:pt x="119" y="244"/>
                    <a:pt x="95" y="279"/>
                    <a:pt x="90" y="288"/>
                  </a:cubicBezTo>
                  <a:cubicBezTo>
                    <a:pt x="68" y="321"/>
                    <a:pt x="57" y="321"/>
                    <a:pt x="48" y="321"/>
                  </a:cubicBezTo>
                  <a:cubicBezTo>
                    <a:pt x="40" y="321"/>
                    <a:pt x="20" y="319"/>
                    <a:pt x="4" y="310"/>
                  </a:cubicBezTo>
                  <a:lnTo>
                    <a:pt x="0" y="348"/>
                  </a:lnTo>
                  <a:cubicBezTo>
                    <a:pt x="4" y="350"/>
                    <a:pt x="22" y="352"/>
                    <a:pt x="40" y="352"/>
                  </a:cubicBezTo>
                  <a:cubicBezTo>
                    <a:pt x="55" y="352"/>
                    <a:pt x="79" y="352"/>
                    <a:pt x="119" y="290"/>
                  </a:cubicBezTo>
                  <a:lnTo>
                    <a:pt x="3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46" name="Freeform 38"/>
            <p:cNvSpPr/>
            <p:nvPr/>
          </p:nvSpPr>
          <p:spPr>
            <a:xfrm>
              <a:off x="5027040" y="1305000"/>
              <a:ext cx="18720" cy="43920"/>
            </a:xfrm>
            <a:custGeom>
              <a:avLst/>
              <a:gdLst/>
              <a:ahLst/>
              <a:cxnLst/>
              <a:rect l="0" t="0" r="r" b="b"/>
              <a:pathLst>
                <a:path w="52" h="122">
                  <a:moveTo>
                    <a:pt x="51" y="48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15" y="51"/>
                  </a:lnTo>
                  <a:lnTo>
                    <a:pt x="0" y="121"/>
                  </a:lnTo>
                  <a:lnTo>
                    <a:pt x="26" y="121"/>
                  </a:lnTo>
                  <a:lnTo>
                    <a:pt x="51" y="4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47" name="Freeform 39"/>
            <p:cNvSpPr/>
            <p:nvPr/>
          </p:nvSpPr>
          <p:spPr>
            <a:xfrm>
              <a:off x="5070600" y="1236240"/>
              <a:ext cx="96120" cy="87480"/>
            </a:xfrm>
            <a:custGeom>
              <a:avLst/>
              <a:gdLst/>
              <a:ahLst/>
              <a:cxnLst/>
              <a:rect l="0" t="0" r="r" b="b"/>
              <a:pathLst>
                <a:path w="267" h="243">
                  <a:moveTo>
                    <a:pt x="257" y="29"/>
                  </a:moveTo>
                  <a:cubicBezTo>
                    <a:pt x="262" y="24"/>
                    <a:pt x="262" y="22"/>
                    <a:pt x="264" y="15"/>
                  </a:cubicBezTo>
                  <a:cubicBezTo>
                    <a:pt x="264" y="13"/>
                    <a:pt x="266" y="2"/>
                    <a:pt x="266" y="0"/>
                  </a:cubicBezTo>
                  <a:lnTo>
                    <a:pt x="59" y="0"/>
                  </a:lnTo>
                  <a:lnTo>
                    <a:pt x="53" y="35"/>
                  </a:lnTo>
                  <a:lnTo>
                    <a:pt x="134" y="35"/>
                  </a:lnTo>
                  <a:cubicBezTo>
                    <a:pt x="141" y="35"/>
                    <a:pt x="145" y="35"/>
                    <a:pt x="152" y="35"/>
                  </a:cubicBezTo>
                  <a:lnTo>
                    <a:pt x="198" y="35"/>
                  </a:lnTo>
                  <a:lnTo>
                    <a:pt x="11" y="213"/>
                  </a:lnTo>
                  <a:cubicBezTo>
                    <a:pt x="4" y="218"/>
                    <a:pt x="4" y="220"/>
                    <a:pt x="2" y="227"/>
                  </a:cubicBezTo>
                  <a:lnTo>
                    <a:pt x="0" y="242"/>
                  </a:lnTo>
                  <a:lnTo>
                    <a:pt x="216" y="242"/>
                  </a:lnTo>
                  <a:lnTo>
                    <a:pt x="224" y="207"/>
                  </a:lnTo>
                  <a:lnTo>
                    <a:pt x="139" y="207"/>
                  </a:lnTo>
                  <a:cubicBezTo>
                    <a:pt x="132" y="207"/>
                    <a:pt x="125" y="207"/>
                    <a:pt x="119" y="207"/>
                  </a:cubicBezTo>
                  <a:lnTo>
                    <a:pt x="68" y="207"/>
                  </a:lnTo>
                  <a:lnTo>
                    <a:pt x="257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48" name="Freeform 40"/>
            <p:cNvSpPr/>
            <p:nvPr/>
          </p:nvSpPr>
          <p:spPr>
            <a:xfrm>
              <a:off x="5278680" y="117756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49" name="Freeform 41"/>
            <p:cNvSpPr/>
            <p:nvPr/>
          </p:nvSpPr>
          <p:spPr>
            <a:xfrm>
              <a:off x="5572800" y="1015920"/>
              <a:ext cx="371880" cy="390960"/>
            </a:xfrm>
            <a:custGeom>
              <a:avLst/>
              <a:gdLst/>
              <a:ahLst/>
              <a:cxnLst/>
              <a:rect l="0" t="0" r="r" b="b"/>
              <a:pathLst>
                <a:path w="1033" h="1086">
                  <a:moveTo>
                    <a:pt x="937" y="1085"/>
                  </a:moveTo>
                  <a:lnTo>
                    <a:pt x="1032" y="836"/>
                  </a:lnTo>
                  <a:lnTo>
                    <a:pt x="1012" y="836"/>
                  </a:lnTo>
                  <a:cubicBezTo>
                    <a:pt x="981" y="917"/>
                    <a:pt x="900" y="970"/>
                    <a:pt x="810" y="992"/>
                  </a:cubicBezTo>
                  <a:cubicBezTo>
                    <a:pt x="794" y="997"/>
                    <a:pt x="717" y="1016"/>
                    <a:pt x="570" y="1016"/>
                  </a:cubicBezTo>
                  <a:lnTo>
                    <a:pt x="101" y="1016"/>
                  </a:lnTo>
                  <a:lnTo>
                    <a:pt x="497" y="554"/>
                  </a:lnTo>
                  <a:cubicBezTo>
                    <a:pt x="502" y="548"/>
                    <a:pt x="504" y="546"/>
                    <a:pt x="504" y="543"/>
                  </a:cubicBezTo>
                  <a:cubicBezTo>
                    <a:pt x="504" y="541"/>
                    <a:pt x="504" y="539"/>
                    <a:pt x="497" y="530"/>
                  </a:cubicBezTo>
                  <a:lnTo>
                    <a:pt x="136" y="37"/>
                  </a:lnTo>
                  <a:lnTo>
                    <a:pt x="561" y="37"/>
                  </a:lnTo>
                  <a:cubicBezTo>
                    <a:pt x="667" y="37"/>
                    <a:pt x="737" y="48"/>
                    <a:pt x="744" y="51"/>
                  </a:cubicBezTo>
                  <a:cubicBezTo>
                    <a:pt x="785" y="55"/>
                    <a:pt x="851" y="68"/>
                    <a:pt x="913" y="108"/>
                  </a:cubicBezTo>
                  <a:cubicBezTo>
                    <a:pt x="933" y="121"/>
                    <a:pt x="986" y="154"/>
                    <a:pt x="1012" y="218"/>
                  </a:cubicBezTo>
                  <a:lnTo>
                    <a:pt x="1032" y="218"/>
                  </a:lnTo>
                  <a:lnTo>
                    <a:pt x="937" y="0"/>
                  </a:lnTo>
                  <a:lnTo>
                    <a:pt x="22" y="0"/>
                  </a:lnTo>
                  <a:cubicBezTo>
                    <a:pt x="4" y="0"/>
                    <a:pt x="2" y="0"/>
                    <a:pt x="0" y="4"/>
                  </a:cubicBezTo>
                  <a:cubicBezTo>
                    <a:pt x="0" y="9"/>
                    <a:pt x="0" y="22"/>
                    <a:pt x="0" y="31"/>
                  </a:cubicBezTo>
                  <a:lnTo>
                    <a:pt x="409" y="592"/>
                  </a:lnTo>
                  <a:lnTo>
                    <a:pt x="9" y="1063"/>
                  </a:lnTo>
                  <a:cubicBezTo>
                    <a:pt x="0" y="1071"/>
                    <a:pt x="0" y="1076"/>
                    <a:pt x="0" y="1076"/>
                  </a:cubicBezTo>
                  <a:cubicBezTo>
                    <a:pt x="0" y="1085"/>
                    <a:pt x="9" y="1085"/>
                    <a:pt x="22" y="1085"/>
                  </a:cubicBezTo>
                  <a:lnTo>
                    <a:pt x="937" y="108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50" name="Freeform 42"/>
            <p:cNvSpPr/>
            <p:nvPr/>
          </p:nvSpPr>
          <p:spPr>
            <a:xfrm>
              <a:off x="5978160" y="921960"/>
              <a:ext cx="136440" cy="136440"/>
            </a:xfrm>
            <a:custGeom>
              <a:avLst/>
              <a:gdLst/>
              <a:ahLst/>
              <a:cxnLst/>
              <a:rect l="0" t="0" r="r" b="b"/>
              <a:pathLst>
                <a:path w="379" h="379">
                  <a:moveTo>
                    <a:pt x="378" y="0"/>
                  </a:moveTo>
                  <a:lnTo>
                    <a:pt x="334" y="0"/>
                  </a:lnTo>
                  <a:lnTo>
                    <a:pt x="262" y="334"/>
                  </a:lnTo>
                  <a:lnTo>
                    <a:pt x="262" y="334"/>
                  </a:lnTo>
                  <a:lnTo>
                    <a:pt x="154" y="0"/>
                  </a:lnTo>
                  <a:lnTo>
                    <a:pt x="81" y="0"/>
                  </a:lnTo>
                  <a:lnTo>
                    <a:pt x="0" y="378"/>
                  </a:lnTo>
                  <a:lnTo>
                    <a:pt x="46" y="378"/>
                  </a:lnTo>
                  <a:lnTo>
                    <a:pt x="117" y="44"/>
                  </a:lnTo>
                  <a:lnTo>
                    <a:pt x="117" y="44"/>
                  </a:lnTo>
                  <a:lnTo>
                    <a:pt x="224" y="378"/>
                  </a:lnTo>
                  <a:lnTo>
                    <a:pt x="299" y="378"/>
                  </a:lnTo>
                  <a:lnTo>
                    <a:pt x="37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51" name="Freeform 43"/>
            <p:cNvSpPr/>
            <p:nvPr/>
          </p:nvSpPr>
          <p:spPr>
            <a:xfrm>
              <a:off x="5939280" y="1314000"/>
              <a:ext cx="87480" cy="174600"/>
            </a:xfrm>
            <a:custGeom>
              <a:avLst/>
              <a:gdLst/>
              <a:ahLst/>
              <a:cxnLst/>
              <a:rect l="0" t="0" r="r" b="b"/>
              <a:pathLst>
                <a:path w="243" h="485">
                  <a:moveTo>
                    <a:pt x="242" y="0"/>
                  </a:moveTo>
                  <a:lnTo>
                    <a:pt x="187" y="0"/>
                  </a:lnTo>
                  <a:lnTo>
                    <a:pt x="176" y="55"/>
                  </a:lnTo>
                  <a:lnTo>
                    <a:pt x="231" y="55"/>
                  </a:lnTo>
                  <a:lnTo>
                    <a:pt x="242" y="0"/>
                  </a:lnTo>
                  <a:moveTo>
                    <a:pt x="108" y="411"/>
                  </a:moveTo>
                  <a:cubicBezTo>
                    <a:pt x="101" y="447"/>
                    <a:pt x="64" y="447"/>
                    <a:pt x="57" y="447"/>
                  </a:cubicBezTo>
                  <a:cubicBezTo>
                    <a:pt x="37" y="447"/>
                    <a:pt x="24" y="438"/>
                    <a:pt x="18" y="429"/>
                  </a:cubicBezTo>
                  <a:lnTo>
                    <a:pt x="2" y="458"/>
                  </a:lnTo>
                  <a:cubicBezTo>
                    <a:pt x="0" y="462"/>
                    <a:pt x="0" y="464"/>
                    <a:pt x="0" y="464"/>
                  </a:cubicBezTo>
                  <a:cubicBezTo>
                    <a:pt x="0" y="469"/>
                    <a:pt x="31" y="484"/>
                    <a:pt x="66" y="484"/>
                  </a:cubicBezTo>
                  <a:cubicBezTo>
                    <a:pt x="108" y="484"/>
                    <a:pt x="145" y="451"/>
                    <a:pt x="156" y="407"/>
                  </a:cubicBezTo>
                  <a:lnTo>
                    <a:pt x="213" y="132"/>
                  </a:lnTo>
                  <a:lnTo>
                    <a:pt x="167" y="132"/>
                  </a:lnTo>
                  <a:lnTo>
                    <a:pt x="108" y="41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52" name="Freeform 44"/>
            <p:cNvSpPr/>
            <p:nvPr/>
          </p:nvSpPr>
          <p:spPr>
            <a:xfrm>
              <a:off x="6042960" y="1373400"/>
              <a:ext cx="138960" cy="52560"/>
            </a:xfrm>
            <a:custGeom>
              <a:avLst/>
              <a:gdLst/>
              <a:ahLst/>
              <a:cxnLst/>
              <a:rect l="0" t="0" r="r" b="b"/>
              <a:pathLst>
                <a:path w="386" h="146">
                  <a:moveTo>
                    <a:pt x="365" y="24"/>
                  </a:moveTo>
                  <a:cubicBezTo>
                    <a:pt x="372" y="24"/>
                    <a:pt x="385" y="24"/>
                    <a:pt x="385" y="13"/>
                  </a:cubicBezTo>
                  <a:cubicBezTo>
                    <a:pt x="385" y="0"/>
                    <a:pt x="372" y="0"/>
                    <a:pt x="365" y="0"/>
                  </a:cubicBezTo>
                  <a:lnTo>
                    <a:pt x="20" y="0"/>
                  </a:lnTo>
                  <a:cubicBezTo>
                    <a:pt x="11" y="0"/>
                    <a:pt x="0" y="0"/>
                    <a:pt x="0" y="13"/>
                  </a:cubicBezTo>
                  <a:cubicBezTo>
                    <a:pt x="0" y="24"/>
                    <a:pt x="11" y="24"/>
                    <a:pt x="20" y="24"/>
                  </a:cubicBezTo>
                  <a:lnTo>
                    <a:pt x="365" y="24"/>
                  </a:lnTo>
                  <a:moveTo>
                    <a:pt x="365" y="145"/>
                  </a:moveTo>
                  <a:cubicBezTo>
                    <a:pt x="372" y="145"/>
                    <a:pt x="385" y="145"/>
                    <a:pt x="385" y="132"/>
                  </a:cubicBezTo>
                  <a:cubicBezTo>
                    <a:pt x="385" y="119"/>
                    <a:pt x="372" y="119"/>
                    <a:pt x="365" y="119"/>
                  </a:cubicBezTo>
                  <a:lnTo>
                    <a:pt x="20" y="119"/>
                  </a:lnTo>
                  <a:cubicBezTo>
                    <a:pt x="11" y="119"/>
                    <a:pt x="0" y="119"/>
                    <a:pt x="0" y="132"/>
                  </a:cubicBezTo>
                  <a:cubicBezTo>
                    <a:pt x="0" y="145"/>
                    <a:pt x="11" y="145"/>
                    <a:pt x="20" y="145"/>
                  </a:cubicBezTo>
                  <a:lnTo>
                    <a:pt x="365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53" name="Freeform 45"/>
            <p:cNvSpPr/>
            <p:nvPr/>
          </p:nvSpPr>
          <p:spPr>
            <a:xfrm>
              <a:off x="6211080" y="1315440"/>
              <a:ext cx="71640" cy="133560"/>
            </a:xfrm>
            <a:custGeom>
              <a:avLst/>
              <a:gdLst/>
              <a:ahLst/>
              <a:cxnLst/>
              <a:rect l="0" t="0" r="r" b="b"/>
              <a:pathLst>
                <a:path w="199" h="371">
                  <a:moveTo>
                    <a:pt x="125" y="0"/>
                  </a:moveTo>
                  <a:lnTo>
                    <a:pt x="112" y="0"/>
                  </a:lnTo>
                  <a:cubicBezTo>
                    <a:pt x="77" y="33"/>
                    <a:pt x="33" y="35"/>
                    <a:pt x="0" y="35"/>
                  </a:cubicBezTo>
                  <a:lnTo>
                    <a:pt x="0" y="70"/>
                  </a:lnTo>
                  <a:cubicBezTo>
                    <a:pt x="22" y="70"/>
                    <a:pt x="48" y="68"/>
                    <a:pt x="77" y="57"/>
                  </a:cubicBezTo>
                  <a:lnTo>
                    <a:pt x="77" y="334"/>
                  </a:lnTo>
                  <a:lnTo>
                    <a:pt x="2" y="334"/>
                  </a:lnTo>
                  <a:lnTo>
                    <a:pt x="2" y="370"/>
                  </a:lnTo>
                  <a:lnTo>
                    <a:pt x="198" y="370"/>
                  </a:lnTo>
                  <a:lnTo>
                    <a:pt x="198" y="334"/>
                  </a:lnTo>
                  <a:lnTo>
                    <a:pt x="125" y="334"/>
                  </a:lnTo>
                  <a:lnTo>
                    <a:pt x="125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54" name="Freeform 46"/>
            <p:cNvSpPr/>
            <p:nvPr/>
          </p:nvSpPr>
          <p:spPr>
            <a:xfrm>
              <a:off x="6414480" y="903600"/>
              <a:ext cx="94680" cy="189720"/>
            </a:xfrm>
            <a:custGeom>
              <a:avLst/>
              <a:gdLst/>
              <a:ahLst/>
              <a:cxnLst/>
              <a:rect l="0" t="0" r="r" b="b"/>
              <a:pathLst>
                <a:path w="263" h="527">
                  <a:moveTo>
                    <a:pt x="163" y="0"/>
                  </a:moveTo>
                  <a:lnTo>
                    <a:pt x="147" y="0"/>
                  </a:lnTo>
                  <a:cubicBezTo>
                    <a:pt x="101" y="48"/>
                    <a:pt x="37" y="51"/>
                    <a:pt x="0" y="51"/>
                  </a:cubicBezTo>
                  <a:lnTo>
                    <a:pt x="0" y="97"/>
                  </a:lnTo>
                  <a:cubicBezTo>
                    <a:pt x="26" y="95"/>
                    <a:pt x="64" y="95"/>
                    <a:pt x="101" y="77"/>
                  </a:cubicBezTo>
                  <a:lnTo>
                    <a:pt x="101" y="482"/>
                  </a:lnTo>
                  <a:lnTo>
                    <a:pt x="4" y="482"/>
                  </a:lnTo>
                  <a:lnTo>
                    <a:pt x="4" y="526"/>
                  </a:lnTo>
                  <a:lnTo>
                    <a:pt x="262" y="526"/>
                  </a:lnTo>
                  <a:lnTo>
                    <a:pt x="262" y="482"/>
                  </a:lnTo>
                  <a:lnTo>
                    <a:pt x="163" y="482"/>
                  </a:lnTo>
                  <a:lnTo>
                    <a:pt x="163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55" name="Freeform 47"/>
            <p:cNvSpPr/>
            <p:nvPr/>
          </p:nvSpPr>
          <p:spPr>
            <a:xfrm>
              <a:off x="6390000" y="1205280"/>
              <a:ext cx="140400" cy="12240"/>
            </a:xfrm>
            <a:custGeom>
              <a:avLst/>
              <a:gdLst/>
              <a:ahLst/>
              <a:cxnLst/>
              <a:rect l="0" t="0" r="r" b="b"/>
              <a:pathLst>
                <a:path w="390" h="34">
                  <a:moveTo>
                    <a:pt x="194" y="33"/>
                  </a:moveTo>
                  <a:lnTo>
                    <a:pt x="0" y="33"/>
                  </a:lnTo>
                  <a:lnTo>
                    <a:pt x="0" y="0"/>
                  </a:lnTo>
                  <a:lnTo>
                    <a:pt x="389" y="0"/>
                  </a:lnTo>
                  <a:lnTo>
                    <a:pt x="389" y="33"/>
                  </a:lnTo>
                  <a:lnTo>
                    <a:pt x="194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56" name="Freeform 48"/>
            <p:cNvSpPr/>
            <p:nvPr/>
          </p:nvSpPr>
          <p:spPr>
            <a:xfrm>
              <a:off x="6401880" y="1283040"/>
              <a:ext cx="114480" cy="189720"/>
            </a:xfrm>
            <a:custGeom>
              <a:avLst/>
              <a:gdLst/>
              <a:ahLst/>
              <a:cxnLst/>
              <a:rect l="0" t="0" r="r" b="b"/>
              <a:pathLst>
                <a:path w="318" h="527">
                  <a:moveTo>
                    <a:pt x="103" y="381"/>
                  </a:moveTo>
                  <a:lnTo>
                    <a:pt x="7" y="477"/>
                  </a:lnTo>
                  <a:lnTo>
                    <a:pt x="7" y="526"/>
                  </a:lnTo>
                  <a:lnTo>
                    <a:pt x="317" y="526"/>
                  </a:lnTo>
                  <a:lnTo>
                    <a:pt x="317" y="471"/>
                  </a:lnTo>
                  <a:lnTo>
                    <a:pt x="176" y="471"/>
                  </a:lnTo>
                  <a:cubicBezTo>
                    <a:pt x="165" y="471"/>
                    <a:pt x="156" y="473"/>
                    <a:pt x="147" y="473"/>
                  </a:cubicBezTo>
                  <a:lnTo>
                    <a:pt x="62" y="473"/>
                  </a:lnTo>
                  <a:cubicBezTo>
                    <a:pt x="88" y="451"/>
                    <a:pt x="147" y="392"/>
                    <a:pt x="172" y="370"/>
                  </a:cubicBezTo>
                  <a:cubicBezTo>
                    <a:pt x="185" y="356"/>
                    <a:pt x="224" y="323"/>
                    <a:pt x="240" y="308"/>
                  </a:cubicBezTo>
                  <a:cubicBezTo>
                    <a:pt x="275" y="275"/>
                    <a:pt x="317" y="233"/>
                    <a:pt x="317" y="167"/>
                  </a:cubicBezTo>
                  <a:cubicBezTo>
                    <a:pt x="317" y="77"/>
                    <a:pt x="253" y="0"/>
                    <a:pt x="152" y="0"/>
                  </a:cubicBezTo>
                  <a:cubicBezTo>
                    <a:pt x="62" y="0"/>
                    <a:pt x="18" y="62"/>
                    <a:pt x="0" y="128"/>
                  </a:cubicBezTo>
                  <a:cubicBezTo>
                    <a:pt x="9" y="141"/>
                    <a:pt x="13" y="145"/>
                    <a:pt x="15" y="147"/>
                  </a:cubicBezTo>
                  <a:cubicBezTo>
                    <a:pt x="15" y="150"/>
                    <a:pt x="24" y="158"/>
                    <a:pt x="33" y="169"/>
                  </a:cubicBezTo>
                  <a:cubicBezTo>
                    <a:pt x="48" y="110"/>
                    <a:pt x="68" y="51"/>
                    <a:pt x="141" y="51"/>
                  </a:cubicBezTo>
                  <a:cubicBezTo>
                    <a:pt x="213" y="51"/>
                    <a:pt x="253" y="108"/>
                    <a:pt x="253" y="169"/>
                  </a:cubicBezTo>
                  <a:cubicBezTo>
                    <a:pt x="253" y="235"/>
                    <a:pt x="209" y="279"/>
                    <a:pt x="163" y="326"/>
                  </a:cubicBezTo>
                  <a:lnTo>
                    <a:pt x="103" y="38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57" name="Freeform 49"/>
            <p:cNvSpPr/>
            <p:nvPr/>
          </p:nvSpPr>
          <p:spPr>
            <a:xfrm>
              <a:off x="6572880" y="1161000"/>
              <a:ext cx="148320" cy="123840"/>
            </a:xfrm>
            <a:custGeom>
              <a:avLst/>
              <a:gdLst/>
              <a:ahLst/>
              <a:cxnLst/>
              <a:rect l="0" t="0" r="r" b="b"/>
              <a:pathLst>
                <a:path w="412" h="344">
                  <a:moveTo>
                    <a:pt x="374" y="46"/>
                  </a:moveTo>
                  <a:cubicBezTo>
                    <a:pt x="383" y="46"/>
                    <a:pt x="411" y="46"/>
                    <a:pt x="411" y="18"/>
                  </a:cubicBezTo>
                  <a:cubicBezTo>
                    <a:pt x="411" y="0"/>
                    <a:pt x="396" y="0"/>
                    <a:pt x="381" y="0"/>
                  </a:cubicBezTo>
                  <a:lnTo>
                    <a:pt x="205" y="0"/>
                  </a:lnTo>
                  <a:cubicBezTo>
                    <a:pt x="86" y="0"/>
                    <a:pt x="0" y="128"/>
                    <a:pt x="0" y="220"/>
                  </a:cubicBezTo>
                  <a:cubicBezTo>
                    <a:pt x="0" y="290"/>
                    <a:pt x="46" y="343"/>
                    <a:pt x="117" y="343"/>
                  </a:cubicBezTo>
                  <a:cubicBezTo>
                    <a:pt x="209" y="343"/>
                    <a:pt x="312" y="251"/>
                    <a:pt x="312" y="130"/>
                  </a:cubicBezTo>
                  <a:cubicBezTo>
                    <a:pt x="312" y="117"/>
                    <a:pt x="312" y="79"/>
                    <a:pt x="288" y="46"/>
                  </a:cubicBezTo>
                  <a:lnTo>
                    <a:pt x="374" y="46"/>
                  </a:lnTo>
                  <a:moveTo>
                    <a:pt x="117" y="328"/>
                  </a:moveTo>
                  <a:cubicBezTo>
                    <a:pt x="79" y="328"/>
                    <a:pt x="48" y="299"/>
                    <a:pt x="48" y="242"/>
                  </a:cubicBezTo>
                  <a:cubicBezTo>
                    <a:pt x="48" y="220"/>
                    <a:pt x="57" y="156"/>
                    <a:pt x="86" y="110"/>
                  </a:cubicBezTo>
                  <a:cubicBezTo>
                    <a:pt x="117" y="55"/>
                    <a:pt x="165" y="46"/>
                    <a:pt x="191" y="46"/>
                  </a:cubicBezTo>
                  <a:cubicBezTo>
                    <a:pt x="255" y="46"/>
                    <a:pt x="262" y="97"/>
                    <a:pt x="262" y="121"/>
                  </a:cubicBezTo>
                  <a:cubicBezTo>
                    <a:pt x="262" y="156"/>
                    <a:pt x="246" y="220"/>
                    <a:pt x="220" y="260"/>
                  </a:cubicBezTo>
                  <a:cubicBezTo>
                    <a:pt x="189" y="306"/>
                    <a:pt x="147" y="328"/>
                    <a:pt x="117" y="328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58" name="Freeform 50"/>
            <p:cNvSpPr/>
            <p:nvPr/>
          </p:nvSpPr>
          <p:spPr>
            <a:xfrm>
              <a:off x="6747840" y="1019880"/>
              <a:ext cx="53280" cy="195840"/>
            </a:xfrm>
            <a:custGeom>
              <a:avLst/>
              <a:gdLst/>
              <a:ahLst/>
              <a:cxnLst/>
              <a:rect l="0" t="0" r="r" b="b"/>
              <a:pathLst>
                <a:path w="148" h="544">
                  <a:moveTo>
                    <a:pt x="121" y="0"/>
                  </a:moveTo>
                  <a:cubicBezTo>
                    <a:pt x="112" y="0"/>
                    <a:pt x="110" y="0"/>
                    <a:pt x="103" y="7"/>
                  </a:cubicBezTo>
                  <a:cubicBezTo>
                    <a:pt x="35" y="66"/>
                    <a:pt x="0" y="163"/>
                    <a:pt x="0" y="273"/>
                  </a:cubicBezTo>
                  <a:cubicBezTo>
                    <a:pt x="0" y="374"/>
                    <a:pt x="31" y="473"/>
                    <a:pt x="103" y="537"/>
                  </a:cubicBezTo>
                  <a:cubicBezTo>
                    <a:pt x="110" y="543"/>
                    <a:pt x="112" y="543"/>
                    <a:pt x="121" y="543"/>
                  </a:cubicBezTo>
                  <a:lnTo>
                    <a:pt x="147" y="543"/>
                  </a:lnTo>
                  <a:cubicBezTo>
                    <a:pt x="145" y="543"/>
                    <a:pt x="92" y="497"/>
                    <a:pt x="68" y="411"/>
                  </a:cubicBezTo>
                  <a:cubicBezTo>
                    <a:pt x="55" y="370"/>
                    <a:pt x="48" y="326"/>
                    <a:pt x="48" y="273"/>
                  </a:cubicBezTo>
                  <a:cubicBezTo>
                    <a:pt x="48" y="84"/>
                    <a:pt x="136" y="9"/>
                    <a:pt x="147" y="0"/>
                  </a:cubicBezTo>
                  <a:lnTo>
                    <a:pt x="12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59" name="Freeform 51"/>
            <p:cNvSpPr/>
            <p:nvPr/>
          </p:nvSpPr>
          <p:spPr>
            <a:xfrm>
              <a:off x="6793200" y="1031760"/>
              <a:ext cx="87480" cy="174600"/>
            </a:xfrm>
            <a:custGeom>
              <a:avLst/>
              <a:gdLst/>
              <a:ahLst/>
              <a:cxnLst/>
              <a:rect l="0" t="0" r="r" b="b"/>
              <a:pathLst>
                <a:path w="243" h="485">
                  <a:moveTo>
                    <a:pt x="242" y="0"/>
                  </a:moveTo>
                  <a:lnTo>
                    <a:pt x="187" y="0"/>
                  </a:lnTo>
                  <a:lnTo>
                    <a:pt x="176" y="55"/>
                  </a:lnTo>
                  <a:lnTo>
                    <a:pt x="231" y="55"/>
                  </a:lnTo>
                  <a:lnTo>
                    <a:pt x="242" y="0"/>
                  </a:lnTo>
                  <a:moveTo>
                    <a:pt x="108" y="411"/>
                  </a:moveTo>
                  <a:cubicBezTo>
                    <a:pt x="101" y="447"/>
                    <a:pt x="64" y="447"/>
                    <a:pt x="57" y="447"/>
                  </a:cubicBezTo>
                  <a:cubicBezTo>
                    <a:pt x="37" y="447"/>
                    <a:pt x="24" y="438"/>
                    <a:pt x="18" y="429"/>
                  </a:cubicBezTo>
                  <a:lnTo>
                    <a:pt x="2" y="458"/>
                  </a:lnTo>
                  <a:cubicBezTo>
                    <a:pt x="0" y="462"/>
                    <a:pt x="0" y="464"/>
                    <a:pt x="0" y="464"/>
                  </a:cubicBezTo>
                  <a:cubicBezTo>
                    <a:pt x="0" y="469"/>
                    <a:pt x="31" y="484"/>
                    <a:pt x="66" y="484"/>
                  </a:cubicBezTo>
                  <a:cubicBezTo>
                    <a:pt x="108" y="484"/>
                    <a:pt x="145" y="451"/>
                    <a:pt x="156" y="407"/>
                  </a:cubicBezTo>
                  <a:lnTo>
                    <a:pt x="213" y="132"/>
                  </a:lnTo>
                  <a:lnTo>
                    <a:pt x="167" y="132"/>
                  </a:lnTo>
                  <a:lnTo>
                    <a:pt x="108" y="41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60" name="Freeform 52"/>
            <p:cNvSpPr/>
            <p:nvPr/>
          </p:nvSpPr>
          <p:spPr>
            <a:xfrm>
              <a:off x="6896880" y="1019880"/>
              <a:ext cx="53280" cy="195840"/>
            </a:xfrm>
            <a:custGeom>
              <a:avLst/>
              <a:gdLst/>
              <a:ahLst/>
              <a:cxnLst/>
              <a:rect l="0" t="0" r="r" b="b"/>
              <a:pathLst>
                <a:path w="148" h="544">
                  <a:moveTo>
                    <a:pt x="26" y="543"/>
                  </a:moveTo>
                  <a:cubicBezTo>
                    <a:pt x="35" y="543"/>
                    <a:pt x="37" y="543"/>
                    <a:pt x="44" y="537"/>
                  </a:cubicBezTo>
                  <a:cubicBezTo>
                    <a:pt x="112" y="477"/>
                    <a:pt x="147" y="381"/>
                    <a:pt x="147" y="273"/>
                  </a:cubicBezTo>
                  <a:cubicBezTo>
                    <a:pt x="147" y="169"/>
                    <a:pt x="117" y="70"/>
                    <a:pt x="44" y="7"/>
                  </a:cubicBezTo>
                  <a:cubicBezTo>
                    <a:pt x="37" y="0"/>
                    <a:pt x="35" y="0"/>
                    <a:pt x="26" y="0"/>
                  </a:cubicBezTo>
                  <a:lnTo>
                    <a:pt x="0" y="0"/>
                  </a:lnTo>
                  <a:cubicBezTo>
                    <a:pt x="2" y="0"/>
                    <a:pt x="55" y="46"/>
                    <a:pt x="79" y="132"/>
                  </a:cubicBezTo>
                  <a:cubicBezTo>
                    <a:pt x="92" y="174"/>
                    <a:pt x="99" y="218"/>
                    <a:pt x="99" y="273"/>
                  </a:cubicBezTo>
                  <a:cubicBezTo>
                    <a:pt x="99" y="460"/>
                    <a:pt x="11" y="535"/>
                    <a:pt x="0" y="543"/>
                  </a:cubicBezTo>
                  <a:lnTo>
                    <a:pt x="26" y="54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61" name="Freeform 53"/>
            <p:cNvSpPr/>
            <p:nvPr/>
          </p:nvSpPr>
          <p:spPr>
            <a:xfrm>
              <a:off x="6721920" y="1263240"/>
              <a:ext cx="111240" cy="87480"/>
            </a:xfrm>
            <a:custGeom>
              <a:avLst/>
              <a:gdLst/>
              <a:ahLst/>
              <a:cxnLst/>
              <a:rect l="0" t="0" r="r" b="b"/>
              <a:pathLst>
                <a:path w="309" h="243">
                  <a:moveTo>
                    <a:pt x="178" y="117"/>
                  </a:moveTo>
                  <a:lnTo>
                    <a:pt x="308" y="0"/>
                  </a:lnTo>
                  <a:lnTo>
                    <a:pt x="260" y="0"/>
                  </a:lnTo>
                  <a:lnTo>
                    <a:pt x="165" y="90"/>
                  </a:lnTo>
                  <a:lnTo>
                    <a:pt x="103" y="0"/>
                  </a:lnTo>
                  <a:lnTo>
                    <a:pt x="55" y="0"/>
                  </a:lnTo>
                  <a:lnTo>
                    <a:pt x="139" y="117"/>
                  </a:lnTo>
                  <a:lnTo>
                    <a:pt x="0" y="242"/>
                  </a:lnTo>
                  <a:lnTo>
                    <a:pt x="48" y="242"/>
                  </a:lnTo>
                  <a:lnTo>
                    <a:pt x="154" y="141"/>
                  </a:lnTo>
                  <a:lnTo>
                    <a:pt x="218" y="242"/>
                  </a:lnTo>
                  <a:lnTo>
                    <a:pt x="266" y="242"/>
                  </a:lnTo>
                  <a:lnTo>
                    <a:pt x="178" y="11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62" name="Freeform 54"/>
            <p:cNvSpPr/>
            <p:nvPr/>
          </p:nvSpPr>
          <p:spPr>
            <a:xfrm>
              <a:off x="6854760" y="1332000"/>
              <a:ext cx="18720" cy="43920"/>
            </a:xfrm>
            <a:custGeom>
              <a:avLst/>
              <a:gdLst/>
              <a:ahLst/>
              <a:cxnLst/>
              <a:rect l="0" t="0" r="r" b="b"/>
              <a:pathLst>
                <a:path w="52" h="122">
                  <a:moveTo>
                    <a:pt x="51" y="48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15" y="51"/>
                  </a:lnTo>
                  <a:lnTo>
                    <a:pt x="0" y="121"/>
                  </a:lnTo>
                  <a:lnTo>
                    <a:pt x="26" y="121"/>
                  </a:lnTo>
                  <a:lnTo>
                    <a:pt x="51" y="4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63" name="Freeform 55"/>
            <p:cNvSpPr/>
            <p:nvPr/>
          </p:nvSpPr>
          <p:spPr>
            <a:xfrm>
              <a:off x="6892920" y="1263240"/>
              <a:ext cx="111240" cy="127080"/>
            </a:xfrm>
            <a:custGeom>
              <a:avLst/>
              <a:gdLst/>
              <a:ahLst/>
              <a:cxnLst/>
              <a:rect l="0" t="0" r="r" b="b"/>
              <a:pathLst>
                <a:path w="309" h="353">
                  <a:moveTo>
                    <a:pt x="308" y="0"/>
                  </a:moveTo>
                  <a:lnTo>
                    <a:pt x="264" y="0"/>
                  </a:lnTo>
                  <a:lnTo>
                    <a:pt x="231" y="51"/>
                  </a:lnTo>
                  <a:cubicBezTo>
                    <a:pt x="200" y="99"/>
                    <a:pt x="154" y="172"/>
                    <a:pt x="143" y="207"/>
                  </a:cubicBezTo>
                  <a:cubicBezTo>
                    <a:pt x="143" y="207"/>
                    <a:pt x="143" y="200"/>
                    <a:pt x="143" y="196"/>
                  </a:cubicBezTo>
                  <a:cubicBezTo>
                    <a:pt x="143" y="174"/>
                    <a:pt x="136" y="139"/>
                    <a:pt x="130" y="108"/>
                  </a:cubicBezTo>
                  <a:cubicBezTo>
                    <a:pt x="121" y="57"/>
                    <a:pt x="108" y="18"/>
                    <a:pt x="106" y="0"/>
                  </a:cubicBezTo>
                  <a:lnTo>
                    <a:pt x="57" y="0"/>
                  </a:lnTo>
                  <a:lnTo>
                    <a:pt x="119" y="233"/>
                  </a:lnTo>
                  <a:lnTo>
                    <a:pt x="119" y="240"/>
                  </a:lnTo>
                  <a:cubicBezTo>
                    <a:pt x="119" y="244"/>
                    <a:pt x="95" y="279"/>
                    <a:pt x="90" y="288"/>
                  </a:cubicBezTo>
                  <a:cubicBezTo>
                    <a:pt x="68" y="321"/>
                    <a:pt x="57" y="321"/>
                    <a:pt x="48" y="321"/>
                  </a:cubicBezTo>
                  <a:cubicBezTo>
                    <a:pt x="40" y="321"/>
                    <a:pt x="20" y="319"/>
                    <a:pt x="4" y="310"/>
                  </a:cubicBezTo>
                  <a:lnTo>
                    <a:pt x="0" y="348"/>
                  </a:lnTo>
                  <a:cubicBezTo>
                    <a:pt x="4" y="350"/>
                    <a:pt x="22" y="352"/>
                    <a:pt x="40" y="352"/>
                  </a:cubicBezTo>
                  <a:cubicBezTo>
                    <a:pt x="55" y="352"/>
                    <a:pt x="79" y="352"/>
                    <a:pt x="119" y="290"/>
                  </a:cubicBezTo>
                  <a:lnTo>
                    <a:pt x="3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64" name="Freeform 56"/>
            <p:cNvSpPr/>
            <p:nvPr/>
          </p:nvSpPr>
          <p:spPr>
            <a:xfrm>
              <a:off x="7029000" y="1332000"/>
              <a:ext cx="18720" cy="43920"/>
            </a:xfrm>
            <a:custGeom>
              <a:avLst/>
              <a:gdLst/>
              <a:ahLst/>
              <a:cxnLst/>
              <a:rect l="0" t="0" r="r" b="b"/>
              <a:pathLst>
                <a:path w="52" h="122">
                  <a:moveTo>
                    <a:pt x="51" y="48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15" y="51"/>
                  </a:lnTo>
                  <a:lnTo>
                    <a:pt x="0" y="121"/>
                  </a:lnTo>
                  <a:lnTo>
                    <a:pt x="26" y="121"/>
                  </a:lnTo>
                  <a:lnTo>
                    <a:pt x="51" y="4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65" name="Freeform 57"/>
            <p:cNvSpPr/>
            <p:nvPr/>
          </p:nvSpPr>
          <p:spPr>
            <a:xfrm>
              <a:off x="7072560" y="1263240"/>
              <a:ext cx="96120" cy="87480"/>
            </a:xfrm>
            <a:custGeom>
              <a:avLst/>
              <a:gdLst/>
              <a:ahLst/>
              <a:cxnLst/>
              <a:rect l="0" t="0" r="r" b="b"/>
              <a:pathLst>
                <a:path w="267" h="243">
                  <a:moveTo>
                    <a:pt x="257" y="29"/>
                  </a:moveTo>
                  <a:cubicBezTo>
                    <a:pt x="262" y="24"/>
                    <a:pt x="262" y="22"/>
                    <a:pt x="264" y="15"/>
                  </a:cubicBezTo>
                  <a:cubicBezTo>
                    <a:pt x="264" y="13"/>
                    <a:pt x="266" y="2"/>
                    <a:pt x="266" y="0"/>
                  </a:cubicBezTo>
                  <a:lnTo>
                    <a:pt x="59" y="0"/>
                  </a:lnTo>
                  <a:lnTo>
                    <a:pt x="53" y="35"/>
                  </a:lnTo>
                  <a:lnTo>
                    <a:pt x="134" y="35"/>
                  </a:lnTo>
                  <a:cubicBezTo>
                    <a:pt x="141" y="35"/>
                    <a:pt x="145" y="35"/>
                    <a:pt x="152" y="35"/>
                  </a:cubicBezTo>
                  <a:lnTo>
                    <a:pt x="198" y="35"/>
                  </a:lnTo>
                  <a:lnTo>
                    <a:pt x="11" y="213"/>
                  </a:lnTo>
                  <a:cubicBezTo>
                    <a:pt x="4" y="218"/>
                    <a:pt x="4" y="220"/>
                    <a:pt x="2" y="227"/>
                  </a:cubicBezTo>
                  <a:lnTo>
                    <a:pt x="0" y="242"/>
                  </a:lnTo>
                  <a:lnTo>
                    <a:pt x="216" y="242"/>
                  </a:lnTo>
                  <a:lnTo>
                    <a:pt x="224" y="207"/>
                  </a:lnTo>
                  <a:lnTo>
                    <a:pt x="139" y="207"/>
                  </a:lnTo>
                  <a:cubicBezTo>
                    <a:pt x="132" y="207"/>
                    <a:pt x="125" y="207"/>
                    <a:pt x="119" y="207"/>
                  </a:cubicBezTo>
                  <a:lnTo>
                    <a:pt x="68" y="207"/>
                  </a:lnTo>
                  <a:lnTo>
                    <a:pt x="257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66" name="Freeform 58"/>
            <p:cNvSpPr/>
            <p:nvPr/>
          </p:nvSpPr>
          <p:spPr>
            <a:xfrm>
              <a:off x="353520" y="170496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67" name="Freeform 59"/>
            <p:cNvSpPr/>
            <p:nvPr/>
          </p:nvSpPr>
          <p:spPr>
            <a:xfrm>
              <a:off x="317880" y="1774800"/>
              <a:ext cx="186480" cy="194400"/>
            </a:xfrm>
            <a:custGeom>
              <a:avLst/>
              <a:gdLst/>
              <a:ahLst/>
              <a:cxnLst/>
              <a:rect l="0" t="0" r="r" b="b"/>
              <a:pathLst>
                <a:path w="518" h="540">
                  <a:moveTo>
                    <a:pt x="517" y="0"/>
                  </a:moveTo>
                  <a:lnTo>
                    <a:pt x="449" y="0"/>
                  </a:lnTo>
                  <a:lnTo>
                    <a:pt x="398" y="235"/>
                  </a:lnTo>
                  <a:lnTo>
                    <a:pt x="134" y="235"/>
                  </a:lnTo>
                  <a:lnTo>
                    <a:pt x="185" y="0"/>
                  </a:ln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23" y="282"/>
                  </a:lnTo>
                  <a:lnTo>
                    <a:pt x="387" y="282"/>
                  </a:lnTo>
                  <a:lnTo>
                    <a:pt x="334" y="539"/>
                  </a:lnTo>
                  <a:lnTo>
                    <a:pt x="403" y="539"/>
                  </a:lnTo>
                  <a:lnTo>
                    <a:pt x="517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68" name="Freeform 60"/>
            <p:cNvSpPr/>
            <p:nvPr/>
          </p:nvSpPr>
          <p:spPr>
            <a:xfrm>
              <a:off x="502920" y="1875960"/>
              <a:ext cx="20880" cy="135000"/>
            </a:xfrm>
            <a:custGeom>
              <a:avLst/>
              <a:gdLst/>
              <a:ahLst/>
              <a:cxnLst/>
              <a:rect l="0" t="0" r="r" b="b"/>
              <a:pathLst>
                <a:path w="58" h="375">
                  <a:moveTo>
                    <a:pt x="57" y="0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57" y="0"/>
                  </a:lnTo>
                  <a:moveTo>
                    <a:pt x="53" y="132"/>
                  </a:moveTo>
                  <a:lnTo>
                    <a:pt x="4" y="132"/>
                  </a:lnTo>
                  <a:lnTo>
                    <a:pt x="4" y="374"/>
                  </a:lnTo>
                  <a:lnTo>
                    <a:pt x="53" y="374"/>
                  </a:lnTo>
                  <a:lnTo>
                    <a:pt x="53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69" name="Freeform 61"/>
            <p:cNvSpPr/>
            <p:nvPr/>
          </p:nvSpPr>
          <p:spPr>
            <a:xfrm>
              <a:off x="554400" y="1921320"/>
              <a:ext cx="75600" cy="90000"/>
            </a:xfrm>
            <a:custGeom>
              <a:avLst/>
              <a:gdLst/>
              <a:ahLst/>
              <a:cxnLst/>
              <a:rect l="0" t="0" r="r" b="b"/>
              <a:pathLst>
                <a:path w="210" h="250">
                  <a:moveTo>
                    <a:pt x="209" y="86"/>
                  </a:moveTo>
                  <a:cubicBezTo>
                    <a:pt x="209" y="44"/>
                    <a:pt x="196" y="0"/>
                    <a:pt x="130" y="0"/>
                  </a:cubicBezTo>
                  <a:cubicBezTo>
                    <a:pt x="99" y="0"/>
                    <a:pt x="68" y="13"/>
                    <a:pt x="44" y="42"/>
                  </a:cubicBezTo>
                  <a:lnTo>
                    <a:pt x="44" y="2"/>
                  </a:lnTo>
                  <a:lnTo>
                    <a:pt x="0" y="2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114"/>
                  </a:lnTo>
                  <a:cubicBezTo>
                    <a:pt x="48" y="79"/>
                    <a:pt x="64" y="35"/>
                    <a:pt x="106" y="35"/>
                  </a:cubicBezTo>
                  <a:cubicBezTo>
                    <a:pt x="161" y="35"/>
                    <a:pt x="161" y="75"/>
                    <a:pt x="161" y="90"/>
                  </a:cubicBezTo>
                  <a:lnTo>
                    <a:pt x="161" y="249"/>
                  </a:lnTo>
                  <a:lnTo>
                    <a:pt x="209" y="249"/>
                  </a:lnTo>
                  <a:lnTo>
                    <a:pt x="209" y="8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70" name="Freeform 62"/>
            <p:cNvSpPr/>
            <p:nvPr/>
          </p:nvSpPr>
          <p:spPr>
            <a:xfrm>
              <a:off x="648720" y="1898280"/>
              <a:ext cx="66240" cy="114480"/>
            </a:xfrm>
            <a:custGeom>
              <a:avLst/>
              <a:gdLst/>
              <a:ahLst/>
              <a:cxnLst/>
              <a:rect l="0" t="0" r="r" b="b"/>
              <a:pathLst>
                <a:path w="184" h="318">
                  <a:moveTo>
                    <a:pt x="92" y="103"/>
                  </a:moveTo>
                  <a:lnTo>
                    <a:pt x="174" y="103"/>
                  </a:lnTo>
                  <a:lnTo>
                    <a:pt x="174" y="68"/>
                  </a:lnTo>
                  <a:lnTo>
                    <a:pt x="92" y="68"/>
                  </a:lnTo>
                  <a:lnTo>
                    <a:pt x="92" y="0"/>
                  </a:lnTo>
                  <a:lnTo>
                    <a:pt x="51" y="0"/>
                  </a:lnTo>
                  <a:lnTo>
                    <a:pt x="51" y="68"/>
                  </a:lnTo>
                  <a:lnTo>
                    <a:pt x="0" y="68"/>
                  </a:lnTo>
                  <a:lnTo>
                    <a:pt x="0" y="103"/>
                  </a:lnTo>
                  <a:lnTo>
                    <a:pt x="48" y="103"/>
                  </a:lnTo>
                  <a:lnTo>
                    <a:pt x="48" y="242"/>
                  </a:lnTo>
                  <a:cubicBezTo>
                    <a:pt x="48" y="277"/>
                    <a:pt x="57" y="317"/>
                    <a:pt x="97" y="317"/>
                  </a:cubicBezTo>
                  <a:cubicBezTo>
                    <a:pt x="136" y="317"/>
                    <a:pt x="167" y="304"/>
                    <a:pt x="183" y="297"/>
                  </a:cubicBezTo>
                  <a:lnTo>
                    <a:pt x="174" y="262"/>
                  </a:lnTo>
                  <a:cubicBezTo>
                    <a:pt x="156" y="275"/>
                    <a:pt x="136" y="279"/>
                    <a:pt x="121" y="279"/>
                  </a:cubicBezTo>
                  <a:cubicBezTo>
                    <a:pt x="99" y="279"/>
                    <a:pt x="92" y="257"/>
                    <a:pt x="92" y="231"/>
                  </a:cubicBezTo>
                  <a:lnTo>
                    <a:pt x="92" y="10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71" name="Freeform 63"/>
            <p:cNvSpPr/>
            <p:nvPr/>
          </p:nvSpPr>
          <p:spPr>
            <a:xfrm>
              <a:off x="826920" y="186516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72" name="Freeform 64"/>
            <p:cNvSpPr/>
            <p:nvPr/>
          </p:nvSpPr>
          <p:spPr>
            <a:xfrm>
              <a:off x="1221480" y="1590840"/>
              <a:ext cx="114480" cy="189720"/>
            </a:xfrm>
            <a:custGeom>
              <a:avLst/>
              <a:gdLst/>
              <a:ahLst/>
              <a:cxnLst/>
              <a:rect l="0" t="0" r="r" b="b"/>
              <a:pathLst>
                <a:path w="318" h="527">
                  <a:moveTo>
                    <a:pt x="103" y="381"/>
                  </a:moveTo>
                  <a:lnTo>
                    <a:pt x="7" y="477"/>
                  </a:lnTo>
                  <a:lnTo>
                    <a:pt x="7" y="526"/>
                  </a:lnTo>
                  <a:lnTo>
                    <a:pt x="317" y="526"/>
                  </a:lnTo>
                  <a:lnTo>
                    <a:pt x="317" y="471"/>
                  </a:lnTo>
                  <a:lnTo>
                    <a:pt x="176" y="471"/>
                  </a:lnTo>
                  <a:cubicBezTo>
                    <a:pt x="165" y="471"/>
                    <a:pt x="156" y="473"/>
                    <a:pt x="147" y="473"/>
                  </a:cubicBezTo>
                  <a:lnTo>
                    <a:pt x="62" y="473"/>
                  </a:lnTo>
                  <a:cubicBezTo>
                    <a:pt x="88" y="451"/>
                    <a:pt x="147" y="392"/>
                    <a:pt x="172" y="370"/>
                  </a:cubicBezTo>
                  <a:cubicBezTo>
                    <a:pt x="185" y="356"/>
                    <a:pt x="224" y="323"/>
                    <a:pt x="240" y="308"/>
                  </a:cubicBezTo>
                  <a:cubicBezTo>
                    <a:pt x="275" y="275"/>
                    <a:pt x="317" y="233"/>
                    <a:pt x="317" y="167"/>
                  </a:cubicBezTo>
                  <a:cubicBezTo>
                    <a:pt x="317" y="77"/>
                    <a:pt x="253" y="0"/>
                    <a:pt x="152" y="0"/>
                  </a:cubicBezTo>
                  <a:cubicBezTo>
                    <a:pt x="62" y="0"/>
                    <a:pt x="18" y="62"/>
                    <a:pt x="0" y="128"/>
                  </a:cubicBezTo>
                  <a:cubicBezTo>
                    <a:pt x="9" y="141"/>
                    <a:pt x="13" y="145"/>
                    <a:pt x="15" y="147"/>
                  </a:cubicBezTo>
                  <a:cubicBezTo>
                    <a:pt x="15" y="150"/>
                    <a:pt x="24" y="158"/>
                    <a:pt x="33" y="169"/>
                  </a:cubicBezTo>
                  <a:cubicBezTo>
                    <a:pt x="48" y="110"/>
                    <a:pt x="68" y="51"/>
                    <a:pt x="141" y="51"/>
                  </a:cubicBezTo>
                  <a:cubicBezTo>
                    <a:pt x="213" y="51"/>
                    <a:pt x="253" y="108"/>
                    <a:pt x="253" y="169"/>
                  </a:cubicBezTo>
                  <a:cubicBezTo>
                    <a:pt x="253" y="235"/>
                    <a:pt x="209" y="279"/>
                    <a:pt x="163" y="326"/>
                  </a:cubicBezTo>
                  <a:lnTo>
                    <a:pt x="103" y="38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73" name="Freeform 65"/>
            <p:cNvSpPr/>
            <p:nvPr/>
          </p:nvSpPr>
          <p:spPr>
            <a:xfrm>
              <a:off x="1352160" y="1652760"/>
              <a:ext cx="157320" cy="185040"/>
            </a:xfrm>
            <a:custGeom>
              <a:avLst/>
              <a:gdLst/>
              <a:ahLst/>
              <a:cxnLst/>
              <a:rect l="0" t="0" r="r" b="b"/>
              <a:pathLst>
                <a:path w="437" h="514">
                  <a:moveTo>
                    <a:pt x="141" y="299"/>
                  </a:moveTo>
                  <a:cubicBezTo>
                    <a:pt x="128" y="299"/>
                    <a:pt x="103" y="299"/>
                    <a:pt x="103" y="268"/>
                  </a:cubicBezTo>
                  <a:cubicBezTo>
                    <a:pt x="103" y="255"/>
                    <a:pt x="108" y="240"/>
                    <a:pt x="119" y="229"/>
                  </a:cubicBezTo>
                  <a:cubicBezTo>
                    <a:pt x="141" y="249"/>
                    <a:pt x="163" y="253"/>
                    <a:pt x="185" y="253"/>
                  </a:cubicBezTo>
                  <a:cubicBezTo>
                    <a:pt x="264" y="253"/>
                    <a:pt x="339" y="178"/>
                    <a:pt x="339" y="101"/>
                  </a:cubicBezTo>
                  <a:cubicBezTo>
                    <a:pt x="339" y="77"/>
                    <a:pt x="332" y="57"/>
                    <a:pt x="326" y="48"/>
                  </a:cubicBezTo>
                  <a:cubicBezTo>
                    <a:pt x="326" y="48"/>
                    <a:pt x="328" y="51"/>
                    <a:pt x="330" y="51"/>
                  </a:cubicBezTo>
                  <a:cubicBezTo>
                    <a:pt x="348" y="51"/>
                    <a:pt x="370" y="46"/>
                    <a:pt x="387" y="46"/>
                  </a:cubicBezTo>
                  <a:cubicBezTo>
                    <a:pt x="400" y="46"/>
                    <a:pt x="416" y="48"/>
                    <a:pt x="429" y="48"/>
                  </a:cubicBezTo>
                  <a:cubicBezTo>
                    <a:pt x="431" y="48"/>
                    <a:pt x="433" y="48"/>
                    <a:pt x="433" y="40"/>
                  </a:cubicBezTo>
                  <a:cubicBezTo>
                    <a:pt x="433" y="35"/>
                    <a:pt x="436" y="7"/>
                    <a:pt x="436" y="0"/>
                  </a:cubicBezTo>
                  <a:cubicBezTo>
                    <a:pt x="381" y="0"/>
                    <a:pt x="337" y="13"/>
                    <a:pt x="308" y="24"/>
                  </a:cubicBezTo>
                  <a:cubicBezTo>
                    <a:pt x="286" y="4"/>
                    <a:pt x="260" y="0"/>
                    <a:pt x="238" y="0"/>
                  </a:cubicBezTo>
                  <a:cubicBezTo>
                    <a:pt x="158" y="0"/>
                    <a:pt x="86" y="77"/>
                    <a:pt x="86" y="154"/>
                  </a:cubicBezTo>
                  <a:cubicBezTo>
                    <a:pt x="86" y="172"/>
                    <a:pt x="88" y="189"/>
                    <a:pt x="97" y="205"/>
                  </a:cubicBezTo>
                  <a:cubicBezTo>
                    <a:pt x="62" y="242"/>
                    <a:pt x="57" y="275"/>
                    <a:pt x="57" y="290"/>
                  </a:cubicBezTo>
                  <a:cubicBezTo>
                    <a:pt x="57" y="301"/>
                    <a:pt x="62" y="319"/>
                    <a:pt x="68" y="328"/>
                  </a:cubicBezTo>
                  <a:cubicBezTo>
                    <a:pt x="22" y="352"/>
                    <a:pt x="0" y="394"/>
                    <a:pt x="0" y="422"/>
                  </a:cubicBezTo>
                  <a:cubicBezTo>
                    <a:pt x="0" y="473"/>
                    <a:pt x="59" y="513"/>
                    <a:pt x="152" y="513"/>
                  </a:cubicBezTo>
                  <a:cubicBezTo>
                    <a:pt x="238" y="513"/>
                    <a:pt x="348" y="473"/>
                    <a:pt x="348" y="385"/>
                  </a:cubicBezTo>
                  <a:cubicBezTo>
                    <a:pt x="348" y="328"/>
                    <a:pt x="301" y="299"/>
                    <a:pt x="209" y="299"/>
                  </a:cubicBezTo>
                  <a:lnTo>
                    <a:pt x="141" y="299"/>
                  </a:lnTo>
                  <a:moveTo>
                    <a:pt x="194" y="209"/>
                  </a:moveTo>
                  <a:cubicBezTo>
                    <a:pt x="165" y="209"/>
                    <a:pt x="139" y="191"/>
                    <a:pt x="139" y="152"/>
                  </a:cubicBezTo>
                  <a:cubicBezTo>
                    <a:pt x="139" y="106"/>
                    <a:pt x="169" y="44"/>
                    <a:pt x="229" y="44"/>
                  </a:cubicBezTo>
                  <a:cubicBezTo>
                    <a:pt x="260" y="44"/>
                    <a:pt x="284" y="62"/>
                    <a:pt x="284" y="101"/>
                  </a:cubicBezTo>
                  <a:cubicBezTo>
                    <a:pt x="284" y="147"/>
                    <a:pt x="255" y="209"/>
                    <a:pt x="194" y="209"/>
                  </a:cubicBezTo>
                  <a:moveTo>
                    <a:pt x="198" y="356"/>
                  </a:moveTo>
                  <a:cubicBezTo>
                    <a:pt x="244" y="356"/>
                    <a:pt x="293" y="365"/>
                    <a:pt x="293" y="400"/>
                  </a:cubicBezTo>
                  <a:cubicBezTo>
                    <a:pt x="293" y="440"/>
                    <a:pt x="229" y="469"/>
                    <a:pt x="161" y="469"/>
                  </a:cubicBezTo>
                  <a:cubicBezTo>
                    <a:pt x="101" y="469"/>
                    <a:pt x="55" y="447"/>
                    <a:pt x="55" y="416"/>
                  </a:cubicBezTo>
                  <a:cubicBezTo>
                    <a:pt x="55" y="403"/>
                    <a:pt x="68" y="356"/>
                    <a:pt x="128" y="356"/>
                  </a:cubicBezTo>
                  <a:lnTo>
                    <a:pt x="198" y="356"/>
                  </a:lnTo>
                </a:path>
              </a:pathLst>
            </a:custGeom>
            <a:solidFill>
              <a:srgbClr val="FF0000"/>
            </a:solidFill>
            <a:ln w="12600">
              <a:noFill/>
            </a:ln>
          </p:spPr>
        </p:sp>
        <p:sp>
          <p:nvSpPr>
            <p:cNvPr id="2574" name="Freeform 66"/>
            <p:cNvSpPr/>
            <p:nvPr/>
          </p:nvSpPr>
          <p:spPr>
            <a:xfrm>
              <a:off x="1138320" y="1892880"/>
              <a:ext cx="452520" cy="12240"/>
            </a:xfrm>
            <a:custGeom>
              <a:avLst/>
              <a:gdLst/>
              <a:ahLst/>
              <a:cxnLst/>
              <a:rect l="0" t="0" r="r" b="b"/>
              <a:pathLst>
                <a:path w="1257" h="34">
                  <a:moveTo>
                    <a:pt x="629" y="33"/>
                  </a:moveTo>
                  <a:lnTo>
                    <a:pt x="0" y="33"/>
                  </a:lnTo>
                  <a:lnTo>
                    <a:pt x="0" y="0"/>
                  </a:lnTo>
                  <a:lnTo>
                    <a:pt x="1256" y="0"/>
                  </a:lnTo>
                  <a:lnTo>
                    <a:pt x="1256" y="33"/>
                  </a:lnTo>
                  <a:lnTo>
                    <a:pt x="629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75" name="Freeform 67"/>
            <p:cNvSpPr/>
            <p:nvPr/>
          </p:nvSpPr>
          <p:spPr>
            <a:xfrm>
              <a:off x="1158840" y="1948320"/>
              <a:ext cx="218160" cy="279000"/>
            </a:xfrm>
            <a:custGeom>
              <a:avLst/>
              <a:gdLst/>
              <a:ahLst/>
              <a:cxnLst/>
              <a:rect l="0" t="0" r="r" b="b"/>
              <a:pathLst>
                <a:path w="606" h="775">
                  <a:moveTo>
                    <a:pt x="244" y="693"/>
                  </a:moveTo>
                  <a:lnTo>
                    <a:pt x="108" y="392"/>
                  </a:lnTo>
                  <a:cubicBezTo>
                    <a:pt x="103" y="381"/>
                    <a:pt x="99" y="381"/>
                    <a:pt x="97" y="381"/>
                  </a:cubicBezTo>
                  <a:cubicBezTo>
                    <a:pt x="97" y="381"/>
                    <a:pt x="92" y="381"/>
                    <a:pt x="84" y="387"/>
                  </a:cubicBezTo>
                  <a:lnTo>
                    <a:pt x="11" y="442"/>
                  </a:lnTo>
                  <a:cubicBezTo>
                    <a:pt x="0" y="449"/>
                    <a:pt x="0" y="451"/>
                    <a:pt x="0" y="455"/>
                  </a:cubicBezTo>
                  <a:cubicBezTo>
                    <a:pt x="0" y="458"/>
                    <a:pt x="2" y="462"/>
                    <a:pt x="9" y="462"/>
                  </a:cubicBezTo>
                  <a:cubicBezTo>
                    <a:pt x="13" y="462"/>
                    <a:pt x="26" y="451"/>
                    <a:pt x="35" y="447"/>
                  </a:cubicBezTo>
                  <a:cubicBezTo>
                    <a:pt x="40" y="442"/>
                    <a:pt x="51" y="433"/>
                    <a:pt x="59" y="427"/>
                  </a:cubicBezTo>
                  <a:lnTo>
                    <a:pt x="211" y="763"/>
                  </a:lnTo>
                  <a:cubicBezTo>
                    <a:pt x="218" y="774"/>
                    <a:pt x="222" y="774"/>
                    <a:pt x="229" y="774"/>
                  </a:cubicBezTo>
                  <a:cubicBezTo>
                    <a:pt x="240" y="774"/>
                    <a:pt x="242" y="770"/>
                    <a:pt x="249" y="759"/>
                  </a:cubicBezTo>
                  <a:lnTo>
                    <a:pt x="601" y="31"/>
                  </a:lnTo>
                  <a:cubicBezTo>
                    <a:pt x="605" y="20"/>
                    <a:pt x="605" y="18"/>
                    <a:pt x="605" y="15"/>
                  </a:cubicBezTo>
                  <a:cubicBezTo>
                    <a:pt x="605" y="9"/>
                    <a:pt x="598" y="0"/>
                    <a:pt x="590" y="0"/>
                  </a:cubicBezTo>
                  <a:cubicBezTo>
                    <a:pt x="583" y="0"/>
                    <a:pt x="579" y="4"/>
                    <a:pt x="572" y="15"/>
                  </a:cubicBezTo>
                  <a:lnTo>
                    <a:pt x="244" y="69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76" name="Freeform 68"/>
            <p:cNvSpPr/>
            <p:nvPr/>
          </p:nvSpPr>
          <p:spPr>
            <a:xfrm>
              <a:off x="1370160" y="1948320"/>
              <a:ext cx="220680" cy="12240"/>
            </a:xfrm>
            <a:custGeom>
              <a:avLst/>
              <a:gdLst/>
              <a:ahLst/>
              <a:cxnLst/>
              <a:rect l="0" t="0" r="r" b="b"/>
              <a:pathLst>
                <a:path w="613" h="34">
                  <a:moveTo>
                    <a:pt x="306" y="33"/>
                  </a:moveTo>
                  <a:lnTo>
                    <a:pt x="0" y="33"/>
                  </a:lnTo>
                  <a:lnTo>
                    <a:pt x="0" y="0"/>
                  </a:lnTo>
                  <a:lnTo>
                    <a:pt x="612" y="0"/>
                  </a:lnTo>
                  <a:lnTo>
                    <a:pt x="612" y="33"/>
                  </a:lnTo>
                  <a:lnTo>
                    <a:pt x="306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77" name="Freeform 69"/>
            <p:cNvSpPr/>
            <p:nvPr/>
          </p:nvSpPr>
          <p:spPr>
            <a:xfrm>
              <a:off x="1397160" y="2003760"/>
              <a:ext cx="185760" cy="194400"/>
            </a:xfrm>
            <a:custGeom>
              <a:avLst/>
              <a:gdLst/>
              <a:ahLst/>
              <a:cxnLst/>
              <a:rect l="0" t="0" r="r" b="b"/>
              <a:pathLst>
                <a:path w="516" h="540">
                  <a:moveTo>
                    <a:pt x="515" y="0"/>
                  </a:moveTo>
                  <a:lnTo>
                    <a:pt x="453" y="0"/>
                  </a:lnTo>
                  <a:lnTo>
                    <a:pt x="352" y="480"/>
                  </a:lnTo>
                  <a:lnTo>
                    <a:pt x="350" y="480"/>
                  </a:lnTo>
                  <a:lnTo>
                    <a:pt x="211" y="0"/>
                  </a:lnTo>
                  <a:lnTo>
                    <a:pt x="114" y="0"/>
                  </a:lnTo>
                  <a:lnTo>
                    <a:pt x="0" y="539"/>
                  </a:lnTo>
                  <a:lnTo>
                    <a:pt x="62" y="539"/>
                  </a:lnTo>
                  <a:lnTo>
                    <a:pt x="163" y="57"/>
                  </a:lnTo>
                  <a:lnTo>
                    <a:pt x="163" y="57"/>
                  </a:lnTo>
                  <a:lnTo>
                    <a:pt x="304" y="539"/>
                  </a:lnTo>
                  <a:lnTo>
                    <a:pt x="400" y="539"/>
                  </a:lnTo>
                  <a:lnTo>
                    <a:pt x="515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78" name="Freeform 70"/>
            <p:cNvSpPr/>
            <p:nvPr/>
          </p:nvSpPr>
          <p:spPr>
            <a:xfrm>
              <a:off x="1732320" y="1647360"/>
              <a:ext cx="64440" cy="501840"/>
            </a:xfrm>
            <a:custGeom>
              <a:avLst/>
              <a:gdLst/>
              <a:ahLst/>
              <a:cxnLst/>
              <a:rect l="0" t="0" r="r" b="b"/>
              <a:pathLst>
                <a:path w="179" h="1394">
                  <a:moveTo>
                    <a:pt x="0" y="1393"/>
                  </a:moveTo>
                  <a:lnTo>
                    <a:pt x="178" y="1393"/>
                  </a:lnTo>
                  <a:lnTo>
                    <a:pt x="178" y="1357"/>
                  </a:lnTo>
                  <a:lnTo>
                    <a:pt x="37" y="1357"/>
                  </a:lnTo>
                  <a:lnTo>
                    <a:pt x="37" y="37"/>
                  </a:lnTo>
                  <a:lnTo>
                    <a:pt x="178" y="37"/>
                  </a:lnTo>
                  <a:lnTo>
                    <a:pt x="178" y="0"/>
                  </a:lnTo>
                  <a:lnTo>
                    <a:pt x="0" y="0"/>
                  </a:lnTo>
                  <a:lnTo>
                    <a:pt x="0" y="139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79" name="Freeform 71"/>
            <p:cNvSpPr/>
            <p:nvPr/>
          </p:nvSpPr>
          <p:spPr>
            <a:xfrm>
              <a:off x="182340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80" name="Freeform 72"/>
            <p:cNvSpPr/>
            <p:nvPr/>
          </p:nvSpPr>
          <p:spPr>
            <a:xfrm>
              <a:off x="1934280" y="1778760"/>
              <a:ext cx="94680" cy="189720"/>
            </a:xfrm>
            <a:custGeom>
              <a:avLst/>
              <a:gdLst/>
              <a:ahLst/>
              <a:cxnLst/>
              <a:rect l="0" t="0" r="r" b="b"/>
              <a:pathLst>
                <a:path w="263" h="527">
                  <a:moveTo>
                    <a:pt x="163" y="0"/>
                  </a:moveTo>
                  <a:lnTo>
                    <a:pt x="147" y="0"/>
                  </a:lnTo>
                  <a:cubicBezTo>
                    <a:pt x="101" y="48"/>
                    <a:pt x="37" y="51"/>
                    <a:pt x="0" y="51"/>
                  </a:cubicBezTo>
                  <a:lnTo>
                    <a:pt x="0" y="97"/>
                  </a:lnTo>
                  <a:cubicBezTo>
                    <a:pt x="26" y="95"/>
                    <a:pt x="64" y="95"/>
                    <a:pt x="101" y="77"/>
                  </a:cubicBezTo>
                  <a:lnTo>
                    <a:pt x="101" y="482"/>
                  </a:lnTo>
                  <a:lnTo>
                    <a:pt x="4" y="482"/>
                  </a:lnTo>
                  <a:lnTo>
                    <a:pt x="4" y="526"/>
                  </a:lnTo>
                  <a:lnTo>
                    <a:pt x="262" y="526"/>
                  </a:lnTo>
                  <a:lnTo>
                    <a:pt x="262" y="482"/>
                  </a:lnTo>
                  <a:lnTo>
                    <a:pt x="163" y="482"/>
                  </a:lnTo>
                  <a:lnTo>
                    <a:pt x="163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81" name="Freeform 73"/>
            <p:cNvSpPr/>
            <p:nvPr/>
          </p:nvSpPr>
          <p:spPr>
            <a:xfrm>
              <a:off x="2133720" y="189288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82" name="Freeform 74"/>
            <p:cNvSpPr/>
            <p:nvPr/>
          </p:nvSpPr>
          <p:spPr>
            <a:xfrm>
              <a:off x="2399760" y="1844280"/>
              <a:ext cx="157320" cy="127080"/>
            </a:xfrm>
            <a:custGeom>
              <a:avLst/>
              <a:gdLst/>
              <a:ahLst/>
              <a:cxnLst/>
              <a:rect l="0" t="0" r="r" b="b"/>
              <a:pathLst>
                <a:path w="437" h="353">
                  <a:moveTo>
                    <a:pt x="339" y="161"/>
                  </a:moveTo>
                  <a:cubicBezTo>
                    <a:pt x="339" y="37"/>
                    <a:pt x="266" y="0"/>
                    <a:pt x="209" y="0"/>
                  </a:cubicBezTo>
                  <a:cubicBezTo>
                    <a:pt x="103" y="0"/>
                    <a:pt x="0" y="112"/>
                    <a:pt x="0" y="220"/>
                  </a:cubicBezTo>
                  <a:cubicBezTo>
                    <a:pt x="0" y="293"/>
                    <a:pt x="46" y="352"/>
                    <a:pt x="125" y="352"/>
                  </a:cubicBezTo>
                  <a:cubicBezTo>
                    <a:pt x="174" y="352"/>
                    <a:pt x="231" y="334"/>
                    <a:pt x="290" y="288"/>
                  </a:cubicBezTo>
                  <a:cubicBezTo>
                    <a:pt x="299" y="328"/>
                    <a:pt x="326" y="352"/>
                    <a:pt x="361" y="352"/>
                  </a:cubicBezTo>
                  <a:cubicBezTo>
                    <a:pt x="403" y="352"/>
                    <a:pt x="427" y="310"/>
                    <a:pt x="427" y="297"/>
                  </a:cubicBezTo>
                  <a:cubicBezTo>
                    <a:pt x="427" y="293"/>
                    <a:pt x="420" y="290"/>
                    <a:pt x="416" y="290"/>
                  </a:cubicBezTo>
                  <a:cubicBezTo>
                    <a:pt x="411" y="290"/>
                    <a:pt x="409" y="293"/>
                    <a:pt x="407" y="297"/>
                  </a:cubicBezTo>
                  <a:cubicBezTo>
                    <a:pt x="392" y="334"/>
                    <a:pt x="365" y="334"/>
                    <a:pt x="363" y="334"/>
                  </a:cubicBezTo>
                  <a:cubicBezTo>
                    <a:pt x="339" y="334"/>
                    <a:pt x="339" y="275"/>
                    <a:pt x="339" y="255"/>
                  </a:cubicBezTo>
                  <a:cubicBezTo>
                    <a:pt x="339" y="240"/>
                    <a:pt x="339" y="238"/>
                    <a:pt x="348" y="229"/>
                  </a:cubicBezTo>
                  <a:cubicBezTo>
                    <a:pt x="420" y="136"/>
                    <a:pt x="436" y="46"/>
                    <a:pt x="436" y="46"/>
                  </a:cubicBezTo>
                  <a:cubicBezTo>
                    <a:pt x="436" y="44"/>
                    <a:pt x="436" y="37"/>
                    <a:pt x="427" y="37"/>
                  </a:cubicBezTo>
                  <a:cubicBezTo>
                    <a:pt x="418" y="37"/>
                    <a:pt x="418" y="40"/>
                    <a:pt x="416" y="55"/>
                  </a:cubicBezTo>
                  <a:cubicBezTo>
                    <a:pt x="400" y="103"/>
                    <a:pt x="376" y="163"/>
                    <a:pt x="339" y="209"/>
                  </a:cubicBezTo>
                  <a:lnTo>
                    <a:pt x="339" y="161"/>
                  </a:lnTo>
                  <a:moveTo>
                    <a:pt x="286" y="266"/>
                  </a:moveTo>
                  <a:cubicBezTo>
                    <a:pt x="218" y="328"/>
                    <a:pt x="158" y="334"/>
                    <a:pt x="128" y="334"/>
                  </a:cubicBezTo>
                  <a:cubicBezTo>
                    <a:pt x="81" y="334"/>
                    <a:pt x="57" y="301"/>
                    <a:pt x="57" y="251"/>
                  </a:cubicBezTo>
                  <a:cubicBezTo>
                    <a:pt x="57" y="213"/>
                    <a:pt x="77" y="128"/>
                    <a:pt x="103" y="88"/>
                  </a:cubicBezTo>
                  <a:cubicBezTo>
                    <a:pt x="139" y="33"/>
                    <a:pt x="180" y="18"/>
                    <a:pt x="209" y="18"/>
                  </a:cubicBezTo>
                  <a:cubicBezTo>
                    <a:pt x="286" y="18"/>
                    <a:pt x="286" y="119"/>
                    <a:pt x="286" y="180"/>
                  </a:cubicBezTo>
                  <a:cubicBezTo>
                    <a:pt x="286" y="209"/>
                    <a:pt x="286" y="253"/>
                    <a:pt x="286" y="266"/>
                  </a:cubicBez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583" name="Freeform 75"/>
            <p:cNvSpPr/>
            <p:nvPr/>
          </p:nvSpPr>
          <p:spPr>
            <a:xfrm>
              <a:off x="258372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84" name="Freeform 76"/>
            <p:cNvSpPr/>
            <p:nvPr/>
          </p:nvSpPr>
          <p:spPr>
            <a:xfrm>
              <a:off x="269856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85" name="Freeform 77"/>
            <p:cNvSpPr/>
            <p:nvPr/>
          </p:nvSpPr>
          <p:spPr>
            <a:xfrm>
              <a:off x="2840808" y="170496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86" name="Freeform 78"/>
            <p:cNvSpPr/>
            <p:nvPr/>
          </p:nvSpPr>
          <p:spPr>
            <a:xfrm>
              <a:off x="2797560" y="17748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87" name="Freeform 79"/>
            <p:cNvSpPr/>
            <p:nvPr/>
          </p:nvSpPr>
          <p:spPr>
            <a:xfrm>
              <a:off x="2927520" y="1891800"/>
              <a:ext cx="138960" cy="138960"/>
            </a:xfrm>
            <a:custGeom>
              <a:avLst/>
              <a:gdLst/>
              <a:ahLst/>
              <a:cxnLst/>
              <a:rect l="0" t="0" r="r" b="b"/>
              <a:pathLst>
                <a:path w="386" h="386">
                  <a:moveTo>
                    <a:pt x="205" y="205"/>
                  </a:moveTo>
                  <a:lnTo>
                    <a:pt x="365" y="205"/>
                  </a:lnTo>
                  <a:cubicBezTo>
                    <a:pt x="372" y="205"/>
                    <a:pt x="385" y="205"/>
                    <a:pt x="385" y="194"/>
                  </a:cubicBezTo>
                  <a:cubicBezTo>
                    <a:pt x="385" y="180"/>
                    <a:pt x="372" y="180"/>
                    <a:pt x="365" y="180"/>
                  </a:cubicBezTo>
                  <a:lnTo>
                    <a:pt x="205" y="180"/>
                  </a:lnTo>
                  <a:lnTo>
                    <a:pt x="205" y="20"/>
                  </a:lnTo>
                  <a:cubicBezTo>
                    <a:pt x="205" y="11"/>
                    <a:pt x="205" y="0"/>
                    <a:pt x="194" y="0"/>
                  </a:cubicBezTo>
                  <a:cubicBezTo>
                    <a:pt x="180" y="0"/>
                    <a:pt x="180" y="11"/>
                    <a:pt x="180" y="20"/>
                  </a:cubicBezTo>
                  <a:lnTo>
                    <a:pt x="180" y="180"/>
                  </a:lnTo>
                  <a:lnTo>
                    <a:pt x="20" y="180"/>
                  </a:lnTo>
                  <a:cubicBezTo>
                    <a:pt x="11" y="180"/>
                    <a:pt x="0" y="180"/>
                    <a:pt x="0" y="194"/>
                  </a:cubicBezTo>
                  <a:cubicBezTo>
                    <a:pt x="0" y="205"/>
                    <a:pt x="11" y="205"/>
                    <a:pt x="20" y="205"/>
                  </a:cubicBezTo>
                  <a:lnTo>
                    <a:pt x="180" y="205"/>
                  </a:lnTo>
                  <a:lnTo>
                    <a:pt x="180" y="365"/>
                  </a:lnTo>
                  <a:cubicBezTo>
                    <a:pt x="180" y="374"/>
                    <a:pt x="180" y="385"/>
                    <a:pt x="194" y="385"/>
                  </a:cubicBezTo>
                  <a:cubicBezTo>
                    <a:pt x="205" y="385"/>
                    <a:pt x="205" y="374"/>
                    <a:pt x="205" y="365"/>
                  </a:cubicBezTo>
                  <a:lnTo>
                    <a:pt x="205" y="20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88" name="Freeform 80"/>
            <p:cNvSpPr/>
            <p:nvPr/>
          </p:nvSpPr>
          <p:spPr>
            <a:xfrm>
              <a:off x="3111120" y="17748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89" name="Freeform 81"/>
            <p:cNvSpPr/>
            <p:nvPr/>
          </p:nvSpPr>
          <p:spPr>
            <a:xfrm>
              <a:off x="3108600" y="183960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90" name="Freeform 82"/>
            <p:cNvSpPr/>
            <p:nvPr/>
          </p:nvSpPr>
          <p:spPr>
            <a:xfrm>
              <a:off x="3304440" y="180576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91" name="Freeform 83"/>
            <p:cNvSpPr/>
            <p:nvPr/>
          </p:nvSpPr>
          <p:spPr>
            <a:xfrm>
              <a:off x="3624168" y="170496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92" name="Freeform 84"/>
            <p:cNvSpPr/>
            <p:nvPr/>
          </p:nvSpPr>
          <p:spPr>
            <a:xfrm>
              <a:off x="3579840" y="17748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93" name="Freeform 85"/>
            <p:cNvSpPr/>
            <p:nvPr/>
          </p:nvSpPr>
          <p:spPr>
            <a:xfrm>
              <a:off x="3720240" y="1956240"/>
              <a:ext cx="132480" cy="10800"/>
            </a:xfrm>
            <a:custGeom>
              <a:avLst/>
              <a:gdLst/>
              <a:ahLst/>
              <a:cxnLst/>
              <a:rect l="0" t="0" r="r" b="b"/>
              <a:pathLst>
                <a:path w="368" h="30">
                  <a:moveTo>
                    <a:pt x="345" y="29"/>
                  </a:moveTo>
                  <a:cubicBezTo>
                    <a:pt x="354" y="29"/>
                    <a:pt x="367" y="29"/>
                    <a:pt x="367" y="15"/>
                  </a:cubicBezTo>
                  <a:cubicBezTo>
                    <a:pt x="367" y="0"/>
                    <a:pt x="356" y="0"/>
                    <a:pt x="345" y="0"/>
                  </a:cubicBezTo>
                  <a:lnTo>
                    <a:pt x="22" y="0"/>
                  </a:lnTo>
                  <a:cubicBezTo>
                    <a:pt x="13" y="0"/>
                    <a:pt x="0" y="0"/>
                    <a:pt x="0" y="13"/>
                  </a:cubicBezTo>
                  <a:cubicBezTo>
                    <a:pt x="0" y="29"/>
                    <a:pt x="13" y="29"/>
                    <a:pt x="22" y="29"/>
                  </a:cubicBezTo>
                  <a:lnTo>
                    <a:pt x="345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94" name="Freeform 86"/>
            <p:cNvSpPr/>
            <p:nvPr/>
          </p:nvSpPr>
          <p:spPr>
            <a:xfrm>
              <a:off x="3907080" y="17748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95" name="Freeform 87"/>
            <p:cNvSpPr/>
            <p:nvPr/>
          </p:nvSpPr>
          <p:spPr>
            <a:xfrm>
              <a:off x="3904560" y="183960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96" name="Freeform 88"/>
            <p:cNvSpPr/>
            <p:nvPr/>
          </p:nvSpPr>
          <p:spPr>
            <a:xfrm>
              <a:off x="4038480" y="1715400"/>
              <a:ext cx="73080" cy="180000"/>
            </a:xfrm>
            <a:custGeom>
              <a:avLst/>
              <a:gdLst/>
              <a:ahLst/>
              <a:cxnLst/>
              <a:rect l="0" t="0" r="r" b="b"/>
              <a:pathLst>
                <a:path w="203" h="500">
                  <a:moveTo>
                    <a:pt x="108" y="156"/>
                  </a:moveTo>
                  <a:cubicBezTo>
                    <a:pt x="117" y="156"/>
                    <a:pt x="121" y="156"/>
                    <a:pt x="139" y="161"/>
                  </a:cubicBezTo>
                  <a:cubicBezTo>
                    <a:pt x="156" y="167"/>
                    <a:pt x="169" y="169"/>
                    <a:pt x="178" y="169"/>
                  </a:cubicBezTo>
                  <a:cubicBezTo>
                    <a:pt x="200" y="169"/>
                    <a:pt x="202" y="154"/>
                    <a:pt x="202" y="147"/>
                  </a:cubicBezTo>
                  <a:cubicBezTo>
                    <a:pt x="202" y="143"/>
                    <a:pt x="200" y="128"/>
                    <a:pt x="178" y="128"/>
                  </a:cubicBezTo>
                  <a:cubicBezTo>
                    <a:pt x="169" y="128"/>
                    <a:pt x="156" y="130"/>
                    <a:pt x="139" y="136"/>
                  </a:cubicBezTo>
                  <a:cubicBezTo>
                    <a:pt x="121" y="141"/>
                    <a:pt x="117" y="141"/>
                    <a:pt x="108" y="141"/>
                  </a:cubicBezTo>
                  <a:cubicBezTo>
                    <a:pt x="108" y="123"/>
                    <a:pt x="112" y="99"/>
                    <a:pt x="114" y="84"/>
                  </a:cubicBezTo>
                  <a:cubicBezTo>
                    <a:pt x="117" y="73"/>
                    <a:pt x="123" y="44"/>
                    <a:pt x="123" y="24"/>
                  </a:cubicBezTo>
                  <a:cubicBezTo>
                    <a:pt x="123" y="9"/>
                    <a:pt x="114" y="0"/>
                    <a:pt x="101" y="0"/>
                  </a:cubicBezTo>
                  <a:cubicBezTo>
                    <a:pt x="90" y="0"/>
                    <a:pt x="79" y="7"/>
                    <a:pt x="79" y="24"/>
                  </a:cubicBezTo>
                  <a:cubicBezTo>
                    <a:pt x="79" y="44"/>
                    <a:pt x="84" y="70"/>
                    <a:pt x="88" y="88"/>
                  </a:cubicBezTo>
                  <a:cubicBezTo>
                    <a:pt x="88" y="95"/>
                    <a:pt x="95" y="121"/>
                    <a:pt x="95" y="141"/>
                  </a:cubicBezTo>
                  <a:cubicBezTo>
                    <a:pt x="86" y="141"/>
                    <a:pt x="81" y="141"/>
                    <a:pt x="64" y="136"/>
                  </a:cubicBezTo>
                  <a:cubicBezTo>
                    <a:pt x="46" y="130"/>
                    <a:pt x="33" y="128"/>
                    <a:pt x="24" y="128"/>
                  </a:cubicBezTo>
                  <a:cubicBezTo>
                    <a:pt x="2" y="128"/>
                    <a:pt x="0" y="143"/>
                    <a:pt x="0" y="147"/>
                  </a:cubicBezTo>
                  <a:cubicBezTo>
                    <a:pt x="0" y="152"/>
                    <a:pt x="2" y="169"/>
                    <a:pt x="24" y="169"/>
                  </a:cubicBezTo>
                  <a:cubicBezTo>
                    <a:pt x="33" y="169"/>
                    <a:pt x="46" y="167"/>
                    <a:pt x="64" y="161"/>
                  </a:cubicBezTo>
                  <a:cubicBezTo>
                    <a:pt x="81" y="156"/>
                    <a:pt x="86" y="156"/>
                    <a:pt x="95" y="156"/>
                  </a:cubicBezTo>
                  <a:cubicBezTo>
                    <a:pt x="95" y="169"/>
                    <a:pt x="90" y="187"/>
                    <a:pt x="88" y="198"/>
                  </a:cubicBezTo>
                  <a:cubicBezTo>
                    <a:pt x="79" y="231"/>
                    <a:pt x="79" y="235"/>
                    <a:pt x="79" y="264"/>
                  </a:cubicBezTo>
                  <a:cubicBezTo>
                    <a:pt x="79" y="370"/>
                    <a:pt x="90" y="480"/>
                    <a:pt x="92" y="491"/>
                  </a:cubicBezTo>
                  <a:cubicBezTo>
                    <a:pt x="92" y="495"/>
                    <a:pt x="95" y="499"/>
                    <a:pt x="101" y="499"/>
                  </a:cubicBezTo>
                  <a:cubicBezTo>
                    <a:pt x="110" y="499"/>
                    <a:pt x="110" y="495"/>
                    <a:pt x="110" y="488"/>
                  </a:cubicBezTo>
                  <a:cubicBezTo>
                    <a:pt x="110" y="488"/>
                    <a:pt x="114" y="440"/>
                    <a:pt x="117" y="407"/>
                  </a:cubicBezTo>
                  <a:cubicBezTo>
                    <a:pt x="121" y="359"/>
                    <a:pt x="123" y="312"/>
                    <a:pt x="123" y="264"/>
                  </a:cubicBezTo>
                  <a:cubicBezTo>
                    <a:pt x="123" y="235"/>
                    <a:pt x="123" y="231"/>
                    <a:pt x="114" y="196"/>
                  </a:cubicBezTo>
                  <a:cubicBezTo>
                    <a:pt x="114" y="191"/>
                    <a:pt x="108" y="169"/>
                    <a:pt x="108" y="156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97" name="Freeform 89"/>
            <p:cNvSpPr/>
            <p:nvPr/>
          </p:nvSpPr>
          <p:spPr>
            <a:xfrm>
              <a:off x="415512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98" name="Freeform 90"/>
            <p:cNvSpPr/>
            <p:nvPr/>
          </p:nvSpPr>
          <p:spPr>
            <a:xfrm>
              <a:off x="4325400" y="180576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99" name="Freeform 91"/>
            <p:cNvSpPr/>
            <p:nvPr/>
          </p:nvSpPr>
          <p:spPr>
            <a:xfrm>
              <a:off x="4599360" y="1844280"/>
              <a:ext cx="157320" cy="127080"/>
            </a:xfrm>
            <a:custGeom>
              <a:avLst/>
              <a:gdLst/>
              <a:ahLst/>
              <a:cxnLst/>
              <a:rect l="0" t="0" r="r" b="b"/>
              <a:pathLst>
                <a:path w="437" h="353">
                  <a:moveTo>
                    <a:pt x="339" y="161"/>
                  </a:moveTo>
                  <a:cubicBezTo>
                    <a:pt x="339" y="37"/>
                    <a:pt x="266" y="0"/>
                    <a:pt x="209" y="0"/>
                  </a:cubicBezTo>
                  <a:cubicBezTo>
                    <a:pt x="103" y="0"/>
                    <a:pt x="0" y="112"/>
                    <a:pt x="0" y="220"/>
                  </a:cubicBezTo>
                  <a:cubicBezTo>
                    <a:pt x="0" y="293"/>
                    <a:pt x="46" y="352"/>
                    <a:pt x="125" y="352"/>
                  </a:cubicBezTo>
                  <a:cubicBezTo>
                    <a:pt x="174" y="352"/>
                    <a:pt x="231" y="334"/>
                    <a:pt x="290" y="288"/>
                  </a:cubicBezTo>
                  <a:cubicBezTo>
                    <a:pt x="299" y="328"/>
                    <a:pt x="326" y="352"/>
                    <a:pt x="361" y="352"/>
                  </a:cubicBezTo>
                  <a:cubicBezTo>
                    <a:pt x="403" y="352"/>
                    <a:pt x="427" y="310"/>
                    <a:pt x="427" y="297"/>
                  </a:cubicBezTo>
                  <a:cubicBezTo>
                    <a:pt x="427" y="293"/>
                    <a:pt x="420" y="290"/>
                    <a:pt x="416" y="290"/>
                  </a:cubicBezTo>
                  <a:cubicBezTo>
                    <a:pt x="411" y="290"/>
                    <a:pt x="409" y="293"/>
                    <a:pt x="407" y="297"/>
                  </a:cubicBezTo>
                  <a:cubicBezTo>
                    <a:pt x="392" y="334"/>
                    <a:pt x="365" y="334"/>
                    <a:pt x="363" y="334"/>
                  </a:cubicBezTo>
                  <a:cubicBezTo>
                    <a:pt x="339" y="334"/>
                    <a:pt x="339" y="275"/>
                    <a:pt x="339" y="255"/>
                  </a:cubicBezTo>
                  <a:cubicBezTo>
                    <a:pt x="339" y="240"/>
                    <a:pt x="339" y="238"/>
                    <a:pt x="348" y="229"/>
                  </a:cubicBezTo>
                  <a:cubicBezTo>
                    <a:pt x="420" y="136"/>
                    <a:pt x="436" y="46"/>
                    <a:pt x="436" y="46"/>
                  </a:cubicBezTo>
                  <a:cubicBezTo>
                    <a:pt x="436" y="44"/>
                    <a:pt x="436" y="37"/>
                    <a:pt x="427" y="37"/>
                  </a:cubicBezTo>
                  <a:cubicBezTo>
                    <a:pt x="418" y="37"/>
                    <a:pt x="418" y="40"/>
                    <a:pt x="416" y="55"/>
                  </a:cubicBezTo>
                  <a:cubicBezTo>
                    <a:pt x="400" y="103"/>
                    <a:pt x="376" y="163"/>
                    <a:pt x="339" y="209"/>
                  </a:cubicBezTo>
                  <a:lnTo>
                    <a:pt x="339" y="161"/>
                  </a:lnTo>
                  <a:moveTo>
                    <a:pt x="286" y="266"/>
                  </a:moveTo>
                  <a:cubicBezTo>
                    <a:pt x="218" y="328"/>
                    <a:pt x="158" y="334"/>
                    <a:pt x="128" y="334"/>
                  </a:cubicBezTo>
                  <a:cubicBezTo>
                    <a:pt x="81" y="334"/>
                    <a:pt x="57" y="301"/>
                    <a:pt x="57" y="251"/>
                  </a:cubicBezTo>
                  <a:cubicBezTo>
                    <a:pt x="57" y="213"/>
                    <a:pt x="77" y="128"/>
                    <a:pt x="103" y="88"/>
                  </a:cubicBezTo>
                  <a:cubicBezTo>
                    <a:pt x="139" y="33"/>
                    <a:pt x="180" y="18"/>
                    <a:pt x="209" y="18"/>
                  </a:cubicBezTo>
                  <a:cubicBezTo>
                    <a:pt x="286" y="18"/>
                    <a:pt x="286" y="119"/>
                    <a:pt x="286" y="180"/>
                  </a:cubicBezTo>
                  <a:cubicBezTo>
                    <a:pt x="286" y="209"/>
                    <a:pt x="286" y="253"/>
                    <a:pt x="286" y="266"/>
                  </a:cubicBez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600" name="Freeform 92"/>
            <p:cNvSpPr/>
            <p:nvPr/>
          </p:nvSpPr>
          <p:spPr>
            <a:xfrm>
              <a:off x="478872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01" name="Freeform 93"/>
            <p:cNvSpPr/>
            <p:nvPr/>
          </p:nvSpPr>
          <p:spPr>
            <a:xfrm>
              <a:off x="4931688" y="170496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02" name="Freeform 94"/>
            <p:cNvSpPr/>
            <p:nvPr/>
          </p:nvSpPr>
          <p:spPr>
            <a:xfrm>
              <a:off x="4887720" y="17748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03" name="Freeform 95"/>
            <p:cNvSpPr/>
            <p:nvPr/>
          </p:nvSpPr>
          <p:spPr>
            <a:xfrm>
              <a:off x="5018400" y="1891800"/>
              <a:ext cx="138960" cy="138960"/>
            </a:xfrm>
            <a:custGeom>
              <a:avLst/>
              <a:gdLst/>
              <a:ahLst/>
              <a:cxnLst/>
              <a:rect l="0" t="0" r="r" b="b"/>
              <a:pathLst>
                <a:path w="386" h="386">
                  <a:moveTo>
                    <a:pt x="205" y="205"/>
                  </a:moveTo>
                  <a:lnTo>
                    <a:pt x="365" y="205"/>
                  </a:lnTo>
                  <a:cubicBezTo>
                    <a:pt x="372" y="205"/>
                    <a:pt x="385" y="205"/>
                    <a:pt x="385" y="194"/>
                  </a:cubicBezTo>
                  <a:cubicBezTo>
                    <a:pt x="385" y="180"/>
                    <a:pt x="372" y="180"/>
                    <a:pt x="365" y="180"/>
                  </a:cubicBezTo>
                  <a:lnTo>
                    <a:pt x="205" y="180"/>
                  </a:lnTo>
                  <a:lnTo>
                    <a:pt x="205" y="20"/>
                  </a:lnTo>
                  <a:cubicBezTo>
                    <a:pt x="205" y="11"/>
                    <a:pt x="205" y="0"/>
                    <a:pt x="194" y="0"/>
                  </a:cubicBezTo>
                  <a:cubicBezTo>
                    <a:pt x="180" y="0"/>
                    <a:pt x="180" y="11"/>
                    <a:pt x="180" y="20"/>
                  </a:cubicBezTo>
                  <a:lnTo>
                    <a:pt x="180" y="180"/>
                  </a:lnTo>
                  <a:lnTo>
                    <a:pt x="20" y="180"/>
                  </a:lnTo>
                  <a:cubicBezTo>
                    <a:pt x="11" y="180"/>
                    <a:pt x="0" y="180"/>
                    <a:pt x="0" y="194"/>
                  </a:cubicBezTo>
                  <a:cubicBezTo>
                    <a:pt x="0" y="205"/>
                    <a:pt x="11" y="205"/>
                    <a:pt x="20" y="205"/>
                  </a:cubicBezTo>
                  <a:lnTo>
                    <a:pt x="180" y="205"/>
                  </a:lnTo>
                  <a:lnTo>
                    <a:pt x="180" y="365"/>
                  </a:lnTo>
                  <a:cubicBezTo>
                    <a:pt x="180" y="374"/>
                    <a:pt x="180" y="385"/>
                    <a:pt x="194" y="385"/>
                  </a:cubicBezTo>
                  <a:cubicBezTo>
                    <a:pt x="205" y="385"/>
                    <a:pt x="205" y="374"/>
                    <a:pt x="205" y="365"/>
                  </a:cubicBezTo>
                  <a:lnTo>
                    <a:pt x="205" y="20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04" name="Freeform 96"/>
            <p:cNvSpPr/>
            <p:nvPr/>
          </p:nvSpPr>
          <p:spPr>
            <a:xfrm>
              <a:off x="5201280" y="17748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05" name="Freeform 97"/>
            <p:cNvSpPr/>
            <p:nvPr/>
          </p:nvSpPr>
          <p:spPr>
            <a:xfrm>
              <a:off x="5199480" y="183960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06" name="Freeform 98"/>
            <p:cNvSpPr/>
            <p:nvPr/>
          </p:nvSpPr>
          <p:spPr>
            <a:xfrm>
              <a:off x="5332680" y="1715400"/>
              <a:ext cx="73080" cy="180000"/>
            </a:xfrm>
            <a:custGeom>
              <a:avLst/>
              <a:gdLst/>
              <a:ahLst/>
              <a:cxnLst/>
              <a:rect l="0" t="0" r="r" b="b"/>
              <a:pathLst>
                <a:path w="203" h="500">
                  <a:moveTo>
                    <a:pt x="108" y="156"/>
                  </a:moveTo>
                  <a:cubicBezTo>
                    <a:pt x="117" y="156"/>
                    <a:pt x="121" y="156"/>
                    <a:pt x="139" y="161"/>
                  </a:cubicBezTo>
                  <a:cubicBezTo>
                    <a:pt x="156" y="167"/>
                    <a:pt x="169" y="169"/>
                    <a:pt x="178" y="169"/>
                  </a:cubicBezTo>
                  <a:cubicBezTo>
                    <a:pt x="200" y="169"/>
                    <a:pt x="202" y="154"/>
                    <a:pt x="202" y="147"/>
                  </a:cubicBezTo>
                  <a:cubicBezTo>
                    <a:pt x="202" y="143"/>
                    <a:pt x="200" y="128"/>
                    <a:pt x="178" y="128"/>
                  </a:cubicBezTo>
                  <a:cubicBezTo>
                    <a:pt x="169" y="128"/>
                    <a:pt x="156" y="130"/>
                    <a:pt x="139" y="136"/>
                  </a:cubicBezTo>
                  <a:cubicBezTo>
                    <a:pt x="121" y="141"/>
                    <a:pt x="117" y="141"/>
                    <a:pt x="108" y="141"/>
                  </a:cubicBezTo>
                  <a:cubicBezTo>
                    <a:pt x="108" y="123"/>
                    <a:pt x="112" y="99"/>
                    <a:pt x="114" y="84"/>
                  </a:cubicBezTo>
                  <a:cubicBezTo>
                    <a:pt x="117" y="73"/>
                    <a:pt x="123" y="44"/>
                    <a:pt x="123" y="24"/>
                  </a:cubicBezTo>
                  <a:cubicBezTo>
                    <a:pt x="123" y="9"/>
                    <a:pt x="114" y="0"/>
                    <a:pt x="101" y="0"/>
                  </a:cubicBezTo>
                  <a:cubicBezTo>
                    <a:pt x="90" y="0"/>
                    <a:pt x="79" y="7"/>
                    <a:pt x="79" y="24"/>
                  </a:cubicBezTo>
                  <a:cubicBezTo>
                    <a:pt x="79" y="44"/>
                    <a:pt x="84" y="70"/>
                    <a:pt x="88" y="88"/>
                  </a:cubicBezTo>
                  <a:cubicBezTo>
                    <a:pt x="88" y="95"/>
                    <a:pt x="95" y="121"/>
                    <a:pt x="95" y="141"/>
                  </a:cubicBezTo>
                  <a:cubicBezTo>
                    <a:pt x="86" y="141"/>
                    <a:pt x="81" y="141"/>
                    <a:pt x="64" y="136"/>
                  </a:cubicBezTo>
                  <a:cubicBezTo>
                    <a:pt x="46" y="130"/>
                    <a:pt x="33" y="128"/>
                    <a:pt x="24" y="128"/>
                  </a:cubicBezTo>
                  <a:cubicBezTo>
                    <a:pt x="2" y="128"/>
                    <a:pt x="0" y="143"/>
                    <a:pt x="0" y="147"/>
                  </a:cubicBezTo>
                  <a:cubicBezTo>
                    <a:pt x="0" y="152"/>
                    <a:pt x="2" y="169"/>
                    <a:pt x="24" y="169"/>
                  </a:cubicBezTo>
                  <a:cubicBezTo>
                    <a:pt x="33" y="169"/>
                    <a:pt x="46" y="167"/>
                    <a:pt x="64" y="161"/>
                  </a:cubicBezTo>
                  <a:cubicBezTo>
                    <a:pt x="81" y="156"/>
                    <a:pt x="86" y="156"/>
                    <a:pt x="95" y="156"/>
                  </a:cubicBezTo>
                  <a:cubicBezTo>
                    <a:pt x="95" y="169"/>
                    <a:pt x="90" y="187"/>
                    <a:pt x="88" y="198"/>
                  </a:cubicBezTo>
                  <a:cubicBezTo>
                    <a:pt x="79" y="231"/>
                    <a:pt x="79" y="235"/>
                    <a:pt x="79" y="264"/>
                  </a:cubicBezTo>
                  <a:cubicBezTo>
                    <a:pt x="79" y="370"/>
                    <a:pt x="90" y="480"/>
                    <a:pt x="92" y="491"/>
                  </a:cubicBezTo>
                  <a:cubicBezTo>
                    <a:pt x="92" y="495"/>
                    <a:pt x="95" y="499"/>
                    <a:pt x="101" y="499"/>
                  </a:cubicBezTo>
                  <a:cubicBezTo>
                    <a:pt x="110" y="499"/>
                    <a:pt x="110" y="495"/>
                    <a:pt x="110" y="488"/>
                  </a:cubicBezTo>
                  <a:cubicBezTo>
                    <a:pt x="110" y="488"/>
                    <a:pt x="114" y="440"/>
                    <a:pt x="117" y="407"/>
                  </a:cubicBezTo>
                  <a:cubicBezTo>
                    <a:pt x="121" y="359"/>
                    <a:pt x="123" y="312"/>
                    <a:pt x="123" y="264"/>
                  </a:cubicBezTo>
                  <a:cubicBezTo>
                    <a:pt x="123" y="235"/>
                    <a:pt x="123" y="231"/>
                    <a:pt x="114" y="196"/>
                  </a:cubicBezTo>
                  <a:cubicBezTo>
                    <a:pt x="114" y="191"/>
                    <a:pt x="108" y="169"/>
                    <a:pt x="108" y="156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07" name="Freeform 99"/>
            <p:cNvSpPr/>
            <p:nvPr/>
          </p:nvSpPr>
          <p:spPr>
            <a:xfrm>
              <a:off x="5511600" y="180576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08" name="Freeform 100"/>
            <p:cNvSpPr/>
            <p:nvPr/>
          </p:nvSpPr>
          <p:spPr>
            <a:xfrm>
              <a:off x="5830608" y="170496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09" name="Freeform 101"/>
            <p:cNvSpPr/>
            <p:nvPr/>
          </p:nvSpPr>
          <p:spPr>
            <a:xfrm>
              <a:off x="5787360" y="17748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10" name="Freeform 102"/>
            <p:cNvSpPr/>
            <p:nvPr/>
          </p:nvSpPr>
          <p:spPr>
            <a:xfrm>
              <a:off x="5926680" y="1956240"/>
              <a:ext cx="132480" cy="10800"/>
            </a:xfrm>
            <a:custGeom>
              <a:avLst/>
              <a:gdLst/>
              <a:ahLst/>
              <a:cxnLst/>
              <a:rect l="0" t="0" r="r" b="b"/>
              <a:pathLst>
                <a:path w="368" h="30">
                  <a:moveTo>
                    <a:pt x="345" y="29"/>
                  </a:moveTo>
                  <a:cubicBezTo>
                    <a:pt x="354" y="29"/>
                    <a:pt x="367" y="29"/>
                    <a:pt x="367" y="15"/>
                  </a:cubicBezTo>
                  <a:cubicBezTo>
                    <a:pt x="367" y="0"/>
                    <a:pt x="356" y="0"/>
                    <a:pt x="345" y="0"/>
                  </a:cubicBezTo>
                  <a:lnTo>
                    <a:pt x="22" y="0"/>
                  </a:lnTo>
                  <a:cubicBezTo>
                    <a:pt x="13" y="0"/>
                    <a:pt x="0" y="0"/>
                    <a:pt x="0" y="13"/>
                  </a:cubicBezTo>
                  <a:cubicBezTo>
                    <a:pt x="0" y="29"/>
                    <a:pt x="13" y="29"/>
                    <a:pt x="22" y="29"/>
                  </a:cubicBezTo>
                  <a:lnTo>
                    <a:pt x="345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11" name="Freeform 103"/>
            <p:cNvSpPr/>
            <p:nvPr/>
          </p:nvSpPr>
          <p:spPr>
            <a:xfrm>
              <a:off x="6113520" y="17748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12" name="Freeform 104"/>
            <p:cNvSpPr/>
            <p:nvPr/>
          </p:nvSpPr>
          <p:spPr>
            <a:xfrm>
              <a:off x="6112080" y="183960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13" name="Freeform 105"/>
            <p:cNvSpPr/>
            <p:nvPr/>
          </p:nvSpPr>
          <p:spPr>
            <a:xfrm>
              <a:off x="624600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14" name="Freeform 106"/>
            <p:cNvSpPr/>
            <p:nvPr/>
          </p:nvSpPr>
          <p:spPr>
            <a:xfrm>
              <a:off x="6343200" y="1647360"/>
              <a:ext cx="64440" cy="501840"/>
            </a:xfrm>
            <a:custGeom>
              <a:avLst/>
              <a:gdLst/>
              <a:ahLst/>
              <a:cxnLst/>
              <a:rect l="0" t="0" r="r" b="b"/>
              <a:pathLst>
                <a:path w="179" h="1394">
                  <a:moveTo>
                    <a:pt x="141" y="1357"/>
                  </a:moveTo>
                  <a:lnTo>
                    <a:pt x="0" y="1357"/>
                  </a:lnTo>
                  <a:lnTo>
                    <a:pt x="0" y="1393"/>
                  </a:lnTo>
                  <a:lnTo>
                    <a:pt x="178" y="1393"/>
                  </a:lnTo>
                  <a:lnTo>
                    <a:pt x="178" y="0"/>
                  </a:lnTo>
                  <a:lnTo>
                    <a:pt x="0" y="0"/>
                  </a:lnTo>
                  <a:lnTo>
                    <a:pt x="0" y="37"/>
                  </a:lnTo>
                  <a:lnTo>
                    <a:pt x="141" y="37"/>
                  </a:lnTo>
                  <a:lnTo>
                    <a:pt x="141" y="13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pic>
        <p:nvPicPr>
          <p:cNvPr id="2615" name="Picture 2614"/>
          <p:cNvPicPr/>
          <p:nvPr/>
        </p:nvPicPr>
        <p:blipFill>
          <a:blip r:embed="rId2"/>
          <a:stretch/>
        </p:blipFill>
        <p:spPr>
          <a:xfrm>
            <a:off x="2543040" y="2507400"/>
            <a:ext cx="3554280" cy="1199880"/>
          </a:xfrm>
          <a:prstGeom prst="rect">
            <a:avLst/>
          </a:prstGeom>
          <a:ln>
            <a:noFill/>
          </a:ln>
        </p:spPr>
      </p:pic>
      <p:grpSp>
        <p:nvGrpSpPr>
          <p:cNvPr id="2616" name="Group 107"/>
          <p:cNvGrpSpPr/>
          <p:nvPr/>
        </p:nvGrpSpPr>
        <p:grpSpPr>
          <a:xfrm>
            <a:off x="4266720" y="4141800"/>
            <a:ext cx="3941280" cy="1809000"/>
            <a:chOff x="4266720" y="4141800"/>
            <a:chExt cx="3941280" cy="1809000"/>
          </a:xfrm>
        </p:grpSpPr>
        <p:sp>
          <p:nvSpPr>
            <p:cNvPr id="2617" name="TextShape 108"/>
            <p:cNvSpPr txBox="1"/>
            <p:nvPr/>
          </p:nvSpPr>
          <p:spPr>
            <a:xfrm>
              <a:off x="4266720" y="4141800"/>
              <a:ext cx="3941280" cy="1809000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noAutofit/>
            </a:bodyPr>
            <a:lstStyle/>
            <a:p>
              <a:r>
                <a:rPr lang="en-US" sz="2400" b="1" strike="noStrike" spc="-1" dirty="0">
                  <a:latin typeface="Calibri"/>
                </a:rPr>
                <a:t>Two regimes</a:t>
              </a:r>
              <a:endParaRPr lang="en-US" sz="2400" b="0" strike="noStrike" spc="-1" dirty="0">
                <a:latin typeface="Calibri"/>
              </a:endParaRPr>
            </a:p>
            <a:p>
              <a:pPr marL="432000" indent="-324000">
                <a:spcAft>
                  <a:spcPts val="1134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2400" b="1" i="1" strike="noStrike" spc="-1" dirty="0">
                  <a:latin typeface="Calibri"/>
                </a:rPr>
                <a:t>α</a:t>
              </a:r>
              <a:r>
                <a:rPr lang="en-US" sz="2400" b="1" strike="noStrike" spc="-1" dirty="0">
                  <a:latin typeface="Calibri"/>
                </a:rPr>
                <a:t>={0, 1}</a:t>
              </a:r>
              <a:r>
                <a:rPr lang="en-US" sz="2400" b="0" strike="noStrike" spc="-1" dirty="0">
                  <a:latin typeface="Calibri"/>
                </a:rPr>
                <a:t> → </a:t>
              </a:r>
              <a:r>
                <a:rPr lang="en-US" sz="2400" b="0" strike="noStrike" spc="-1" dirty="0" err="1">
                  <a:latin typeface="Calibri"/>
                </a:rPr>
                <a:t>Integrable</a:t>
              </a:r>
              <a:r>
                <a:rPr lang="en-US" sz="2400" b="0" strike="noStrike" spc="-1" dirty="0">
                  <a:latin typeface="Calibri"/>
                </a:rPr>
                <a:t> (TCM)</a:t>
              </a:r>
            </a:p>
            <a:p>
              <a:pPr marL="432000" indent="-324000">
                <a:spcAft>
                  <a:spcPts val="1134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endParaRPr lang="en-US" sz="2400" b="0" strike="noStrike" spc="-1" dirty="0">
                <a:latin typeface="Calibri"/>
              </a:endParaRPr>
            </a:p>
            <a:p>
              <a:pPr marL="432000" indent="-324000">
                <a:spcAft>
                  <a:spcPts val="1134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2400" b="0" strike="noStrike" spc="-1" dirty="0">
                  <a:latin typeface="Calibri"/>
                </a:rPr>
                <a:t>Otherwise → Not </a:t>
              </a:r>
              <a:r>
                <a:rPr lang="en-US" sz="2400" b="0" strike="noStrike" spc="-1" dirty="0" err="1">
                  <a:latin typeface="Calibri"/>
                </a:rPr>
                <a:t>integrable</a:t>
              </a:r>
              <a:endParaRPr lang="en-US" sz="2400" b="0" strike="noStrike" spc="-1" dirty="0">
                <a:latin typeface="Calibri"/>
              </a:endParaRPr>
            </a:p>
          </p:txBody>
        </p:sp>
        <p:grpSp>
          <p:nvGrpSpPr>
            <p:cNvPr id="2618" name="Group 109"/>
            <p:cNvGrpSpPr/>
            <p:nvPr/>
          </p:nvGrpSpPr>
          <p:grpSpPr>
            <a:xfrm>
              <a:off x="5075280" y="5076360"/>
              <a:ext cx="2115360" cy="305640"/>
              <a:chOff x="5075280" y="5076360"/>
              <a:chExt cx="2115360" cy="305640"/>
            </a:xfrm>
          </p:grpSpPr>
          <p:sp>
            <p:nvSpPr>
              <p:cNvPr id="2619" name="Freeform 110"/>
              <p:cNvSpPr/>
              <p:nvPr/>
            </p:nvSpPr>
            <p:spPr>
              <a:xfrm>
                <a:off x="5075280" y="5076360"/>
                <a:ext cx="2115720" cy="306000"/>
              </a:xfrm>
              <a:custGeom>
                <a:avLst/>
                <a:gdLst/>
                <a:ahLst/>
                <a:cxnLst/>
                <a:rect l="0" t="0" r="r" b="b"/>
                <a:pathLst>
                  <a:path w="5877" h="850">
                    <a:moveTo>
                      <a:pt x="2937" y="849"/>
                    </a:moveTo>
                    <a:lnTo>
                      <a:pt x="0" y="849"/>
                    </a:lnTo>
                    <a:lnTo>
                      <a:pt x="0" y="0"/>
                    </a:lnTo>
                    <a:lnTo>
                      <a:pt x="5876" y="0"/>
                    </a:lnTo>
                    <a:lnTo>
                      <a:pt x="5876" y="849"/>
                    </a:lnTo>
                    <a:lnTo>
                      <a:pt x="2937" y="849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2620" name="Freeform 111"/>
              <p:cNvSpPr/>
              <p:nvPr/>
            </p:nvSpPr>
            <p:spPr>
              <a:xfrm>
                <a:off x="5159880" y="5076360"/>
                <a:ext cx="968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133">
                    <a:moveTo>
                      <a:pt x="158" y="0"/>
                    </a:moveTo>
                    <a:lnTo>
                      <a:pt x="110" y="0"/>
                    </a:lnTo>
                    <a:lnTo>
                      <a:pt x="0" y="132"/>
                    </a:lnTo>
                    <a:lnTo>
                      <a:pt x="48" y="132"/>
                    </a:lnTo>
                    <a:lnTo>
                      <a:pt x="134" y="35"/>
                    </a:lnTo>
                    <a:lnTo>
                      <a:pt x="222" y="132"/>
                    </a:lnTo>
                    <a:lnTo>
                      <a:pt x="268" y="132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21" name="Freeform 112"/>
              <p:cNvSpPr/>
              <p:nvPr/>
            </p:nvSpPr>
            <p:spPr>
              <a:xfrm>
                <a:off x="5103000" y="5146200"/>
                <a:ext cx="230040" cy="194400"/>
              </a:xfrm>
              <a:custGeom>
                <a:avLst/>
                <a:gdLst/>
                <a:ahLst/>
                <a:cxnLst/>
                <a:rect l="0" t="0" r="r" b="b"/>
                <a:pathLst>
                  <a:path w="639" h="540">
                    <a:moveTo>
                      <a:pt x="638" y="0"/>
                    </a:moveTo>
                    <a:lnTo>
                      <a:pt x="548" y="0"/>
                    </a:lnTo>
                    <a:lnTo>
                      <a:pt x="392" y="266"/>
                    </a:lnTo>
                    <a:cubicBezTo>
                      <a:pt x="334" y="361"/>
                      <a:pt x="288" y="440"/>
                      <a:pt x="277" y="466"/>
                    </a:cubicBezTo>
                    <a:cubicBezTo>
                      <a:pt x="273" y="416"/>
                      <a:pt x="260" y="337"/>
                      <a:pt x="251" y="282"/>
                    </a:cubicBezTo>
                    <a:lnTo>
                      <a:pt x="202" y="0"/>
                    </a:lnTo>
                    <a:lnTo>
                      <a:pt x="114" y="0"/>
                    </a:lnTo>
                    <a:lnTo>
                      <a:pt x="0" y="539"/>
                    </a:lnTo>
                    <a:lnTo>
                      <a:pt x="62" y="539"/>
                    </a:lnTo>
                    <a:lnTo>
                      <a:pt x="163" y="57"/>
                    </a:lnTo>
                    <a:cubicBezTo>
                      <a:pt x="165" y="108"/>
                      <a:pt x="180" y="194"/>
                      <a:pt x="189" y="249"/>
                    </a:cubicBezTo>
                    <a:lnTo>
                      <a:pt x="235" y="521"/>
                    </a:lnTo>
                    <a:lnTo>
                      <a:pt x="293" y="521"/>
                    </a:lnTo>
                    <a:lnTo>
                      <a:pt x="447" y="262"/>
                    </a:lnTo>
                    <a:cubicBezTo>
                      <a:pt x="513" y="152"/>
                      <a:pt x="515" y="147"/>
                      <a:pt x="539" y="106"/>
                    </a:cubicBezTo>
                    <a:lnTo>
                      <a:pt x="565" y="57"/>
                    </a:lnTo>
                    <a:lnTo>
                      <a:pt x="462" y="539"/>
                    </a:lnTo>
                    <a:lnTo>
                      <a:pt x="524" y="539"/>
                    </a:lnTo>
                    <a:lnTo>
                      <a:pt x="63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22" name="Freeform 113"/>
              <p:cNvSpPr/>
              <p:nvPr/>
            </p:nvSpPr>
            <p:spPr>
              <a:xfrm>
                <a:off x="5434200" y="5236200"/>
                <a:ext cx="186480" cy="67680"/>
              </a:xfrm>
              <a:custGeom>
                <a:avLst/>
                <a:gdLst/>
                <a:ahLst/>
                <a:cxnLst/>
                <a:rect l="0" t="0" r="r" b="b"/>
                <a:pathLst>
                  <a:path w="518" h="188">
                    <a:moveTo>
                      <a:pt x="491" y="31"/>
                    </a:moveTo>
                    <a:cubicBezTo>
                      <a:pt x="502" y="31"/>
                      <a:pt x="517" y="31"/>
                      <a:pt x="517" y="15"/>
                    </a:cubicBezTo>
                    <a:cubicBezTo>
                      <a:pt x="517" y="0"/>
                      <a:pt x="502" y="0"/>
                      <a:pt x="491" y="0"/>
                    </a:cubicBezTo>
                    <a:lnTo>
                      <a:pt x="26" y="0"/>
                    </a:lnTo>
                    <a:cubicBezTo>
                      <a:pt x="15" y="0"/>
                      <a:pt x="0" y="0"/>
                      <a:pt x="0" y="15"/>
                    </a:cubicBezTo>
                    <a:cubicBezTo>
                      <a:pt x="0" y="31"/>
                      <a:pt x="15" y="31"/>
                      <a:pt x="26" y="31"/>
                    </a:cubicBezTo>
                    <a:lnTo>
                      <a:pt x="491" y="31"/>
                    </a:lnTo>
                    <a:moveTo>
                      <a:pt x="491" y="187"/>
                    </a:moveTo>
                    <a:cubicBezTo>
                      <a:pt x="502" y="187"/>
                      <a:pt x="517" y="187"/>
                      <a:pt x="517" y="172"/>
                    </a:cubicBezTo>
                    <a:cubicBezTo>
                      <a:pt x="517" y="156"/>
                      <a:pt x="502" y="156"/>
                      <a:pt x="491" y="156"/>
                    </a:cubicBezTo>
                    <a:lnTo>
                      <a:pt x="26" y="156"/>
                    </a:lnTo>
                    <a:cubicBezTo>
                      <a:pt x="15" y="156"/>
                      <a:pt x="0" y="156"/>
                      <a:pt x="0" y="172"/>
                    </a:cubicBezTo>
                    <a:cubicBezTo>
                      <a:pt x="0" y="187"/>
                      <a:pt x="15" y="187"/>
                      <a:pt x="26" y="187"/>
                    </a:cubicBezTo>
                    <a:lnTo>
                      <a:pt x="491" y="187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23" name="Freeform 114"/>
              <p:cNvSpPr/>
              <p:nvPr/>
            </p:nvSpPr>
            <p:spPr>
              <a:xfrm>
                <a:off x="5741280" y="5076360"/>
                <a:ext cx="968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133">
                    <a:moveTo>
                      <a:pt x="158" y="0"/>
                    </a:moveTo>
                    <a:lnTo>
                      <a:pt x="110" y="0"/>
                    </a:lnTo>
                    <a:lnTo>
                      <a:pt x="0" y="132"/>
                    </a:lnTo>
                    <a:lnTo>
                      <a:pt x="48" y="132"/>
                    </a:lnTo>
                    <a:lnTo>
                      <a:pt x="134" y="35"/>
                    </a:lnTo>
                    <a:lnTo>
                      <a:pt x="222" y="132"/>
                    </a:lnTo>
                    <a:lnTo>
                      <a:pt x="268" y="132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24" name="Freeform 115"/>
              <p:cNvSpPr/>
              <p:nvPr/>
            </p:nvSpPr>
            <p:spPr>
              <a:xfrm>
                <a:off x="5725440" y="5146200"/>
                <a:ext cx="137520" cy="200520"/>
              </a:xfrm>
              <a:custGeom>
                <a:avLst/>
                <a:gdLst/>
                <a:ahLst/>
                <a:cxnLst/>
                <a:rect l="0" t="0" r="r" b="b"/>
                <a:pathLst>
                  <a:path w="382" h="557">
                    <a:moveTo>
                      <a:pt x="381" y="0"/>
                    </a:moveTo>
                    <a:lnTo>
                      <a:pt x="315" y="0"/>
                    </a:lnTo>
                    <a:lnTo>
                      <a:pt x="224" y="422"/>
                    </a:lnTo>
                    <a:cubicBezTo>
                      <a:pt x="207" y="504"/>
                      <a:pt x="136" y="508"/>
                      <a:pt x="114" y="508"/>
                    </a:cubicBezTo>
                    <a:cubicBezTo>
                      <a:pt x="99" y="508"/>
                      <a:pt x="55" y="506"/>
                      <a:pt x="24" y="464"/>
                    </a:cubicBezTo>
                    <a:lnTo>
                      <a:pt x="0" y="521"/>
                    </a:lnTo>
                    <a:cubicBezTo>
                      <a:pt x="18" y="532"/>
                      <a:pt x="59" y="556"/>
                      <a:pt x="125" y="556"/>
                    </a:cubicBezTo>
                    <a:cubicBezTo>
                      <a:pt x="233" y="556"/>
                      <a:pt x="279" y="479"/>
                      <a:pt x="290" y="427"/>
                    </a:cubicBezTo>
                    <a:lnTo>
                      <a:pt x="381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25" name="Freeform 116"/>
              <p:cNvSpPr/>
              <p:nvPr/>
            </p:nvSpPr>
            <p:spPr>
              <a:xfrm>
                <a:off x="5943960" y="5176800"/>
                <a:ext cx="186480" cy="186480"/>
              </a:xfrm>
              <a:custGeom>
                <a:avLst/>
                <a:gdLst/>
                <a:ahLst/>
                <a:cxnLst/>
                <a:rect l="0" t="0" r="r" b="b"/>
                <a:pathLst>
                  <a:path w="518" h="518">
                    <a:moveTo>
                      <a:pt x="275" y="275"/>
                    </a:moveTo>
                    <a:lnTo>
                      <a:pt x="491" y="275"/>
                    </a:lnTo>
                    <a:cubicBezTo>
                      <a:pt x="502" y="275"/>
                      <a:pt x="517" y="275"/>
                      <a:pt x="517" y="260"/>
                    </a:cubicBezTo>
                    <a:cubicBezTo>
                      <a:pt x="517" y="242"/>
                      <a:pt x="502" y="242"/>
                      <a:pt x="491" y="242"/>
                    </a:cubicBezTo>
                    <a:lnTo>
                      <a:pt x="275" y="242"/>
                    </a:lnTo>
                    <a:lnTo>
                      <a:pt x="275" y="26"/>
                    </a:lnTo>
                    <a:cubicBezTo>
                      <a:pt x="275" y="15"/>
                      <a:pt x="275" y="0"/>
                      <a:pt x="260" y="0"/>
                    </a:cubicBezTo>
                    <a:cubicBezTo>
                      <a:pt x="242" y="0"/>
                      <a:pt x="242" y="15"/>
                      <a:pt x="242" y="26"/>
                    </a:cubicBezTo>
                    <a:lnTo>
                      <a:pt x="242" y="242"/>
                    </a:lnTo>
                    <a:lnTo>
                      <a:pt x="26" y="242"/>
                    </a:lnTo>
                    <a:cubicBezTo>
                      <a:pt x="15" y="242"/>
                      <a:pt x="0" y="242"/>
                      <a:pt x="0" y="260"/>
                    </a:cubicBezTo>
                    <a:cubicBezTo>
                      <a:pt x="0" y="275"/>
                      <a:pt x="15" y="275"/>
                      <a:pt x="26" y="275"/>
                    </a:cubicBezTo>
                    <a:lnTo>
                      <a:pt x="242" y="275"/>
                    </a:lnTo>
                    <a:lnTo>
                      <a:pt x="242" y="490"/>
                    </a:lnTo>
                    <a:cubicBezTo>
                      <a:pt x="242" y="501"/>
                      <a:pt x="242" y="517"/>
                      <a:pt x="260" y="517"/>
                    </a:cubicBezTo>
                    <a:cubicBezTo>
                      <a:pt x="275" y="517"/>
                      <a:pt x="275" y="501"/>
                      <a:pt x="275" y="490"/>
                    </a:cubicBezTo>
                    <a:lnTo>
                      <a:pt x="275" y="275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26" name="Freeform 117"/>
              <p:cNvSpPr/>
              <p:nvPr/>
            </p:nvSpPr>
            <p:spPr>
              <a:xfrm>
                <a:off x="6235560" y="5076360"/>
                <a:ext cx="968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133">
                    <a:moveTo>
                      <a:pt x="158" y="0"/>
                    </a:moveTo>
                    <a:lnTo>
                      <a:pt x="110" y="0"/>
                    </a:lnTo>
                    <a:lnTo>
                      <a:pt x="0" y="132"/>
                    </a:lnTo>
                    <a:lnTo>
                      <a:pt x="48" y="132"/>
                    </a:lnTo>
                    <a:lnTo>
                      <a:pt x="134" y="35"/>
                    </a:lnTo>
                    <a:lnTo>
                      <a:pt x="222" y="132"/>
                    </a:lnTo>
                    <a:lnTo>
                      <a:pt x="268" y="132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27" name="Freeform 118"/>
              <p:cNvSpPr/>
              <p:nvPr/>
            </p:nvSpPr>
            <p:spPr>
              <a:xfrm>
                <a:off x="6219720" y="5146200"/>
                <a:ext cx="137520" cy="200520"/>
              </a:xfrm>
              <a:custGeom>
                <a:avLst/>
                <a:gdLst/>
                <a:ahLst/>
                <a:cxnLst/>
                <a:rect l="0" t="0" r="r" b="b"/>
                <a:pathLst>
                  <a:path w="382" h="557">
                    <a:moveTo>
                      <a:pt x="381" y="0"/>
                    </a:moveTo>
                    <a:lnTo>
                      <a:pt x="315" y="0"/>
                    </a:lnTo>
                    <a:lnTo>
                      <a:pt x="224" y="422"/>
                    </a:lnTo>
                    <a:cubicBezTo>
                      <a:pt x="207" y="504"/>
                      <a:pt x="136" y="508"/>
                      <a:pt x="114" y="508"/>
                    </a:cubicBezTo>
                    <a:cubicBezTo>
                      <a:pt x="99" y="508"/>
                      <a:pt x="55" y="506"/>
                      <a:pt x="24" y="464"/>
                    </a:cubicBezTo>
                    <a:lnTo>
                      <a:pt x="0" y="521"/>
                    </a:lnTo>
                    <a:cubicBezTo>
                      <a:pt x="18" y="532"/>
                      <a:pt x="59" y="556"/>
                      <a:pt x="125" y="556"/>
                    </a:cubicBezTo>
                    <a:cubicBezTo>
                      <a:pt x="233" y="556"/>
                      <a:pt x="279" y="479"/>
                      <a:pt x="290" y="427"/>
                    </a:cubicBezTo>
                    <a:lnTo>
                      <a:pt x="381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28" name="Freeform 119"/>
              <p:cNvSpPr/>
              <p:nvPr/>
            </p:nvSpPr>
            <p:spPr>
              <a:xfrm>
                <a:off x="6343920" y="5294160"/>
                <a:ext cx="96120" cy="87480"/>
              </a:xfrm>
              <a:custGeom>
                <a:avLst/>
                <a:gdLst/>
                <a:ahLst/>
                <a:cxnLst/>
                <a:rect l="0" t="0" r="r" b="b"/>
                <a:pathLst>
                  <a:path w="267" h="243">
                    <a:moveTo>
                      <a:pt x="257" y="29"/>
                    </a:moveTo>
                    <a:cubicBezTo>
                      <a:pt x="262" y="24"/>
                      <a:pt x="262" y="22"/>
                      <a:pt x="264" y="15"/>
                    </a:cubicBezTo>
                    <a:cubicBezTo>
                      <a:pt x="264" y="13"/>
                      <a:pt x="266" y="2"/>
                      <a:pt x="266" y="0"/>
                    </a:cubicBezTo>
                    <a:lnTo>
                      <a:pt x="59" y="0"/>
                    </a:lnTo>
                    <a:lnTo>
                      <a:pt x="53" y="35"/>
                    </a:lnTo>
                    <a:lnTo>
                      <a:pt x="134" y="35"/>
                    </a:lnTo>
                    <a:cubicBezTo>
                      <a:pt x="141" y="35"/>
                      <a:pt x="145" y="35"/>
                      <a:pt x="152" y="35"/>
                    </a:cubicBezTo>
                    <a:lnTo>
                      <a:pt x="198" y="35"/>
                    </a:lnTo>
                    <a:lnTo>
                      <a:pt x="11" y="213"/>
                    </a:lnTo>
                    <a:cubicBezTo>
                      <a:pt x="4" y="218"/>
                      <a:pt x="4" y="220"/>
                      <a:pt x="2" y="227"/>
                    </a:cubicBezTo>
                    <a:lnTo>
                      <a:pt x="0" y="242"/>
                    </a:lnTo>
                    <a:lnTo>
                      <a:pt x="216" y="242"/>
                    </a:lnTo>
                    <a:lnTo>
                      <a:pt x="224" y="207"/>
                    </a:lnTo>
                    <a:lnTo>
                      <a:pt x="139" y="207"/>
                    </a:lnTo>
                    <a:cubicBezTo>
                      <a:pt x="132" y="207"/>
                      <a:pt x="125" y="207"/>
                      <a:pt x="119" y="207"/>
                    </a:cubicBezTo>
                    <a:lnTo>
                      <a:pt x="68" y="207"/>
                    </a:lnTo>
                    <a:lnTo>
                      <a:pt x="257" y="29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29" name="Freeform 120"/>
              <p:cNvSpPr/>
              <p:nvPr/>
            </p:nvSpPr>
            <p:spPr>
              <a:xfrm>
                <a:off x="6536520" y="5176800"/>
                <a:ext cx="186480" cy="186480"/>
              </a:xfrm>
              <a:custGeom>
                <a:avLst/>
                <a:gdLst/>
                <a:ahLst/>
                <a:cxnLst/>
                <a:rect l="0" t="0" r="r" b="b"/>
                <a:pathLst>
                  <a:path w="518" h="518">
                    <a:moveTo>
                      <a:pt x="275" y="275"/>
                    </a:moveTo>
                    <a:lnTo>
                      <a:pt x="491" y="275"/>
                    </a:lnTo>
                    <a:cubicBezTo>
                      <a:pt x="502" y="275"/>
                      <a:pt x="517" y="275"/>
                      <a:pt x="517" y="260"/>
                    </a:cubicBezTo>
                    <a:cubicBezTo>
                      <a:pt x="517" y="242"/>
                      <a:pt x="502" y="242"/>
                      <a:pt x="491" y="242"/>
                    </a:cubicBezTo>
                    <a:lnTo>
                      <a:pt x="275" y="242"/>
                    </a:lnTo>
                    <a:lnTo>
                      <a:pt x="275" y="26"/>
                    </a:lnTo>
                    <a:cubicBezTo>
                      <a:pt x="275" y="15"/>
                      <a:pt x="275" y="0"/>
                      <a:pt x="260" y="0"/>
                    </a:cubicBezTo>
                    <a:cubicBezTo>
                      <a:pt x="242" y="0"/>
                      <a:pt x="242" y="15"/>
                      <a:pt x="242" y="26"/>
                    </a:cubicBezTo>
                    <a:lnTo>
                      <a:pt x="242" y="242"/>
                    </a:lnTo>
                    <a:lnTo>
                      <a:pt x="26" y="242"/>
                    </a:lnTo>
                    <a:cubicBezTo>
                      <a:pt x="15" y="242"/>
                      <a:pt x="0" y="242"/>
                      <a:pt x="0" y="260"/>
                    </a:cubicBezTo>
                    <a:cubicBezTo>
                      <a:pt x="0" y="275"/>
                      <a:pt x="15" y="275"/>
                      <a:pt x="26" y="275"/>
                    </a:cubicBezTo>
                    <a:lnTo>
                      <a:pt x="242" y="275"/>
                    </a:lnTo>
                    <a:lnTo>
                      <a:pt x="242" y="490"/>
                    </a:lnTo>
                    <a:cubicBezTo>
                      <a:pt x="242" y="501"/>
                      <a:pt x="242" y="517"/>
                      <a:pt x="260" y="517"/>
                    </a:cubicBezTo>
                    <a:cubicBezTo>
                      <a:pt x="275" y="517"/>
                      <a:pt x="275" y="501"/>
                      <a:pt x="275" y="490"/>
                    </a:cubicBezTo>
                    <a:lnTo>
                      <a:pt x="275" y="275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30" name="Freeform 121"/>
              <p:cNvSpPr/>
              <p:nvPr/>
            </p:nvSpPr>
            <p:spPr>
              <a:xfrm>
                <a:off x="6819120" y="5146200"/>
                <a:ext cx="968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133">
                    <a:moveTo>
                      <a:pt x="158" y="0"/>
                    </a:moveTo>
                    <a:lnTo>
                      <a:pt x="110" y="0"/>
                    </a:lnTo>
                    <a:lnTo>
                      <a:pt x="0" y="132"/>
                    </a:lnTo>
                    <a:lnTo>
                      <a:pt x="48" y="132"/>
                    </a:lnTo>
                    <a:lnTo>
                      <a:pt x="134" y="35"/>
                    </a:lnTo>
                    <a:lnTo>
                      <a:pt x="222" y="132"/>
                    </a:lnTo>
                    <a:lnTo>
                      <a:pt x="268" y="132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31" name="Freeform 122"/>
              <p:cNvSpPr/>
              <p:nvPr/>
            </p:nvSpPr>
            <p:spPr>
              <a:xfrm>
                <a:off x="6817680" y="5211000"/>
                <a:ext cx="112680" cy="132480"/>
              </a:xfrm>
              <a:custGeom>
                <a:avLst/>
                <a:gdLst/>
                <a:ahLst/>
                <a:cxnLst/>
                <a:rect l="0" t="0" r="r" b="b"/>
                <a:pathLst>
                  <a:path w="313" h="368">
                    <a:moveTo>
                      <a:pt x="310" y="130"/>
                    </a:moveTo>
                    <a:cubicBezTo>
                      <a:pt x="312" y="119"/>
                      <a:pt x="312" y="112"/>
                      <a:pt x="312" y="101"/>
                    </a:cubicBezTo>
                    <a:cubicBezTo>
                      <a:pt x="312" y="46"/>
                      <a:pt x="275" y="0"/>
                      <a:pt x="209" y="0"/>
                    </a:cubicBezTo>
                    <a:cubicBezTo>
                      <a:pt x="152" y="0"/>
                      <a:pt x="112" y="15"/>
                      <a:pt x="79" y="33"/>
                    </a:cubicBezTo>
                    <a:cubicBezTo>
                      <a:pt x="77" y="55"/>
                      <a:pt x="73" y="81"/>
                      <a:pt x="73" y="86"/>
                    </a:cubicBezTo>
                    <a:cubicBezTo>
                      <a:pt x="108" y="62"/>
                      <a:pt x="147" y="46"/>
                      <a:pt x="198" y="46"/>
                    </a:cubicBezTo>
                    <a:cubicBezTo>
                      <a:pt x="246" y="46"/>
                      <a:pt x="251" y="95"/>
                      <a:pt x="251" y="108"/>
                    </a:cubicBezTo>
                    <a:cubicBezTo>
                      <a:pt x="251" y="121"/>
                      <a:pt x="242" y="165"/>
                      <a:pt x="240" y="167"/>
                    </a:cubicBezTo>
                    <a:cubicBezTo>
                      <a:pt x="238" y="167"/>
                      <a:pt x="224" y="169"/>
                      <a:pt x="220" y="169"/>
                    </a:cubicBezTo>
                    <a:cubicBezTo>
                      <a:pt x="163" y="172"/>
                      <a:pt x="0" y="187"/>
                      <a:pt x="0" y="293"/>
                    </a:cubicBezTo>
                    <a:cubicBezTo>
                      <a:pt x="0" y="306"/>
                      <a:pt x="2" y="367"/>
                      <a:pt x="70" y="367"/>
                    </a:cubicBezTo>
                    <a:cubicBezTo>
                      <a:pt x="90" y="367"/>
                      <a:pt x="156" y="363"/>
                      <a:pt x="207" y="332"/>
                    </a:cubicBezTo>
                    <a:cubicBezTo>
                      <a:pt x="205" y="339"/>
                      <a:pt x="202" y="352"/>
                      <a:pt x="202" y="359"/>
                    </a:cubicBezTo>
                    <a:lnTo>
                      <a:pt x="260" y="359"/>
                    </a:lnTo>
                    <a:lnTo>
                      <a:pt x="310" y="130"/>
                    </a:lnTo>
                    <a:moveTo>
                      <a:pt x="222" y="257"/>
                    </a:moveTo>
                    <a:cubicBezTo>
                      <a:pt x="207" y="319"/>
                      <a:pt x="132" y="319"/>
                      <a:pt x="121" y="319"/>
                    </a:cubicBezTo>
                    <a:cubicBezTo>
                      <a:pt x="81" y="319"/>
                      <a:pt x="57" y="304"/>
                      <a:pt x="57" y="277"/>
                    </a:cubicBezTo>
                    <a:cubicBezTo>
                      <a:pt x="57" y="216"/>
                      <a:pt x="196" y="209"/>
                      <a:pt x="231" y="207"/>
                    </a:cubicBezTo>
                    <a:lnTo>
                      <a:pt x="222" y="257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32" name="Freeform 123"/>
              <p:cNvSpPr/>
              <p:nvPr/>
            </p:nvSpPr>
            <p:spPr>
              <a:xfrm>
                <a:off x="6950520" y="5087520"/>
                <a:ext cx="73080" cy="180000"/>
              </a:xfrm>
              <a:custGeom>
                <a:avLst/>
                <a:gdLst/>
                <a:ahLst/>
                <a:cxnLst/>
                <a:rect l="0" t="0" r="r" b="b"/>
                <a:pathLst>
                  <a:path w="203" h="500">
                    <a:moveTo>
                      <a:pt x="108" y="156"/>
                    </a:moveTo>
                    <a:cubicBezTo>
                      <a:pt x="117" y="156"/>
                      <a:pt x="121" y="156"/>
                      <a:pt x="139" y="161"/>
                    </a:cubicBezTo>
                    <a:cubicBezTo>
                      <a:pt x="156" y="167"/>
                      <a:pt x="169" y="169"/>
                      <a:pt x="178" y="169"/>
                    </a:cubicBezTo>
                    <a:cubicBezTo>
                      <a:pt x="200" y="169"/>
                      <a:pt x="202" y="154"/>
                      <a:pt x="202" y="147"/>
                    </a:cubicBezTo>
                    <a:cubicBezTo>
                      <a:pt x="202" y="143"/>
                      <a:pt x="200" y="128"/>
                      <a:pt x="178" y="128"/>
                    </a:cubicBezTo>
                    <a:cubicBezTo>
                      <a:pt x="169" y="128"/>
                      <a:pt x="156" y="130"/>
                      <a:pt x="139" y="136"/>
                    </a:cubicBezTo>
                    <a:cubicBezTo>
                      <a:pt x="121" y="141"/>
                      <a:pt x="117" y="141"/>
                      <a:pt x="108" y="141"/>
                    </a:cubicBezTo>
                    <a:cubicBezTo>
                      <a:pt x="108" y="123"/>
                      <a:pt x="112" y="99"/>
                      <a:pt x="114" y="84"/>
                    </a:cubicBezTo>
                    <a:cubicBezTo>
                      <a:pt x="117" y="73"/>
                      <a:pt x="123" y="44"/>
                      <a:pt x="123" y="24"/>
                    </a:cubicBezTo>
                    <a:cubicBezTo>
                      <a:pt x="123" y="9"/>
                      <a:pt x="114" y="0"/>
                      <a:pt x="101" y="0"/>
                    </a:cubicBezTo>
                    <a:cubicBezTo>
                      <a:pt x="90" y="0"/>
                      <a:pt x="79" y="7"/>
                      <a:pt x="79" y="24"/>
                    </a:cubicBezTo>
                    <a:cubicBezTo>
                      <a:pt x="79" y="44"/>
                      <a:pt x="84" y="70"/>
                      <a:pt x="88" y="88"/>
                    </a:cubicBezTo>
                    <a:cubicBezTo>
                      <a:pt x="88" y="95"/>
                      <a:pt x="95" y="121"/>
                      <a:pt x="95" y="141"/>
                    </a:cubicBezTo>
                    <a:cubicBezTo>
                      <a:pt x="86" y="141"/>
                      <a:pt x="81" y="141"/>
                      <a:pt x="64" y="136"/>
                    </a:cubicBezTo>
                    <a:cubicBezTo>
                      <a:pt x="46" y="130"/>
                      <a:pt x="33" y="128"/>
                      <a:pt x="24" y="128"/>
                    </a:cubicBezTo>
                    <a:cubicBezTo>
                      <a:pt x="2" y="128"/>
                      <a:pt x="0" y="143"/>
                      <a:pt x="0" y="147"/>
                    </a:cubicBezTo>
                    <a:cubicBezTo>
                      <a:pt x="0" y="152"/>
                      <a:pt x="2" y="169"/>
                      <a:pt x="24" y="169"/>
                    </a:cubicBezTo>
                    <a:cubicBezTo>
                      <a:pt x="33" y="169"/>
                      <a:pt x="46" y="167"/>
                      <a:pt x="64" y="161"/>
                    </a:cubicBezTo>
                    <a:cubicBezTo>
                      <a:pt x="81" y="156"/>
                      <a:pt x="86" y="156"/>
                      <a:pt x="95" y="156"/>
                    </a:cubicBezTo>
                    <a:cubicBezTo>
                      <a:pt x="95" y="169"/>
                      <a:pt x="90" y="187"/>
                      <a:pt x="88" y="198"/>
                    </a:cubicBezTo>
                    <a:cubicBezTo>
                      <a:pt x="79" y="231"/>
                      <a:pt x="79" y="235"/>
                      <a:pt x="79" y="264"/>
                    </a:cubicBezTo>
                    <a:cubicBezTo>
                      <a:pt x="79" y="370"/>
                      <a:pt x="90" y="479"/>
                      <a:pt x="92" y="490"/>
                    </a:cubicBezTo>
                    <a:cubicBezTo>
                      <a:pt x="92" y="495"/>
                      <a:pt x="95" y="499"/>
                      <a:pt x="101" y="499"/>
                    </a:cubicBezTo>
                    <a:cubicBezTo>
                      <a:pt x="110" y="499"/>
                      <a:pt x="110" y="495"/>
                      <a:pt x="110" y="488"/>
                    </a:cubicBezTo>
                    <a:cubicBezTo>
                      <a:pt x="110" y="488"/>
                      <a:pt x="114" y="440"/>
                      <a:pt x="117" y="407"/>
                    </a:cubicBezTo>
                    <a:cubicBezTo>
                      <a:pt x="121" y="359"/>
                      <a:pt x="123" y="312"/>
                      <a:pt x="123" y="264"/>
                    </a:cubicBezTo>
                    <a:cubicBezTo>
                      <a:pt x="123" y="235"/>
                      <a:pt x="123" y="231"/>
                      <a:pt x="114" y="196"/>
                    </a:cubicBezTo>
                    <a:cubicBezTo>
                      <a:pt x="114" y="191"/>
                      <a:pt x="108" y="169"/>
                      <a:pt x="108" y="15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33" name="Freeform 124"/>
              <p:cNvSpPr/>
              <p:nvPr/>
            </p:nvSpPr>
            <p:spPr>
              <a:xfrm>
                <a:off x="7071840" y="5146200"/>
                <a:ext cx="968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133">
                    <a:moveTo>
                      <a:pt x="158" y="0"/>
                    </a:moveTo>
                    <a:lnTo>
                      <a:pt x="110" y="0"/>
                    </a:lnTo>
                    <a:lnTo>
                      <a:pt x="0" y="132"/>
                    </a:lnTo>
                    <a:lnTo>
                      <a:pt x="48" y="132"/>
                    </a:lnTo>
                    <a:lnTo>
                      <a:pt x="134" y="35"/>
                    </a:lnTo>
                    <a:lnTo>
                      <a:pt x="222" y="132"/>
                    </a:lnTo>
                    <a:lnTo>
                      <a:pt x="268" y="132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34" name="Freeform 125"/>
              <p:cNvSpPr/>
              <p:nvPr/>
            </p:nvSpPr>
            <p:spPr>
              <a:xfrm>
                <a:off x="7069320" y="5211000"/>
                <a:ext cx="112680" cy="132480"/>
              </a:xfrm>
              <a:custGeom>
                <a:avLst/>
                <a:gdLst/>
                <a:ahLst/>
                <a:cxnLst/>
                <a:rect l="0" t="0" r="r" b="b"/>
                <a:pathLst>
                  <a:path w="313" h="368">
                    <a:moveTo>
                      <a:pt x="310" y="130"/>
                    </a:moveTo>
                    <a:cubicBezTo>
                      <a:pt x="312" y="119"/>
                      <a:pt x="312" y="112"/>
                      <a:pt x="312" y="101"/>
                    </a:cubicBezTo>
                    <a:cubicBezTo>
                      <a:pt x="312" y="46"/>
                      <a:pt x="275" y="0"/>
                      <a:pt x="209" y="0"/>
                    </a:cubicBezTo>
                    <a:cubicBezTo>
                      <a:pt x="152" y="0"/>
                      <a:pt x="112" y="15"/>
                      <a:pt x="79" y="33"/>
                    </a:cubicBezTo>
                    <a:cubicBezTo>
                      <a:pt x="77" y="55"/>
                      <a:pt x="73" y="81"/>
                      <a:pt x="73" y="86"/>
                    </a:cubicBezTo>
                    <a:cubicBezTo>
                      <a:pt x="108" y="62"/>
                      <a:pt x="147" y="46"/>
                      <a:pt x="198" y="46"/>
                    </a:cubicBezTo>
                    <a:cubicBezTo>
                      <a:pt x="246" y="46"/>
                      <a:pt x="251" y="95"/>
                      <a:pt x="251" y="108"/>
                    </a:cubicBezTo>
                    <a:cubicBezTo>
                      <a:pt x="251" y="121"/>
                      <a:pt x="242" y="165"/>
                      <a:pt x="240" y="167"/>
                    </a:cubicBezTo>
                    <a:cubicBezTo>
                      <a:pt x="238" y="167"/>
                      <a:pt x="224" y="169"/>
                      <a:pt x="220" y="169"/>
                    </a:cubicBezTo>
                    <a:cubicBezTo>
                      <a:pt x="163" y="172"/>
                      <a:pt x="0" y="187"/>
                      <a:pt x="0" y="293"/>
                    </a:cubicBezTo>
                    <a:cubicBezTo>
                      <a:pt x="0" y="306"/>
                      <a:pt x="2" y="367"/>
                      <a:pt x="70" y="367"/>
                    </a:cubicBezTo>
                    <a:cubicBezTo>
                      <a:pt x="90" y="367"/>
                      <a:pt x="156" y="363"/>
                      <a:pt x="207" y="332"/>
                    </a:cubicBezTo>
                    <a:cubicBezTo>
                      <a:pt x="205" y="339"/>
                      <a:pt x="202" y="352"/>
                      <a:pt x="202" y="359"/>
                    </a:cubicBezTo>
                    <a:lnTo>
                      <a:pt x="260" y="359"/>
                    </a:lnTo>
                    <a:lnTo>
                      <a:pt x="310" y="130"/>
                    </a:lnTo>
                    <a:moveTo>
                      <a:pt x="222" y="257"/>
                    </a:moveTo>
                    <a:cubicBezTo>
                      <a:pt x="207" y="319"/>
                      <a:pt x="132" y="319"/>
                      <a:pt x="121" y="319"/>
                    </a:cubicBezTo>
                    <a:cubicBezTo>
                      <a:pt x="81" y="319"/>
                      <a:pt x="57" y="304"/>
                      <a:pt x="57" y="277"/>
                    </a:cubicBezTo>
                    <a:cubicBezTo>
                      <a:pt x="57" y="216"/>
                      <a:pt x="196" y="209"/>
                      <a:pt x="231" y="207"/>
                    </a:cubicBezTo>
                    <a:lnTo>
                      <a:pt x="222" y="257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</p:grpSp>
      <p:grpSp>
        <p:nvGrpSpPr>
          <p:cNvPr id="2635" name="Group 126"/>
          <p:cNvGrpSpPr/>
          <p:nvPr/>
        </p:nvGrpSpPr>
        <p:grpSpPr>
          <a:xfrm>
            <a:off x="292320" y="4163040"/>
            <a:ext cx="3941280" cy="1809000"/>
            <a:chOff x="292320" y="4163040"/>
            <a:chExt cx="3941280" cy="1809000"/>
          </a:xfrm>
        </p:grpSpPr>
        <p:sp>
          <p:nvSpPr>
            <p:cNvPr id="2636" name="TextShape 127"/>
            <p:cNvSpPr txBox="1"/>
            <p:nvPr/>
          </p:nvSpPr>
          <p:spPr>
            <a:xfrm>
              <a:off x="292320" y="4163040"/>
              <a:ext cx="3941280" cy="1809000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noAutofit/>
            </a:bodyPr>
            <a:lstStyle/>
            <a:p>
              <a:r>
                <a:rPr lang="en-US" sz="2400" b="1" strike="noStrike" spc="-1">
                  <a:latin typeface="Calibri"/>
                </a:rPr>
                <a:t>Two phases</a:t>
              </a:r>
              <a:endParaRPr lang="en-US" sz="2400" b="0" strike="noStrike" spc="-1">
                <a:latin typeface="Calibri"/>
              </a:endParaRPr>
            </a:p>
            <a:p>
              <a:pPr marL="432000" indent="-324000">
                <a:spcBef>
                  <a:spcPts val="1417"/>
                </a:spcBef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2200" b="0" strike="noStrike" spc="-1">
                  <a:solidFill>
                    <a:srgbClr val="000000"/>
                  </a:solidFill>
                  <a:latin typeface="Andale Mono"/>
                </a:rPr>
                <a:t>g</a:t>
              </a:r>
              <a:r>
                <a:rPr lang="en-US" sz="2400" b="0" strike="noStrike" spc="-1">
                  <a:latin typeface="Calibri"/>
                </a:rPr>
                <a:t>&gt;</a:t>
              </a:r>
              <a:r>
                <a:rPr lang="en-US" sz="2200" b="0" strike="noStrike" spc="-1">
                  <a:latin typeface="Andale Mono"/>
                </a:rPr>
                <a:t>g</a:t>
              </a:r>
              <a:r>
                <a:rPr lang="en-US" sz="2813" b="0" strike="noStrike" spc="-1" baseline="-14000000">
                  <a:latin typeface="Calibri"/>
                </a:rPr>
                <a:t>cr</a:t>
              </a:r>
              <a:r>
                <a:rPr lang="en-US" sz="2400" b="0" strike="noStrike" spc="-1">
                  <a:latin typeface="Calibri"/>
                </a:rPr>
                <a:t> → Superradiant</a:t>
              </a:r>
            </a:p>
            <a:p>
              <a:pPr marL="432000" indent="-324000">
                <a:spcBef>
                  <a:spcPts val="1417"/>
                </a:spcBef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2200" b="0" strike="noStrike" spc="-1">
                  <a:solidFill>
                    <a:srgbClr val="000000"/>
                  </a:solidFill>
                  <a:latin typeface="Andale Mono"/>
                </a:rPr>
                <a:t>g</a:t>
              </a:r>
              <a:r>
                <a:rPr lang="en-US" sz="2400" b="0" strike="noStrike" spc="-1">
                  <a:solidFill>
                    <a:srgbClr val="000000"/>
                  </a:solidFill>
                  <a:latin typeface="Calibri"/>
                </a:rPr>
                <a:t>&lt;</a:t>
              </a:r>
              <a:r>
                <a:rPr lang="en-US" sz="2200" b="0" strike="noStrike" spc="-1">
                  <a:solidFill>
                    <a:srgbClr val="000000"/>
                  </a:solidFill>
                  <a:latin typeface="Andale Mono"/>
                </a:rPr>
                <a:t>g</a:t>
              </a:r>
              <a:r>
                <a:rPr lang="en-US" sz="2813" b="0" strike="noStrike" spc="-1" baseline="-14000000">
                  <a:solidFill>
                    <a:srgbClr val="000000"/>
                  </a:solidFill>
                  <a:latin typeface="Calibri"/>
                </a:rPr>
                <a:t>cr</a:t>
              </a:r>
              <a:r>
                <a:rPr lang="en-US" sz="2400" b="0" strike="noStrike" spc="-1">
                  <a:solidFill>
                    <a:srgbClr val="000000"/>
                  </a:solidFill>
                  <a:latin typeface="Calibri"/>
                </a:rPr>
                <a:t> → Subradiant</a:t>
              </a:r>
              <a:endParaRPr lang="en-US" sz="2400" b="0" strike="noStrike" spc="-1">
                <a:latin typeface="Calibri"/>
              </a:endParaRPr>
            </a:p>
          </p:txBody>
        </p:sp>
        <p:grpSp>
          <p:nvGrpSpPr>
            <p:cNvPr id="2637" name="Group 128"/>
            <p:cNvGrpSpPr/>
            <p:nvPr/>
          </p:nvGrpSpPr>
          <p:grpSpPr>
            <a:xfrm>
              <a:off x="1988280" y="4207680"/>
              <a:ext cx="1745640" cy="283680"/>
              <a:chOff x="1988280" y="4207680"/>
              <a:chExt cx="1745640" cy="283680"/>
            </a:xfrm>
          </p:grpSpPr>
          <p:sp>
            <p:nvSpPr>
              <p:cNvPr id="2638" name="Freeform 129"/>
              <p:cNvSpPr/>
              <p:nvPr/>
            </p:nvSpPr>
            <p:spPr>
              <a:xfrm>
                <a:off x="1988280" y="4207680"/>
                <a:ext cx="1746000" cy="284040"/>
              </a:xfrm>
              <a:custGeom>
                <a:avLst/>
                <a:gdLst/>
                <a:ahLst/>
                <a:cxnLst/>
                <a:rect l="0" t="0" r="r" b="b"/>
                <a:pathLst>
                  <a:path w="4850" h="789">
                    <a:moveTo>
                      <a:pt x="2425" y="788"/>
                    </a:moveTo>
                    <a:lnTo>
                      <a:pt x="0" y="788"/>
                    </a:lnTo>
                    <a:lnTo>
                      <a:pt x="0" y="0"/>
                    </a:lnTo>
                    <a:lnTo>
                      <a:pt x="4849" y="0"/>
                    </a:lnTo>
                    <a:lnTo>
                      <a:pt x="4849" y="788"/>
                    </a:lnTo>
                    <a:lnTo>
                      <a:pt x="2425" y="788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2639" name="Freeform 130"/>
              <p:cNvSpPr/>
              <p:nvPr/>
            </p:nvSpPr>
            <p:spPr>
              <a:xfrm>
                <a:off x="1996200" y="4290120"/>
                <a:ext cx="128520" cy="185040"/>
              </a:xfrm>
              <a:custGeom>
                <a:avLst/>
                <a:gdLst/>
                <a:ahLst/>
                <a:cxnLst/>
                <a:rect l="0" t="0" r="r" b="b"/>
                <a:pathLst>
                  <a:path w="357" h="514">
                    <a:moveTo>
                      <a:pt x="253" y="51"/>
                    </a:moveTo>
                    <a:cubicBezTo>
                      <a:pt x="268" y="51"/>
                      <a:pt x="290" y="46"/>
                      <a:pt x="310" y="46"/>
                    </a:cubicBezTo>
                    <a:cubicBezTo>
                      <a:pt x="323" y="46"/>
                      <a:pt x="354" y="48"/>
                      <a:pt x="356" y="48"/>
                    </a:cubicBezTo>
                    <a:lnTo>
                      <a:pt x="348" y="0"/>
                    </a:lnTo>
                    <a:cubicBezTo>
                      <a:pt x="293" y="0"/>
                      <a:pt x="246" y="15"/>
                      <a:pt x="224" y="24"/>
                    </a:cubicBezTo>
                    <a:cubicBezTo>
                      <a:pt x="207" y="11"/>
                      <a:pt x="180" y="0"/>
                      <a:pt x="150" y="0"/>
                    </a:cubicBezTo>
                    <a:cubicBezTo>
                      <a:pt x="84" y="0"/>
                      <a:pt x="26" y="55"/>
                      <a:pt x="26" y="128"/>
                    </a:cubicBezTo>
                    <a:cubicBezTo>
                      <a:pt x="26" y="156"/>
                      <a:pt x="37" y="183"/>
                      <a:pt x="53" y="203"/>
                    </a:cubicBezTo>
                    <a:cubicBezTo>
                      <a:pt x="29" y="236"/>
                      <a:pt x="29" y="266"/>
                      <a:pt x="29" y="269"/>
                    </a:cubicBezTo>
                    <a:cubicBezTo>
                      <a:pt x="29" y="291"/>
                      <a:pt x="37" y="313"/>
                      <a:pt x="51" y="328"/>
                    </a:cubicBezTo>
                    <a:cubicBezTo>
                      <a:pt x="9" y="352"/>
                      <a:pt x="0" y="387"/>
                      <a:pt x="0" y="409"/>
                    </a:cubicBezTo>
                    <a:cubicBezTo>
                      <a:pt x="0" y="467"/>
                      <a:pt x="77" y="513"/>
                      <a:pt x="172" y="513"/>
                    </a:cubicBezTo>
                    <a:cubicBezTo>
                      <a:pt x="268" y="513"/>
                      <a:pt x="345" y="467"/>
                      <a:pt x="345" y="407"/>
                    </a:cubicBezTo>
                    <a:cubicBezTo>
                      <a:pt x="345" y="299"/>
                      <a:pt x="216" y="299"/>
                      <a:pt x="185" y="299"/>
                    </a:cubicBezTo>
                    <a:lnTo>
                      <a:pt x="117" y="299"/>
                    </a:lnTo>
                    <a:cubicBezTo>
                      <a:pt x="106" y="299"/>
                      <a:pt x="70" y="299"/>
                      <a:pt x="70" y="260"/>
                    </a:cubicBezTo>
                    <a:cubicBezTo>
                      <a:pt x="70" y="251"/>
                      <a:pt x="75" y="238"/>
                      <a:pt x="79" y="231"/>
                    </a:cubicBezTo>
                    <a:cubicBezTo>
                      <a:pt x="95" y="242"/>
                      <a:pt x="121" y="253"/>
                      <a:pt x="150" y="253"/>
                    </a:cubicBezTo>
                    <a:cubicBezTo>
                      <a:pt x="220" y="253"/>
                      <a:pt x="275" y="196"/>
                      <a:pt x="275" y="128"/>
                    </a:cubicBezTo>
                    <a:cubicBezTo>
                      <a:pt x="275" y="90"/>
                      <a:pt x="257" y="62"/>
                      <a:pt x="249" y="48"/>
                    </a:cubicBezTo>
                    <a:lnTo>
                      <a:pt x="253" y="51"/>
                    </a:lnTo>
                    <a:moveTo>
                      <a:pt x="150" y="209"/>
                    </a:moveTo>
                    <a:cubicBezTo>
                      <a:pt x="121" y="209"/>
                      <a:pt x="81" y="191"/>
                      <a:pt x="81" y="128"/>
                    </a:cubicBezTo>
                    <a:cubicBezTo>
                      <a:pt x="81" y="62"/>
                      <a:pt x="121" y="44"/>
                      <a:pt x="150" y="44"/>
                    </a:cubicBezTo>
                    <a:cubicBezTo>
                      <a:pt x="183" y="44"/>
                      <a:pt x="220" y="66"/>
                      <a:pt x="220" y="128"/>
                    </a:cubicBezTo>
                    <a:cubicBezTo>
                      <a:pt x="220" y="187"/>
                      <a:pt x="183" y="209"/>
                      <a:pt x="150" y="209"/>
                    </a:cubicBezTo>
                    <a:moveTo>
                      <a:pt x="185" y="357"/>
                    </a:moveTo>
                    <a:cubicBezTo>
                      <a:pt x="202" y="357"/>
                      <a:pt x="290" y="357"/>
                      <a:pt x="290" y="409"/>
                    </a:cubicBezTo>
                    <a:cubicBezTo>
                      <a:pt x="290" y="445"/>
                      <a:pt x="238" y="469"/>
                      <a:pt x="174" y="469"/>
                    </a:cubicBezTo>
                    <a:cubicBezTo>
                      <a:pt x="110" y="469"/>
                      <a:pt x="55" y="445"/>
                      <a:pt x="55" y="409"/>
                    </a:cubicBezTo>
                    <a:cubicBezTo>
                      <a:pt x="55" y="407"/>
                      <a:pt x="55" y="357"/>
                      <a:pt x="114" y="357"/>
                    </a:cubicBezTo>
                    <a:lnTo>
                      <a:pt x="185" y="357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40" name="Freeform 131"/>
              <p:cNvSpPr/>
              <p:nvPr/>
            </p:nvSpPr>
            <p:spPr>
              <a:xfrm>
                <a:off x="2134800" y="4368600"/>
                <a:ext cx="80280" cy="92160"/>
              </a:xfrm>
              <a:custGeom>
                <a:avLst/>
                <a:gdLst/>
                <a:ahLst/>
                <a:cxnLst/>
                <a:rect l="0" t="0" r="r" b="b"/>
                <a:pathLst>
                  <a:path w="223" h="256">
                    <a:moveTo>
                      <a:pt x="218" y="191"/>
                    </a:moveTo>
                    <a:cubicBezTo>
                      <a:pt x="191" y="209"/>
                      <a:pt x="161" y="218"/>
                      <a:pt x="128" y="218"/>
                    </a:cubicBezTo>
                    <a:cubicBezTo>
                      <a:pt x="77" y="218"/>
                      <a:pt x="48" y="178"/>
                      <a:pt x="48" y="130"/>
                    </a:cubicBezTo>
                    <a:cubicBezTo>
                      <a:pt x="48" y="86"/>
                      <a:pt x="70" y="37"/>
                      <a:pt x="130" y="37"/>
                    </a:cubicBezTo>
                    <a:cubicBezTo>
                      <a:pt x="167" y="37"/>
                      <a:pt x="183" y="46"/>
                      <a:pt x="211" y="64"/>
                    </a:cubicBezTo>
                    <a:lnTo>
                      <a:pt x="218" y="24"/>
                    </a:lnTo>
                    <a:cubicBezTo>
                      <a:pt x="185" y="7"/>
                      <a:pt x="172" y="0"/>
                      <a:pt x="130" y="0"/>
                    </a:cubicBezTo>
                    <a:cubicBezTo>
                      <a:pt x="46" y="0"/>
                      <a:pt x="0" y="66"/>
                      <a:pt x="0" y="130"/>
                    </a:cubicBezTo>
                    <a:cubicBezTo>
                      <a:pt x="0" y="196"/>
                      <a:pt x="53" y="255"/>
                      <a:pt x="128" y="255"/>
                    </a:cubicBezTo>
                    <a:cubicBezTo>
                      <a:pt x="165" y="255"/>
                      <a:pt x="198" y="244"/>
                      <a:pt x="222" y="231"/>
                    </a:cubicBezTo>
                    <a:lnTo>
                      <a:pt x="218" y="191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41" name="Freeform 132"/>
              <p:cNvSpPr/>
              <p:nvPr/>
            </p:nvSpPr>
            <p:spPr>
              <a:xfrm>
                <a:off x="2236320" y="4370040"/>
                <a:ext cx="51840" cy="90000"/>
              </a:xfrm>
              <a:custGeom>
                <a:avLst/>
                <a:gdLst/>
                <a:ahLst/>
                <a:cxnLst/>
                <a:rect l="0" t="0" r="r" b="b"/>
                <a:pathLst>
                  <a:path w="144" h="250">
                    <a:moveTo>
                      <a:pt x="46" y="132"/>
                    </a:moveTo>
                    <a:cubicBezTo>
                      <a:pt x="46" y="73"/>
                      <a:pt x="95" y="42"/>
                      <a:pt x="143" y="40"/>
                    </a:cubicBezTo>
                    <a:lnTo>
                      <a:pt x="143" y="0"/>
                    </a:lnTo>
                    <a:cubicBezTo>
                      <a:pt x="97" y="0"/>
                      <a:pt x="64" y="22"/>
                      <a:pt x="42" y="53"/>
                    </a:cubicBezTo>
                    <a:lnTo>
                      <a:pt x="42" y="2"/>
                    </a:lnTo>
                    <a:lnTo>
                      <a:pt x="0" y="2"/>
                    </a:lnTo>
                    <a:lnTo>
                      <a:pt x="0" y="249"/>
                    </a:lnTo>
                    <a:lnTo>
                      <a:pt x="46" y="249"/>
                    </a:lnTo>
                    <a:lnTo>
                      <a:pt x="46" y="13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42" name="Freeform 133"/>
              <p:cNvSpPr/>
              <p:nvPr/>
            </p:nvSpPr>
            <p:spPr>
              <a:xfrm>
                <a:off x="2400120" y="4313880"/>
                <a:ext cx="186480" cy="67680"/>
              </a:xfrm>
              <a:custGeom>
                <a:avLst/>
                <a:gdLst/>
                <a:ahLst/>
                <a:cxnLst/>
                <a:rect l="0" t="0" r="r" b="b"/>
                <a:pathLst>
                  <a:path w="518" h="188">
                    <a:moveTo>
                      <a:pt x="491" y="31"/>
                    </a:moveTo>
                    <a:cubicBezTo>
                      <a:pt x="502" y="31"/>
                      <a:pt x="517" y="31"/>
                      <a:pt x="517" y="15"/>
                    </a:cubicBezTo>
                    <a:cubicBezTo>
                      <a:pt x="517" y="0"/>
                      <a:pt x="502" y="0"/>
                      <a:pt x="491" y="0"/>
                    </a:cubicBezTo>
                    <a:lnTo>
                      <a:pt x="26" y="0"/>
                    </a:lnTo>
                    <a:cubicBezTo>
                      <a:pt x="15" y="0"/>
                      <a:pt x="0" y="0"/>
                      <a:pt x="0" y="15"/>
                    </a:cubicBezTo>
                    <a:cubicBezTo>
                      <a:pt x="0" y="31"/>
                      <a:pt x="15" y="31"/>
                      <a:pt x="26" y="31"/>
                    </a:cubicBezTo>
                    <a:lnTo>
                      <a:pt x="491" y="31"/>
                    </a:lnTo>
                    <a:moveTo>
                      <a:pt x="491" y="187"/>
                    </a:moveTo>
                    <a:cubicBezTo>
                      <a:pt x="502" y="187"/>
                      <a:pt x="517" y="187"/>
                      <a:pt x="517" y="172"/>
                    </a:cubicBezTo>
                    <a:cubicBezTo>
                      <a:pt x="517" y="156"/>
                      <a:pt x="502" y="156"/>
                      <a:pt x="491" y="156"/>
                    </a:cubicBezTo>
                    <a:lnTo>
                      <a:pt x="26" y="156"/>
                    </a:lnTo>
                    <a:cubicBezTo>
                      <a:pt x="15" y="156"/>
                      <a:pt x="0" y="156"/>
                      <a:pt x="0" y="172"/>
                    </a:cubicBezTo>
                    <a:cubicBezTo>
                      <a:pt x="0" y="187"/>
                      <a:pt x="15" y="187"/>
                      <a:pt x="26" y="187"/>
                    </a:cubicBezTo>
                    <a:lnTo>
                      <a:pt x="491" y="187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43" name="Freeform 134"/>
              <p:cNvSpPr/>
              <p:nvPr/>
            </p:nvSpPr>
            <p:spPr>
              <a:xfrm>
                <a:off x="2698560" y="4212360"/>
                <a:ext cx="218160" cy="279360"/>
              </a:xfrm>
              <a:custGeom>
                <a:avLst/>
                <a:gdLst/>
                <a:ahLst/>
                <a:cxnLst/>
                <a:rect l="0" t="0" r="r" b="b"/>
                <a:pathLst>
                  <a:path w="606" h="776">
                    <a:moveTo>
                      <a:pt x="244" y="693"/>
                    </a:moveTo>
                    <a:lnTo>
                      <a:pt x="108" y="392"/>
                    </a:lnTo>
                    <a:cubicBezTo>
                      <a:pt x="103" y="381"/>
                      <a:pt x="99" y="381"/>
                      <a:pt x="97" y="381"/>
                    </a:cubicBezTo>
                    <a:cubicBezTo>
                      <a:pt x="97" y="381"/>
                      <a:pt x="92" y="381"/>
                      <a:pt x="84" y="387"/>
                    </a:cubicBezTo>
                    <a:lnTo>
                      <a:pt x="11" y="442"/>
                    </a:lnTo>
                    <a:cubicBezTo>
                      <a:pt x="0" y="449"/>
                      <a:pt x="0" y="451"/>
                      <a:pt x="0" y="456"/>
                    </a:cubicBezTo>
                    <a:cubicBezTo>
                      <a:pt x="0" y="458"/>
                      <a:pt x="2" y="462"/>
                      <a:pt x="9" y="462"/>
                    </a:cubicBezTo>
                    <a:cubicBezTo>
                      <a:pt x="13" y="462"/>
                      <a:pt x="26" y="451"/>
                      <a:pt x="35" y="447"/>
                    </a:cubicBezTo>
                    <a:cubicBezTo>
                      <a:pt x="40" y="442"/>
                      <a:pt x="51" y="434"/>
                      <a:pt x="59" y="427"/>
                    </a:cubicBezTo>
                    <a:lnTo>
                      <a:pt x="211" y="764"/>
                    </a:lnTo>
                    <a:cubicBezTo>
                      <a:pt x="218" y="775"/>
                      <a:pt x="222" y="775"/>
                      <a:pt x="229" y="775"/>
                    </a:cubicBezTo>
                    <a:cubicBezTo>
                      <a:pt x="240" y="775"/>
                      <a:pt x="242" y="770"/>
                      <a:pt x="249" y="759"/>
                    </a:cubicBezTo>
                    <a:lnTo>
                      <a:pt x="601" y="31"/>
                    </a:lnTo>
                    <a:cubicBezTo>
                      <a:pt x="605" y="20"/>
                      <a:pt x="605" y="18"/>
                      <a:pt x="605" y="15"/>
                    </a:cubicBezTo>
                    <a:cubicBezTo>
                      <a:pt x="605" y="9"/>
                      <a:pt x="598" y="0"/>
                      <a:pt x="590" y="0"/>
                    </a:cubicBezTo>
                    <a:cubicBezTo>
                      <a:pt x="583" y="0"/>
                      <a:pt x="579" y="4"/>
                      <a:pt x="572" y="15"/>
                    </a:cubicBezTo>
                    <a:lnTo>
                      <a:pt x="244" y="693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44" name="Freeform 135"/>
              <p:cNvSpPr/>
              <p:nvPr/>
            </p:nvSpPr>
            <p:spPr>
              <a:xfrm>
                <a:off x="2910240" y="4212360"/>
                <a:ext cx="546120" cy="12240"/>
              </a:xfrm>
              <a:custGeom>
                <a:avLst/>
                <a:gdLst/>
                <a:ahLst/>
                <a:cxnLst/>
                <a:rect l="0" t="0" r="r" b="b"/>
                <a:pathLst>
                  <a:path w="1517" h="34">
                    <a:moveTo>
                      <a:pt x="757" y="33"/>
                    </a:moveTo>
                    <a:lnTo>
                      <a:pt x="0" y="33"/>
                    </a:lnTo>
                    <a:lnTo>
                      <a:pt x="0" y="0"/>
                    </a:lnTo>
                    <a:lnTo>
                      <a:pt x="1516" y="0"/>
                    </a:lnTo>
                    <a:lnTo>
                      <a:pt x="1516" y="33"/>
                    </a:lnTo>
                    <a:lnTo>
                      <a:pt x="757" y="33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45" name="Freeform 136"/>
              <p:cNvSpPr/>
              <p:nvPr/>
            </p:nvSpPr>
            <p:spPr>
              <a:xfrm>
                <a:off x="2913480" y="4293360"/>
                <a:ext cx="165960" cy="127080"/>
              </a:xfrm>
              <a:custGeom>
                <a:avLst/>
                <a:gdLst/>
                <a:ahLst/>
                <a:cxnLst/>
                <a:rect l="0" t="0" r="r" b="b"/>
                <a:pathLst>
                  <a:path w="461" h="353">
                    <a:moveTo>
                      <a:pt x="460" y="55"/>
                    </a:moveTo>
                    <a:cubicBezTo>
                      <a:pt x="460" y="20"/>
                      <a:pt x="447" y="0"/>
                      <a:pt x="429" y="0"/>
                    </a:cubicBezTo>
                    <a:cubicBezTo>
                      <a:pt x="409" y="0"/>
                      <a:pt x="389" y="18"/>
                      <a:pt x="389" y="37"/>
                    </a:cubicBezTo>
                    <a:cubicBezTo>
                      <a:pt x="389" y="44"/>
                      <a:pt x="392" y="53"/>
                      <a:pt x="400" y="59"/>
                    </a:cubicBezTo>
                    <a:cubicBezTo>
                      <a:pt x="414" y="73"/>
                      <a:pt x="427" y="92"/>
                      <a:pt x="427" y="125"/>
                    </a:cubicBezTo>
                    <a:cubicBezTo>
                      <a:pt x="427" y="156"/>
                      <a:pt x="414" y="200"/>
                      <a:pt x="389" y="238"/>
                    </a:cubicBezTo>
                    <a:cubicBezTo>
                      <a:pt x="365" y="271"/>
                      <a:pt x="337" y="297"/>
                      <a:pt x="299" y="297"/>
                    </a:cubicBezTo>
                    <a:cubicBezTo>
                      <a:pt x="255" y="297"/>
                      <a:pt x="231" y="269"/>
                      <a:pt x="224" y="227"/>
                    </a:cubicBezTo>
                    <a:cubicBezTo>
                      <a:pt x="233" y="207"/>
                      <a:pt x="251" y="156"/>
                      <a:pt x="251" y="134"/>
                    </a:cubicBezTo>
                    <a:cubicBezTo>
                      <a:pt x="251" y="125"/>
                      <a:pt x="246" y="117"/>
                      <a:pt x="238" y="117"/>
                    </a:cubicBezTo>
                    <a:cubicBezTo>
                      <a:pt x="231" y="117"/>
                      <a:pt x="222" y="119"/>
                      <a:pt x="216" y="130"/>
                    </a:cubicBezTo>
                    <a:cubicBezTo>
                      <a:pt x="207" y="145"/>
                      <a:pt x="198" y="196"/>
                      <a:pt x="198" y="225"/>
                    </a:cubicBezTo>
                    <a:cubicBezTo>
                      <a:pt x="172" y="262"/>
                      <a:pt x="141" y="297"/>
                      <a:pt x="92" y="297"/>
                    </a:cubicBezTo>
                    <a:cubicBezTo>
                      <a:pt x="42" y="297"/>
                      <a:pt x="24" y="251"/>
                      <a:pt x="24" y="207"/>
                    </a:cubicBezTo>
                    <a:cubicBezTo>
                      <a:pt x="24" y="110"/>
                      <a:pt x="103" y="29"/>
                      <a:pt x="103" y="18"/>
                    </a:cubicBezTo>
                    <a:cubicBezTo>
                      <a:pt x="103" y="9"/>
                      <a:pt x="97" y="2"/>
                      <a:pt x="90" y="2"/>
                    </a:cubicBezTo>
                    <a:cubicBezTo>
                      <a:pt x="79" y="2"/>
                      <a:pt x="75" y="13"/>
                      <a:pt x="68" y="20"/>
                    </a:cubicBezTo>
                    <a:cubicBezTo>
                      <a:pt x="29" y="77"/>
                      <a:pt x="0" y="169"/>
                      <a:pt x="0" y="242"/>
                    </a:cubicBezTo>
                    <a:cubicBezTo>
                      <a:pt x="0" y="295"/>
                      <a:pt x="18" y="352"/>
                      <a:pt x="81" y="352"/>
                    </a:cubicBezTo>
                    <a:cubicBezTo>
                      <a:pt x="136" y="352"/>
                      <a:pt x="174" y="315"/>
                      <a:pt x="200" y="271"/>
                    </a:cubicBezTo>
                    <a:cubicBezTo>
                      <a:pt x="209" y="317"/>
                      <a:pt x="238" y="352"/>
                      <a:pt x="286" y="352"/>
                    </a:cubicBezTo>
                    <a:cubicBezTo>
                      <a:pt x="348" y="352"/>
                      <a:pt x="385" y="306"/>
                      <a:pt x="414" y="247"/>
                    </a:cubicBezTo>
                    <a:cubicBezTo>
                      <a:pt x="431" y="209"/>
                      <a:pt x="460" y="103"/>
                      <a:pt x="460" y="55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46" name="Freeform 137"/>
              <p:cNvSpPr/>
              <p:nvPr/>
            </p:nvSpPr>
            <p:spPr>
              <a:xfrm>
                <a:off x="3096360" y="4293360"/>
                <a:ext cx="165960" cy="127080"/>
              </a:xfrm>
              <a:custGeom>
                <a:avLst/>
                <a:gdLst/>
                <a:ahLst/>
                <a:cxnLst/>
                <a:rect l="0" t="0" r="r" b="b"/>
                <a:pathLst>
                  <a:path w="461" h="353">
                    <a:moveTo>
                      <a:pt x="460" y="55"/>
                    </a:moveTo>
                    <a:cubicBezTo>
                      <a:pt x="460" y="20"/>
                      <a:pt x="447" y="0"/>
                      <a:pt x="429" y="0"/>
                    </a:cubicBezTo>
                    <a:cubicBezTo>
                      <a:pt x="409" y="0"/>
                      <a:pt x="389" y="18"/>
                      <a:pt x="389" y="37"/>
                    </a:cubicBezTo>
                    <a:cubicBezTo>
                      <a:pt x="389" y="44"/>
                      <a:pt x="392" y="53"/>
                      <a:pt x="400" y="59"/>
                    </a:cubicBezTo>
                    <a:cubicBezTo>
                      <a:pt x="414" y="73"/>
                      <a:pt x="427" y="92"/>
                      <a:pt x="427" y="125"/>
                    </a:cubicBezTo>
                    <a:cubicBezTo>
                      <a:pt x="427" y="156"/>
                      <a:pt x="414" y="200"/>
                      <a:pt x="389" y="238"/>
                    </a:cubicBezTo>
                    <a:cubicBezTo>
                      <a:pt x="365" y="271"/>
                      <a:pt x="337" y="297"/>
                      <a:pt x="299" y="297"/>
                    </a:cubicBezTo>
                    <a:cubicBezTo>
                      <a:pt x="255" y="297"/>
                      <a:pt x="231" y="269"/>
                      <a:pt x="224" y="227"/>
                    </a:cubicBezTo>
                    <a:cubicBezTo>
                      <a:pt x="233" y="207"/>
                      <a:pt x="251" y="156"/>
                      <a:pt x="251" y="134"/>
                    </a:cubicBezTo>
                    <a:cubicBezTo>
                      <a:pt x="251" y="125"/>
                      <a:pt x="246" y="117"/>
                      <a:pt x="238" y="117"/>
                    </a:cubicBezTo>
                    <a:cubicBezTo>
                      <a:pt x="231" y="117"/>
                      <a:pt x="222" y="119"/>
                      <a:pt x="216" y="130"/>
                    </a:cubicBezTo>
                    <a:cubicBezTo>
                      <a:pt x="207" y="145"/>
                      <a:pt x="198" y="196"/>
                      <a:pt x="198" y="225"/>
                    </a:cubicBezTo>
                    <a:cubicBezTo>
                      <a:pt x="172" y="262"/>
                      <a:pt x="141" y="297"/>
                      <a:pt x="92" y="297"/>
                    </a:cubicBezTo>
                    <a:cubicBezTo>
                      <a:pt x="42" y="297"/>
                      <a:pt x="24" y="251"/>
                      <a:pt x="24" y="207"/>
                    </a:cubicBezTo>
                    <a:cubicBezTo>
                      <a:pt x="24" y="110"/>
                      <a:pt x="103" y="29"/>
                      <a:pt x="103" y="18"/>
                    </a:cubicBezTo>
                    <a:cubicBezTo>
                      <a:pt x="103" y="9"/>
                      <a:pt x="97" y="2"/>
                      <a:pt x="90" y="2"/>
                    </a:cubicBezTo>
                    <a:cubicBezTo>
                      <a:pt x="79" y="2"/>
                      <a:pt x="75" y="13"/>
                      <a:pt x="68" y="20"/>
                    </a:cubicBezTo>
                    <a:cubicBezTo>
                      <a:pt x="29" y="77"/>
                      <a:pt x="0" y="169"/>
                      <a:pt x="0" y="242"/>
                    </a:cubicBezTo>
                    <a:cubicBezTo>
                      <a:pt x="0" y="295"/>
                      <a:pt x="18" y="352"/>
                      <a:pt x="81" y="352"/>
                    </a:cubicBezTo>
                    <a:cubicBezTo>
                      <a:pt x="136" y="352"/>
                      <a:pt x="174" y="315"/>
                      <a:pt x="200" y="271"/>
                    </a:cubicBezTo>
                    <a:cubicBezTo>
                      <a:pt x="209" y="317"/>
                      <a:pt x="238" y="352"/>
                      <a:pt x="286" y="352"/>
                    </a:cubicBezTo>
                    <a:cubicBezTo>
                      <a:pt x="348" y="352"/>
                      <a:pt x="385" y="306"/>
                      <a:pt x="414" y="247"/>
                    </a:cubicBezTo>
                    <a:cubicBezTo>
                      <a:pt x="431" y="209"/>
                      <a:pt x="460" y="103"/>
                      <a:pt x="460" y="55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47" name="Freeform 138"/>
              <p:cNvSpPr/>
              <p:nvPr/>
            </p:nvSpPr>
            <p:spPr>
              <a:xfrm>
                <a:off x="3275280" y="4368600"/>
                <a:ext cx="75600" cy="92160"/>
              </a:xfrm>
              <a:custGeom>
                <a:avLst/>
                <a:gdLst/>
                <a:ahLst/>
                <a:cxnLst/>
                <a:rect l="0" t="0" r="r" b="b"/>
                <a:pathLst>
                  <a:path w="210" h="256">
                    <a:moveTo>
                      <a:pt x="209" y="92"/>
                    </a:moveTo>
                    <a:cubicBezTo>
                      <a:pt x="209" y="37"/>
                      <a:pt x="165" y="0"/>
                      <a:pt x="112" y="0"/>
                    </a:cubicBezTo>
                    <a:cubicBezTo>
                      <a:pt x="77" y="0"/>
                      <a:pt x="51" y="7"/>
                      <a:pt x="20" y="24"/>
                    </a:cubicBezTo>
                    <a:lnTo>
                      <a:pt x="24" y="64"/>
                    </a:lnTo>
                    <a:cubicBezTo>
                      <a:pt x="42" y="51"/>
                      <a:pt x="68" y="35"/>
                      <a:pt x="112" y="35"/>
                    </a:cubicBezTo>
                    <a:cubicBezTo>
                      <a:pt x="136" y="35"/>
                      <a:pt x="161" y="53"/>
                      <a:pt x="161" y="95"/>
                    </a:cubicBezTo>
                    <a:lnTo>
                      <a:pt x="161" y="117"/>
                    </a:lnTo>
                    <a:cubicBezTo>
                      <a:pt x="79" y="119"/>
                      <a:pt x="0" y="136"/>
                      <a:pt x="0" y="187"/>
                    </a:cubicBezTo>
                    <a:cubicBezTo>
                      <a:pt x="0" y="214"/>
                      <a:pt x="18" y="255"/>
                      <a:pt x="66" y="255"/>
                    </a:cubicBezTo>
                    <a:cubicBezTo>
                      <a:pt x="90" y="255"/>
                      <a:pt x="134" y="251"/>
                      <a:pt x="163" y="229"/>
                    </a:cubicBezTo>
                    <a:lnTo>
                      <a:pt x="163" y="251"/>
                    </a:lnTo>
                    <a:lnTo>
                      <a:pt x="209" y="251"/>
                    </a:lnTo>
                    <a:lnTo>
                      <a:pt x="209" y="92"/>
                    </a:lnTo>
                    <a:moveTo>
                      <a:pt x="161" y="174"/>
                    </a:moveTo>
                    <a:cubicBezTo>
                      <a:pt x="161" y="185"/>
                      <a:pt x="161" y="198"/>
                      <a:pt x="141" y="209"/>
                    </a:cubicBezTo>
                    <a:cubicBezTo>
                      <a:pt x="123" y="220"/>
                      <a:pt x="103" y="220"/>
                      <a:pt x="97" y="220"/>
                    </a:cubicBezTo>
                    <a:cubicBezTo>
                      <a:pt x="66" y="220"/>
                      <a:pt x="44" y="207"/>
                      <a:pt x="44" y="185"/>
                    </a:cubicBezTo>
                    <a:cubicBezTo>
                      <a:pt x="44" y="150"/>
                      <a:pt x="136" y="147"/>
                      <a:pt x="161" y="147"/>
                    </a:cubicBezTo>
                    <a:lnTo>
                      <a:pt x="161" y="17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48" name="Freeform 139"/>
              <p:cNvSpPr/>
              <p:nvPr/>
            </p:nvSpPr>
            <p:spPr>
              <a:xfrm>
                <a:off x="3370320" y="4347000"/>
                <a:ext cx="6624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184" h="318">
                    <a:moveTo>
                      <a:pt x="92" y="103"/>
                    </a:moveTo>
                    <a:lnTo>
                      <a:pt x="174" y="103"/>
                    </a:lnTo>
                    <a:lnTo>
                      <a:pt x="174" y="68"/>
                    </a:lnTo>
                    <a:lnTo>
                      <a:pt x="92" y="68"/>
                    </a:lnTo>
                    <a:lnTo>
                      <a:pt x="92" y="0"/>
                    </a:lnTo>
                    <a:lnTo>
                      <a:pt x="51" y="0"/>
                    </a:lnTo>
                    <a:lnTo>
                      <a:pt x="51" y="68"/>
                    </a:lnTo>
                    <a:lnTo>
                      <a:pt x="0" y="68"/>
                    </a:lnTo>
                    <a:lnTo>
                      <a:pt x="0" y="103"/>
                    </a:lnTo>
                    <a:lnTo>
                      <a:pt x="48" y="103"/>
                    </a:lnTo>
                    <a:lnTo>
                      <a:pt x="48" y="242"/>
                    </a:lnTo>
                    <a:cubicBezTo>
                      <a:pt x="48" y="277"/>
                      <a:pt x="57" y="317"/>
                      <a:pt x="97" y="317"/>
                    </a:cubicBezTo>
                    <a:cubicBezTo>
                      <a:pt x="136" y="317"/>
                      <a:pt x="167" y="304"/>
                      <a:pt x="183" y="297"/>
                    </a:cubicBezTo>
                    <a:lnTo>
                      <a:pt x="174" y="262"/>
                    </a:lnTo>
                    <a:cubicBezTo>
                      <a:pt x="156" y="275"/>
                      <a:pt x="136" y="280"/>
                      <a:pt x="121" y="280"/>
                    </a:cubicBezTo>
                    <a:cubicBezTo>
                      <a:pt x="99" y="280"/>
                      <a:pt x="92" y="258"/>
                      <a:pt x="92" y="231"/>
                    </a:cubicBezTo>
                    <a:lnTo>
                      <a:pt x="92" y="103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49" name="Freeform 140"/>
              <p:cNvSpPr/>
              <p:nvPr/>
            </p:nvSpPr>
            <p:spPr>
              <a:xfrm>
                <a:off x="3470040" y="4207680"/>
                <a:ext cx="109800" cy="279360"/>
              </a:xfrm>
              <a:custGeom>
                <a:avLst/>
                <a:gdLst/>
                <a:ahLst/>
                <a:cxnLst/>
                <a:rect l="0" t="0" r="r" b="b"/>
                <a:pathLst>
                  <a:path w="305" h="776">
                    <a:moveTo>
                      <a:pt x="299" y="29"/>
                    </a:moveTo>
                    <a:cubicBezTo>
                      <a:pt x="304" y="20"/>
                      <a:pt x="304" y="15"/>
                      <a:pt x="304" y="15"/>
                    </a:cubicBezTo>
                    <a:cubicBezTo>
                      <a:pt x="304" y="7"/>
                      <a:pt x="297" y="0"/>
                      <a:pt x="288" y="0"/>
                    </a:cubicBezTo>
                    <a:cubicBezTo>
                      <a:pt x="282" y="0"/>
                      <a:pt x="277" y="2"/>
                      <a:pt x="275" y="7"/>
                    </a:cubicBezTo>
                    <a:lnTo>
                      <a:pt x="4" y="746"/>
                    </a:lnTo>
                    <a:cubicBezTo>
                      <a:pt x="0" y="757"/>
                      <a:pt x="0" y="759"/>
                      <a:pt x="0" y="759"/>
                    </a:cubicBezTo>
                    <a:cubicBezTo>
                      <a:pt x="0" y="768"/>
                      <a:pt x="7" y="775"/>
                      <a:pt x="15" y="775"/>
                    </a:cubicBezTo>
                    <a:cubicBezTo>
                      <a:pt x="26" y="775"/>
                      <a:pt x="29" y="770"/>
                      <a:pt x="33" y="757"/>
                    </a:cubicBezTo>
                    <a:lnTo>
                      <a:pt x="299" y="29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50" name="Freeform 141"/>
              <p:cNvSpPr/>
              <p:nvPr/>
            </p:nvSpPr>
            <p:spPr>
              <a:xfrm>
                <a:off x="3605760" y="4227480"/>
                <a:ext cx="114480" cy="189720"/>
              </a:xfrm>
              <a:custGeom>
                <a:avLst/>
                <a:gdLst/>
                <a:ahLst/>
                <a:cxnLst/>
                <a:rect l="0" t="0" r="r" b="b"/>
                <a:pathLst>
                  <a:path w="318" h="527">
                    <a:moveTo>
                      <a:pt x="103" y="381"/>
                    </a:moveTo>
                    <a:lnTo>
                      <a:pt x="7" y="478"/>
                    </a:lnTo>
                    <a:lnTo>
                      <a:pt x="7" y="526"/>
                    </a:lnTo>
                    <a:lnTo>
                      <a:pt x="317" y="526"/>
                    </a:lnTo>
                    <a:lnTo>
                      <a:pt x="317" y="471"/>
                    </a:lnTo>
                    <a:lnTo>
                      <a:pt x="176" y="471"/>
                    </a:lnTo>
                    <a:cubicBezTo>
                      <a:pt x="165" y="471"/>
                      <a:pt x="156" y="473"/>
                      <a:pt x="147" y="473"/>
                    </a:cubicBezTo>
                    <a:lnTo>
                      <a:pt x="62" y="473"/>
                    </a:lnTo>
                    <a:cubicBezTo>
                      <a:pt x="88" y="451"/>
                      <a:pt x="147" y="392"/>
                      <a:pt x="172" y="370"/>
                    </a:cubicBezTo>
                    <a:cubicBezTo>
                      <a:pt x="185" y="357"/>
                      <a:pt x="224" y="324"/>
                      <a:pt x="240" y="308"/>
                    </a:cubicBezTo>
                    <a:cubicBezTo>
                      <a:pt x="275" y="275"/>
                      <a:pt x="317" y="233"/>
                      <a:pt x="317" y="167"/>
                    </a:cubicBezTo>
                    <a:cubicBezTo>
                      <a:pt x="317" y="77"/>
                      <a:pt x="253" y="0"/>
                      <a:pt x="152" y="0"/>
                    </a:cubicBezTo>
                    <a:cubicBezTo>
                      <a:pt x="62" y="0"/>
                      <a:pt x="18" y="62"/>
                      <a:pt x="0" y="128"/>
                    </a:cubicBezTo>
                    <a:cubicBezTo>
                      <a:pt x="9" y="141"/>
                      <a:pt x="13" y="145"/>
                      <a:pt x="15" y="147"/>
                    </a:cubicBezTo>
                    <a:cubicBezTo>
                      <a:pt x="15" y="150"/>
                      <a:pt x="24" y="158"/>
                      <a:pt x="33" y="169"/>
                    </a:cubicBezTo>
                    <a:cubicBezTo>
                      <a:pt x="48" y="110"/>
                      <a:pt x="68" y="51"/>
                      <a:pt x="141" y="51"/>
                    </a:cubicBezTo>
                    <a:cubicBezTo>
                      <a:pt x="213" y="51"/>
                      <a:pt x="253" y="108"/>
                      <a:pt x="253" y="169"/>
                    </a:cubicBezTo>
                    <a:cubicBezTo>
                      <a:pt x="253" y="236"/>
                      <a:pt x="209" y="280"/>
                      <a:pt x="163" y="326"/>
                    </a:cubicBezTo>
                    <a:lnTo>
                      <a:pt x="103" y="381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</p:grpSp>
      <p:sp>
        <p:nvSpPr>
          <p:cNvPr id="2" name="CuadroTexto 1"/>
          <p:cNvSpPr txBox="1"/>
          <p:nvPr/>
        </p:nvSpPr>
        <p:spPr>
          <a:xfrm>
            <a:off x="7482099" y="921102"/>
            <a:ext cx="976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spc="-1" dirty="0">
                <a:solidFill>
                  <a:schemeClr val="accent1"/>
                </a:solidFill>
                <a:latin typeface="Calibri"/>
              </a:rPr>
              <a:t>N</a:t>
            </a:r>
            <a:r>
              <a:rPr lang="en-US" sz="3600" b="1" spc="-1" dirty="0">
                <a:solidFill>
                  <a:schemeClr val="accent1"/>
                </a:solidFill>
                <a:latin typeface="Calibri"/>
              </a:rPr>
              <a:t>=7</a:t>
            </a:r>
            <a:endParaRPr lang="es-ES" sz="3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1" name="CustomShape 1"/>
          <p:cNvSpPr/>
          <p:nvPr/>
        </p:nvSpPr>
        <p:spPr>
          <a:xfrm>
            <a:off x="4093236" y="4026600"/>
            <a:ext cx="4525200" cy="20746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652" name="Group 2"/>
          <p:cNvGrpSpPr/>
          <p:nvPr/>
        </p:nvGrpSpPr>
        <p:grpSpPr>
          <a:xfrm>
            <a:off x="4266720" y="4141800"/>
            <a:ext cx="3941280" cy="1809000"/>
            <a:chOff x="4266720" y="4141800"/>
            <a:chExt cx="3941280" cy="1809000"/>
          </a:xfrm>
        </p:grpSpPr>
        <p:sp>
          <p:nvSpPr>
            <p:cNvPr id="2653" name="TextShape 3"/>
            <p:cNvSpPr txBox="1"/>
            <p:nvPr/>
          </p:nvSpPr>
          <p:spPr>
            <a:xfrm>
              <a:off x="4266720" y="4141800"/>
              <a:ext cx="3941280" cy="1809000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noAutofit/>
            </a:bodyPr>
            <a:lstStyle/>
            <a:p>
              <a:r>
                <a:rPr lang="en-US" sz="2400" b="1" strike="noStrike" spc="-1" dirty="0">
                  <a:latin typeface="Calibri"/>
                </a:rPr>
                <a:t>Two regimes</a:t>
              </a:r>
              <a:endParaRPr lang="en-US" sz="2400" b="0" strike="noStrike" spc="-1" dirty="0">
                <a:latin typeface="Calibri"/>
              </a:endParaRPr>
            </a:p>
            <a:p>
              <a:pPr marL="432000" indent="-324000">
                <a:spcAft>
                  <a:spcPts val="1134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2400" b="1" i="1" strike="noStrike" spc="-1" dirty="0">
                  <a:latin typeface="Calibri"/>
                </a:rPr>
                <a:t>α</a:t>
              </a:r>
              <a:r>
                <a:rPr lang="en-US" sz="2400" b="1" strike="noStrike" spc="-1" dirty="0">
                  <a:latin typeface="Calibri"/>
                </a:rPr>
                <a:t>={0, 1}</a:t>
              </a:r>
              <a:r>
                <a:rPr lang="en-US" sz="2400" b="0" strike="noStrike" spc="-1" dirty="0">
                  <a:latin typeface="Calibri"/>
                </a:rPr>
                <a:t> → </a:t>
              </a:r>
              <a:r>
                <a:rPr lang="en-US" sz="2400" b="0" strike="noStrike" spc="-1" dirty="0" err="1">
                  <a:latin typeface="Calibri"/>
                </a:rPr>
                <a:t>Integrable</a:t>
              </a:r>
              <a:r>
                <a:rPr lang="en-US" sz="2400" b="0" strike="noStrike" spc="-1" dirty="0">
                  <a:latin typeface="Calibri"/>
                </a:rPr>
                <a:t> (TCM)</a:t>
              </a:r>
            </a:p>
            <a:p>
              <a:pPr marL="432000" indent="-324000">
                <a:spcAft>
                  <a:spcPts val="1134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endParaRPr lang="en-US" sz="2400" b="0" strike="noStrike" spc="-1" dirty="0">
                <a:latin typeface="Calibri"/>
              </a:endParaRPr>
            </a:p>
            <a:p>
              <a:pPr marL="432000" indent="-324000">
                <a:spcAft>
                  <a:spcPts val="1134"/>
                </a:spcAft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2400" b="0" strike="noStrike" spc="-1" dirty="0">
                  <a:latin typeface="Calibri"/>
                </a:rPr>
                <a:t>Otherwise → Not </a:t>
              </a:r>
              <a:r>
                <a:rPr lang="en-US" sz="2400" b="0" strike="noStrike" spc="-1" dirty="0" err="1">
                  <a:latin typeface="Calibri"/>
                </a:rPr>
                <a:t>integrable</a:t>
              </a:r>
              <a:endParaRPr lang="en-US" sz="2400" b="0" strike="noStrike" spc="-1" dirty="0">
                <a:latin typeface="Calibri"/>
              </a:endParaRPr>
            </a:p>
          </p:txBody>
        </p:sp>
        <p:grpSp>
          <p:nvGrpSpPr>
            <p:cNvPr id="2654" name="Group 4"/>
            <p:cNvGrpSpPr/>
            <p:nvPr/>
          </p:nvGrpSpPr>
          <p:grpSpPr>
            <a:xfrm>
              <a:off x="5075280" y="5076360"/>
              <a:ext cx="2115360" cy="305640"/>
              <a:chOff x="5075280" y="5076360"/>
              <a:chExt cx="2115360" cy="305640"/>
            </a:xfrm>
          </p:grpSpPr>
          <p:sp>
            <p:nvSpPr>
              <p:cNvPr id="2655" name="Freeform 5"/>
              <p:cNvSpPr/>
              <p:nvPr/>
            </p:nvSpPr>
            <p:spPr>
              <a:xfrm>
                <a:off x="5075280" y="5076360"/>
                <a:ext cx="2115720" cy="306000"/>
              </a:xfrm>
              <a:custGeom>
                <a:avLst/>
                <a:gdLst/>
                <a:ahLst/>
                <a:cxnLst/>
                <a:rect l="0" t="0" r="r" b="b"/>
                <a:pathLst>
                  <a:path w="5877" h="850">
                    <a:moveTo>
                      <a:pt x="2937" y="849"/>
                    </a:moveTo>
                    <a:lnTo>
                      <a:pt x="0" y="849"/>
                    </a:lnTo>
                    <a:lnTo>
                      <a:pt x="0" y="0"/>
                    </a:lnTo>
                    <a:lnTo>
                      <a:pt x="5876" y="0"/>
                    </a:lnTo>
                    <a:lnTo>
                      <a:pt x="5876" y="849"/>
                    </a:lnTo>
                    <a:lnTo>
                      <a:pt x="2937" y="849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2656" name="Freeform 6"/>
              <p:cNvSpPr/>
              <p:nvPr/>
            </p:nvSpPr>
            <p:spPr>
              <a:xfrm>
                <a:off x="5159880" y="5076360"/>
                <a:ext cx="968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133">
                    <a:moveTo>
                      <a:pt x="158" y="0"/>
                    </a:moveTo>
                    <a:lnTo>
                      <a:pt x="110" y="0"/>
                    </a:lnTo>
                    <a:lnTo>
                      <a:pt x="0" y="132"/>
                    </a:lnTo>
                    <a:lnTo>
                      <a:pt x="48" y="132"/>
                    </a:lnTo>
                    <a:lnTo>
                      <a:pt x="134" y="35"/>
                    </a:lnTo>
                    <a:lnTo>
                      <a:pt x="222" y="132"/>
                    </a:lnTo>
                    <a:lnTo>
                      <a:pt x="268" y="132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57" name="Freeform 7"/>
              <p:cNvSpPr/>
              <p:nvPr/>
            </p:nvSpPr>
            <p:spPr>
              <a:xfrm>
                <a:off x="5103000" y="5146200"/>
                <a:ext cx="230040" cy="194400"/>
              </a:xfrm>
              <a:custGeom>
                <a:avLst/>
                <a:gdLst/>
                <a:ahLst/>
                <a:cxnLst/>
                <a:rect l="0" t="0" r="r" b="b"/>
                <a:pathLst>
                  <a:path w="639" h="540">
                    <a:moveTo>
                      <a:pt x="638" y="0"/>
                    </a:moveTo>
                    <a:lnTo>
                      <a:pt x="548" y="0"/>
                    </a:lnTo>
                    <a:lnTo>
                      <a:pt x="392" y="266"/>
                    </a:lnTo>
                    <a:cubicBezTo>
                      <a:pt x="334" y="361"/>
                      <a:pt x="288" y="440"/>
                      <a:pt x="277" y="466"/>
                    </a:cubicBezTo>
                    <a:cubicBezTo>
                      <a:pt x="273" y="416"/>
                      <a:pt x="260" y="337"/>
                      <a:pt x="251" y="282"/>
                    </a:cubicBezTo>
                    <a:lnTo>
                      <a:pt x="202" y="0"/>
                    </a:lnTo>
                    <a:lnTo>
                      <a:pt x="114" y="0"/>
                    </a:lnTo>
                    <a:lnTo>
                      <a:pt x="0" y="539"/>
                    </a:lnTo>
                    <a:lnTo>
                      <a:pt x="62" y="539"/>
                    </a:lnTo>
                    <a:lnTo>
                      <a:pt x="163" y="57"/>
                    </a:lnTo>
                    <a:cubicBezTo>
                      <a:pt x="165" y="108"/>
                      <a:pt x="180" y="194"/>
                      <a:pt x="189" y="249"/>
                    </a:cubicBezTo>
                    <a:lnTo>
                      <a:pt x="235" y="521"/>
                    </a:lnTo>
                    <a:lnTo>
                      <a:pt x="293" y="521"/>
                    </a:lnTo>
                    <a:lnTo>
                      <a:pt x="447" y="262"/>
                    </a:lnTo>
                    <a:cubicBezTo>
                      <a:pt x="513" y="152"/>
                      <a:pt x="515" y="147"/>
                      <a:pt x="539" y="106"/>
                    </a:cubicBezTo>
                    <a:lnTo>
                      <a:pt x="565" y="57"/>
                    </a:lnTo>
                    <a:lnTo>
                      <a:pt x="462" y="539"/>
                    </a:lnTo>
                    <a:lnTo>
                      <a:pt x="524" y="539"/>
                    </a:lnTo>
                    <a:lnTo>
                      <a:pt x="63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58" name="Freeform 8"/>
              <p:cNvSpPr/>
              <p:nvPr/>
            </p:nvSpPr>
            <p:spPr>
              <a:xfrm>
                <a:off x="5434200" y="5236200"/>
                <a:ext cx="186480" cy="67680"/>
              </a:xfrm>
              <a:custGeom>
                <a:avLst/>
                <a:gdLst/>
                <a:ahLst/>
                <a:cxnLst/>
                <a:rect l="0" t="0" r="r" b="b"/>
                <a:pathLst>
                  <a:path w="518" h="188">
                    <a:moveTo>
                      <a:pt x="491" y="31"/>
                    </a:moveTo>
                    <a:cubicBezTo>
                      <a:pt x="502" y="31"/>
                      <a:pt x="517" y="31"/>
                      <a:pt x="517" y="15"/>
                    </a:cubicBezTo>
                    <a:cubicBezTo>
                      <a:pt x="517" y="0"/>
                      <a:pt x="502" y="0"/>
                      <a:pt x="491" y="0"/>
                    </a:cubicBezTo>
                    <a:lnTo>
                      <a:pt x="26" y="0"/>
                    </a:lnTo>
                    <a:cubicBezTo>
                      <a:pt x="15" y="0"/>
                      <a:pt x="0" y="0"/>
                      <a:pt x="0" y="15"/>
                    </a:cubicBezTo>
                    <a:cubicBezTo>
                      <a:pt x="0" y="31"/>
                      <a:pt x="15" y="31"/>
                      <a:pt x="26" y="31"/>
                    </a:cubicBezTo>
                    <a:lnTo>
                      <a:pt x="491" y="31"/>
                    </a:lnTo>
                    <a:moveTo>
                      <a:pt x="491" y="187"/>
                    </a:moveTo>
                    <a:cubicBezTo>
                      <a:pt x="502" y="187"/>
                      <a:pt x="517" y="187"/>
                      <a:pt x="517" y="172"/>
                    </a:cubicBezTo>
                    <a:cubicBezTo>
                      <a:pt x="517" y="156"/>
                      <a:pt x="502" y="156"/>
                      <a:pt x="491" y="156"/>
                    </a:cubicBezTo>
                    <a:lnTo>
                      <a:pt x="26" y="156"/>
                    </a:lnTo>
                    <a:cubicBezTo>
                      <a:pt x="15" y="156"/>
                      <a:pt x="0" y="156"/>
                      <a:pt x="0" y="172"/>
                    </a:cubicBezTo>
                    <a:cubicBezTo>
                      <a:pt x="0" y="187"/>
                      <a:pt x="15" y="187"/>
                      <a:pt x="26" y="187"/>
                    </a:cubicBezTo>
                    <a:lnTo>
                      <a:pt x="491" y="187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59" name="Freeform 9"/>
              <p:cNvSpPr/>
              <p:nvPr/>
            </p:nvSpPr>
            <p:spPr>
              <a:xfrm>
                <a:off x="5741280" y="5076360"/>
                <a:ext cx="968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133">
                    <a:moveTo>
                      <a:pt x="158" y="0"/>
                    </a:moveTo>
                    <a:lnTo>
                      <a:pt x="110" y="0"/>
                    </a:lnTo>
                    <a:lnTo>
                      <a:pt x="0" y="132"/>
                    </a:lnTo>
                    <a:lnTo>
                      <a:pt x="48" y="132"/>
                    </a:lnTo>
                    <a:lnTo>
                      <a:pt x="134" y="35"/>
                    </a:lnTo>
                    <a:lnTo>
                      <a:pt x="222" y="132"/>
                    </a:lnTo>
                    <a:lnTo>
                      <a:pt x="268" y="132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60" name="Freeform 10"/>
              <p:cNvSpPr/>
              <p:nvPr/>
            </p:nvSpPr>
            <p:spPr>
              <a:xfrm>
                <a:off x="5725440" y="5146200"/>
                <a:ext cx="137520" cy="200520"/>
              </a:xfrm>
              <a:custGeom>
                <a:avLst/>
                <a:gdLst/>
                <a:ahLst/>
                <a:cxnLst/>
                <a:rect l="0" t="0" r="r" b="b"/>
                <a:pathLst>
                  <a:path w="382" h="557">
                    <a:moveTo>
                      <a:pt x="381" y="0"/>
                    </a:moveTo>
                    <a:lnTo>
                      <a:pt x="315" y="0"/>
                    </a:lnTo>
                    <a:lnTo>
                      <a:pt x="224" y="422"/>
                    </a:lnTo>
                    <a:cubicBezTo>
                      <a:pt x="207" y="504"/>
                      <a:pt x="136" y="508"/>
                      <a:pt x="114" y="508"/>
                    </a:cubicBezTo>
                    <a:cubicBezTo>
                      <a:pt x="99" y="508"/>
                      <a:pt x="55" y="506"/>
                      <a:pt x="24" y="464"/>
                    </a:cubicBezTo>
                    <a:lnTo>
                      <a:pt x="0" y="521"/>
                    </a:lnTo>
                    <a:cubicBezTo>
                      <a:pt x="18" y="532"/>
                      <a:pt x="59" y="556"/>
                      <a:pt x="125" y="556"/>
                    </a:cubicBezTo>
                    <a:cubicBezTo>
                      <a:pt x="233" y="556"/>
                      <a:pt x="279" y="479"/>
                      <a:pt x="290" y="427"/>
                    </a:cubicBezTo>
                    <a:lnTo>
                      <a:pt x="381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61" name="Freeform 11"/>
              <p:cNvSpPr/>
              <p:nvPr/>
            </p:nvSpPr>
            <p:spPr>
              <a:xfrm>
                <a:off x="5943960" y="5176800"/>
                <a:ext cx="186480" cy="186480"/>
              </a:xfrm>
              <a:custGeom>
                <a:avLst/>
                <a:gdLst/>
                <a:ahLst/>
                <a:cxnLst/>
                <a:rect l="0" t="0" r="r" b="b"/>
                <a:pathLst>
                  <a:path w="518" h="518">
                    <a:moveTo>
                      <a:pt x="275" y="275"/>
                    </a:moveTo>
                    <a:lnTo>
                      <a:pt x="491" y="275"/>
                    </a:lnTo>
                    <a:cubicBezTo>
                      <a:pt x="502" y="275"/>
                      <a:pt x="517" y="275"/>
                      <a:pt x="517" y="260"/>
                    </a:cubicBezTo>
                    <a:cubicBezTo>
                      <a:pt x="517" y="242"/>
                      <a:pt x="502" y="242"/>
                      <a:pt x="491" y="242"/>
                    </a:cubicBezTo>
                    <a:lnTo>
                      <a:pt x="275" y="242"/>
                    </a:lnTo>
                    <a:lnTo>
                      <a:pt x="275" y="26"/>
                    </a:lnTo>
                    <a:cubicBezTo>
                      <a:pt x="275" y="15"/>
                      <a:pt x="275" y="0"/>
                      <a:pt x="260" y="0"/>
                    </a:cubicBezTo>
                    <a:cubicBezTo>
                      <a:pt x="242" y="0"/>
                      <a:pt x="242" y="15"/>
                      <a:pt x="242" y="26"/>
                    </a:cubicBezTo>
                    <a:lnTo>
                      <a:pt x="242" y="242"/>
                    </a:lnTo>
                    <a:lnTo>
                      <a:pt x="26" y="242"/>
                    </a:lnTo>
                    <a:cubicBezTo>
                      <a:pt x="15" y="242"/>
                      <a:pt x="0" y="242"/>
                      <a:pt x="0" y="260"/>
                    </a:cubicBezTo>
                    <a:cubicBezTo>
                      <a:pt x="0" y="275"/>
                      <a:pt x="15" y="275"/>
                      <a:pt x="26" y="275"/>
                    </a:cubicBezTo>
                    <a:lnTo>
                      <a:pt x="242" y="275"/>
                    </a:lnTo>
                    <a:lnTo>
                      <a:pt x="242" y="490"/>
                    </a:lnTo>
                    <a:cubicBezTo>
                      <a:pt x="242" y="501"/>
                      <a:pt x="242" y="517"/>
                      <a:pt x="260" y="517"/>
                    </a:cubicBezTo>
                    <a:cubicBezTo>
                      <a:pt x="275" y="517"/>
                      <a:pt x="275" y="501"/>
                      <a:pt x="275" y="490"/>
                    </a:cubicBezTo>
                    <a:lnTo>
                      <a:pt x="275" y="275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62" name="Freeform 12"/>
              <p:cNvSpPr/>
              <p:nvPr/>
            </p:nvSpPr>
            <p:spPr>
              <a:xfrm>
                <a:off x="6235560" y="5076360"/>
                <a:ext cx="968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133">
                    <a:moveTo>
                      <a:pt x="158" y="0"/>
                    </a:moveTo>
                    <a:lnTo>
                      <a:pt x="110" y="0"/>
                    </a:lnTo>
                    <a:lnTo>
                      <a:pt x="0" y="132"/>
                    </a:lnTo>
                    <a:lnTo>
                      <a:pt x="48" y="132"/>
                    </a:lnTo>
                    <a:lnTo>
                      <a:pt x="134" y="35"/>
                    </a:lnTo>
                    <a:lnTo>
                      <a:pt x="222" y="132"/>
                    </a:lnTo>
                    <a:lnTo>
                      <a:pt x="268" y="132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63" name="Freeform 13"/>
              <p:cNvSpPr/>
              <p:nvPr/>
            </p:nvSpPr>
            <p:spPr>
              <a:xfrm>
                <a:off x="6219720" y="5146200"/>
                <a:ext cx="137520" cy="200520"/>
              </a:xfrm>
              <a:custGeom>
                <a:avLst/>
                <a:gdLst/>
                <a:ahLst/>
                <a:cxnLst/>
                <a:rect l="0" t="0" r="r" b="b"/>
                <a:pathLst>
                  <a:path w="382" h="557">
                    <a:moveTo>
                      <a:pt x="381" y="0"/>
                    </a:moveTo>
                    <a:lnTo>
                      <a:pt x="315" y="0"/>
                    </a:lnTo>
                    <a:lnTo>
                      <a:pt x="224" y="422"/>
                    </a:lnTo>
                    <a:cubicBezTo>
                      <a:pt x="207" y="504"/>
                      <a:pt x="136" y="508"/>
                      <a:pt x="114" y="508"/>
                    </a:cubicBezTo>
                    <a:cubicBezTo>
                      <a:pt x="99" y="508"/>
                      <a:pt x="55" y="506"/>
                      <a:pt x="24" y="464"/>
                    </a:cubicBezTo>
                    <a:lnTo>
                      <a:pt x="0" y="521"/>
                    </a:lnTo>
                    <a:cubicBezTo>
                      <a:pt x="18" y="532"/>
                      <a:pt x="59" y="556"/>
                      <a:pt x="125" y="556"/>
                    </a:cubicBezTo>
                    <a:cubicBezTo>
                      <a:pt x="233" y="556"/>
                      <a:pt x="279" y="479"/>
                      <a:pt x="290" y="427"/>
                    </a:cubicBezTo>
                    <a:lnTo>
                      <a:pt x="381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64" name="Freeform 14"/>
              <p:cNvSpPr/>
              <p:nvPr/>
            </p:nvSpPr>
            <p:spPr>
              <a:xfrm>
                <a:off x="6343920" y="5294160"/>
                <a:ext cx="96120" cy="87480"/>
              </a:xfrm>
              <a:custGeom>
                <a:avLst/>
                <a:gdLst/>
                <a:ahLst/>
                <a:cxnLst/>
                <a:rect l="0" t="0" r="r" b="b"/>
                <a:pathLst>
                  <a:path w="267" h="243">
                    <a:moveTo>
                      <a:pt x="257" y="29"/>
                    </a:moveTo>
                    <a:cubicBezTo>
                      <a:pt x="262" y="24"/>
                      <a:pt x="262" y="22"/>
                      <a:pt x="264" y="15"/>
                    </a:cubicBezTo>
                    <a:cubicBezTo>
                      <a:pt x="264" y="13"/>
                      <a:pt x="266" y="2"/>
                      <a:pt x="266" y="0"/>
                    </a:cubicBezTo>
                    <a:lnTo>
                      <a:pt x="59" y="0"/>
                    </a:lnTo>
                    <a:lnTo>
                      <a:pt x="53" y="35"/>
                    </a:lnTo>
                    <a:lnTo>
                      <a:pt x="134" y="35"/>
                    </a:lnTo>
                    <a:cubicBezTo>
                      <a:pt x="141" y="35"/>
                      <a:pt x="145" y="35"/>
                      <a:pt x="152" y="35"/>
                    </a:cubicBezTo>
                    <a:lnTo>
                      <a:pt x="198" y="35"/>
                    </a:lnTo>
                    <a:lnTo>
                      <a:pt x="11" y="213"/>
                    </a:lnTo>
                    <a:cubicBezTo>
                      <a:pt x="4" y="218"/>
                      <a:pt x="4" y="220"/>
                      <a:pt x="2" y="227"/>
                    </a:cubicBezTo>
                    <a:lnTo>
                      <a:pt x="0" y="242"/>
                    </a:lnTo>
                    <a:lnTo>
                      <a:pt x="216" y="242"/>
                    </a:lnTo>
                    <a:lnTo>
                      <a:pt x="224" y="207"/>
                    </a:lnTo>
                    <a:lnTo>
                      <a:pt x="139" y="207"/>
                    </a:lnTo>
                    <a:cubicBezTo>
                      <a:pt x="132" y="207"/>
                      <a:pt x="125" y="207"/>
                      <a:pt x="119" y="207"/>
                    </a:cubicBezTo>
                    <a:lnTo>
                      <a:pt x="68" y="207"/>
                    </a:lnTo>
                    <a:lnTo>
                      <a:pt x="257" y="29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65" name="Freeform 15"/>
              <p:cNvSpPr/>
              <p:nvPr/>
            </p:nvSpPr>
            <p:spPr>
              <a:xfrm>
                <a:off x="6536520" y="5176800"/>
                <a:ext cx="186480" cy="186480"/>
              </a:xfrm>
              <a:custGeom>
                <a:avLst/>
                <a:gdLst/>
                <a:ahLst/>
                <a:cxnLst/>
                <a:rect l="0" t="0" r="r" b="b"/>
                <a:pathLst>
                  <a:path w="518" h="518">
                    <a:moveTo>
                      <a:pt x="275" y="275"/>
                    </a:moveTo>
                    <a:lnTo>
                      <a:pt x="491" y="275"/>
                    </a:lnTo>
                    <a:cubicBezTo>
                      <a:pt x="502" y="275"/>
                      <a:pt x="517" y="275"/>
                      <a:pt x="517" y="260"/>
                    </a:cubicBezTo>
                    <a:cubicBezTo>
                      <a:pt x="517" y="242"/>
                      <a:pt x="502" y="242"/>
                      <a:pt x="491" y="242"/>
                    </a:cubicBezTo>
                    <a:lnTo>
                      <a:pt x="275" y="242"/>
                    </a:lnTo>
                    <a:lnTo>
                      <a:pt x="275" y="26"/>
                    </a:lnTo>
                    <a:cubicBezTo>
                      <a:pt x="275" y="15"/>
                      <a:pt x="275" y="0"/>
                      <a:pt x="260" y="0"/>
                    </a:cubicBezTo>
                    <a:cubicBezTo>
                      <a:pt x="242" y="0"/>
                      <a:pt x="242" y="15"/>
                      <a:pt x="242" y="26"/>
                    </a:cubicBezTo>
                    <a:lnTo>
                      <a:pt x="242" y="242"/>
                    </a:lnTo>
                    <a:lnTo>
                      <a:pt x="26" y="242"/>
                    </a:lnTo>
                    <a:cubicBezTo>
                      <a:pt x="15" y="242"/>
                      <a:pt x="0" y="242"/>
                      <a:pt x="0" y="260"/>
                    </a:cubicBezTo>
                    <a:cubicBezTo>
                      <a:pt x="0" y="275"/>
                      <a:pt x="15" y="275"/>
                      <a:pt x="26" y="275"/>
                    </a:cubicBezTo>
                    <a:lnTo>
                      <a:pt x="242" y="275"/>
                    </a:lnTo>
                    <a:lnTo>
                      <a:pt x="242" y="490"/>
                    </a:lnTo>
                    <a:cubicBezTo>
                      <a:pt x="242" y="501"/>
                      <a:pt x="242" y="517"/>
                      <a:pt x="260" y="517"/>
                    </a:cubicBezTo>
                    <a:cubicBezTo>
                      <a:pt x="275" y="517"/>
                      <a:pt x="275" y="501"/>
                      <a:pt x="275" y="490"/>
                    </a:cubicBezTo>
                    <a:lnTo>
                      <a:pt x="275" y="275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66" name="Freeform 16"/>
              <p:cNvSpPr/>
              <p:nvPr/>
            </p:nvSpPr>
            <p:spPr>
              <a:xfrm>
                <a:off x="6819120" y="5146200"/>
                <a:ext cx="968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133">
                    <a:moveTo>
                      <a:pt x="158" y="0"/>
                    </a:moveTo>
                    <a:lnTo>
                      <a:pt x="110" y="0"/>
                    </a:lnTo>
                    <a:lnTo>
                      <a:pt x="0" y="132"/>
                    </a:lnTo>
                    <a:lnTo>
                      <a:pt x="48" y="132"/>
                    </a:lnTo>
                    <a:lnTo>
                      <a:pt x="134" y="35"/>
                    </a:lnTo>
                    <a:lnTo>
                      <a:pt x="222" y="132"/>
                    </a:lnTo>
                    <a:lnTo>
                      <a:pt x="268" y="132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67" name="Freeform 17"/>
              <p:cNvSpPr/>
              <p:nvPr/>
            </p:nvSpPr>
            <p:spPr>
              <a:xfrm>
                <a:off x="6817680" y="5211000"/>
                <a:ext cx="112680" cy="132480"/>
              </a:xfrm>
              <a:custGeom>
                <a:avLst/>
                <a:gdLst/>
                <a:ahLst/>
                <a:cxnLst/>
                <a:rect l="0" t="0" r="r" b="b"/>
                <a:pathLst>
                  <a:path w="313" h="368">
                    <a:moveTo>
                      <a:pt x="310" y="130"/>
                    </a:moveTo>
                    <a:cubicBezTo>
                      <a:pt x="312" y="119"/>
                      <a:pt x="312" y="112"/>
                      <a:pt x="312" y="101"/>
                    </a:cubicBezTo>
                    <a:cubicBezTo>
                      <a:pt x="312" y="46"/>
                      <a:pt x="275" y="0"/>
                      <a:pt x="209" y="0"/>
                    </a:cubicBezTo>
                    <a:cubicBezTo>
                      <a:pt x="152" y="0"/>
                      <a:pt x="112" y="15"/>
                      <a:pt x="79" y="33"/>
                    </a:cubicBezTo>
                    <a:cubicBezTo>
                      <a:pt x="77" y="55"/>
                      <a:pt x="73" y="81"/>
                      <a:pt x="73" y="86"/>
                    </a:cubicBezTo>
                    <a:cubicBezTo>
                      <a:pt x="108" y="62"/>
                      <a:pt x="147" y="46"/>
                      <a:pt x="198" y="46"/>
                    </a:cubicBezTo>
                    <a:cubicBezTo>
                      <a:pt x="246" y="46"/>
                      <a:pt x="251" y="95"/>
                      <a:pt x="251" y="108"/>
                    </a:cubicBezTo>
                    <a:cubicBezTo>
                      <a:pt x="251" y="121"/>
                      <a:pt x="242" y="165"/>
                      <a:pt x="240" y="167"/>
                    </a:cubicBezTo>
                    <a:cubicBezTo>
                      <a:pt x="238" y="167"/>
                      <a:pt x="224" y="169"/>
                      <a:pt x="220" y="169"/>
                    </a:cubicBezTo>
                    <a:cubicBezTo>
                      <a:pt x="163" y="172"/>
                      <a:pt x="0" y="187"/>
                      <a:pt x="0" y="293"/>
                    </a:cubicBezTo>
                    <a:cubicBezTo>
                      <a:pt x="0" y="306"/>
                      <a:pt x="2" y="367"/>
                      <a:pt x="70" y="367"/>
                    </a:cubicBezTo>
                    <a:cubicBezTo>
                      <a:pt x="90" y="367"/>
                      <a:pt x="156" y="363"/>
                      <a:pt x="207" y="332"/>
                    </a:cubicBezTo>
                    <a:cubicBezTo>
                      <a:pt x="205" y="339"/>
                      <a:pt x="202" y="352"/>
                      <a:pt x="202" y="359"/>
                    </a:cubicBezTo>
                    <a:lnTo>
                      <a:pt x="260" y="359"/>
                    </a:lnTo>
                    <a:lnTo>
                      <a:pt x="310" y="130"/>
                    </a:lnTo>
                    <a:moveTo>
                      <a:pt x="222" y="257"/>
                    </a:moveTo>
                    <a:cubicBezTo>
                      <a:pt x="207" y="319"/>
                      <a:pt x="132" y="319"/>
                      <a:pt x="121" y="319"/>
                    </a:cubicBezTo>
                    <a:cubicBezTo>
                      <a:pt x="81" y="319"/>
                      <a:pt x="57" y="304"/>
                      <a:pt x="57" y="277"/>
                    </a:cubicBezTo>
                    <a:cubicBezTo>
                      <a:pt x="57" y="216"/>
                      <a:pt x="196" y="209"/>
                      <a:pt x="231" y="207"/>
                    </a:cubicBezTo>
                    <a:lnTo>
                      <a:pt x="222" y="257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68" name="Freeform 18"/>
              <p:cNvSpPr/>
              <p:nvPr/>
            </p:nvSpPr>
            <p:spPr>
              <a:xfrm>
                <a:off x="6950520" y="5087520"/>
                <a:ext cx="73080" cy="180000"/>
              </a:xfrm>
              <a:custGeom>
                <a:avLst/>
                <a:gdLst/>
                <a:ahLst/>
                <a:cxnLst/>
                <a:rect l="0" t="0" r="r" b="b"/>
                <a:pathLst>
                  <a:path w="203" h="500">
                    <a:moveTo>
                      <a:pt x="108" y="156"/>
                    </a:moveTo>
                    <a:cubicBezTo>
                      <a:pt x="117" y="156"/>
                      <a:pt x="121" y="156"/>
                      <a:pt x="139" y="161"/>
                    </a:cubicBezTo>
                    <a:cubicBezTo>
                      <a:pt x="156" y="167"/>
                      <a:pt x="169" y="169"/>
                      <a:pt x="178" y="169"/>
                    </a:cubicBezTo>
                    <a:cubicBezTo>
                      <a:pt x="200" y="169"/>
                      <a:pt x="202" y="154"/>
                      <a:pt x="202" y="147"/>
                    </a:cubicBezTo>
                    <a:cubicBezTo>
                      <a:pt x="202" y="143"/>
                      <a:pt x="200" y="128"/>
                      <a:pt x="178" y="128"/>
                    </a:cubicBezTo>
                    <a:cubicBezTo>
                      <a:pt x="169" y="128"/>
                      <a:pt x="156" y="130"/>
                      <a:pt x="139" y="136"/>
                    </a:cubicBezTo>
                    <a:cubicBezTo>
                      <a:pt x="121" y="141"/>
                      <a:pt x="117" y="141"/>
                      <a:pt x="108" y="141"/>
                    </a:cubicBezTo>
                    <a:cubicBezTo>
                      <a:pt x="108" y="123"/>
                      <a:pt x="112" y="99"/>
                      <a:pt x="114" y="84"/>
                    </a:cubicBezTo>
                    <a:cubicBezTo>
                      <a:pt x="117" y="73"/>
                      <a:pt x="123" y="44"/>
                      <a:pt x="123" y="24"/>
                    </a:cubicBezTo>
                    <a:cubicBezTo>
                      <a:pt x="123" y="9"/>
                      <a:pt x="114" y="0"/>
                      <a:pt x="101" y="0"/>
                    </a:cubicBezTo>
                    <a:cubicBezTo>
                      <a:pt x="90" y="0"/>
                      <a:pt x="79" y="7"/>
                      <a:pt x="79" y="24"/>
                    </a:cubicBezTo>
                    <a:cubicBezTo>
                      <a:pt x="79" y="44"/>
                      <a:pt x="84" y="70"/>
                      <a:pt x="88" y="88"/>
                    </a:cubicBezTo>
                    <a:cubicBezTo>
                      <a:pt x="88" y="95"/>
                      <a:pt x="95" y="121"/>
                      <a:pt x="95" y="141"/>
                    </a:cubicBezTo>
                    <a:cubicBezTo>
                      <a:pt x="86" y="141"/>
                      <a:pt x="81" y="141"/>
                      <a:pt x="64" y="136"/>
                    </a:cubicBezTo>
                    <a:cubicBezTo>
                      <a:pt x="46" y="130"/>
                      <a:pt x="33" y="128"/>
                      <a:pt x="24" y="128"/>
                    </a:cubicBezTo>
                    <a:cubicBezTo>
                      <a:pt x="2" y="128"/>
                      <a:pt x="0" y="143"/>
                      <a:pt x="0" y="147"/>
                    </a:cubicBezTo>
                    <a:cubicBezTo>
                      <a:pt x="0" y="152"/>
                      <a:pt x="2" y="169"/>
                      <a:pt x="24" y="169"/>
                    </a:cubicBezTo>
                    <a:cubicBezTo>
                      <a:pt x="33" y="169"/>
                      <a:pt x="46" y="167"/>
                      <a:pt x="64" y="161"/>
                    </a:cubicBezTo>
                    <a:cubicBezTo>
                      <a:pt x="81" y="156"/>
                      <a:pt x="86" y="156"/>
                      <a:pt x="95" y="156"/>
                    </a:cubicBezTo>
                    <a:cubicBezTo>
                      <a:pt x="95" y="169"/>
                      <a:pt x="90" y="187"/>
                      <a:pt x="88" y="198"/>
                    </a:cubicBezTo>
                    <a:cubicBezTo>
                      <a:pt x="79" y="231"/>
                      <a:pt x="79" y="235"/>
                      <a:pt x="79" y="264"/>
                    </a:cubicBezTo>
                    <a:cubicBezTo>
                      <a:pt x="79" y="370"/>
                      <a:pt x="90" y="479"/>
                      <a:pt x="92" y="490"/>
                    </a:cubicBezTo>
                    <a:cubicBezTo>
                      <a:pt x="92" y="495"/>
                      <a:pt x="95" y="499"/>
                      <a:pt x="101" y="499"/>
                    </a:cubicBezTo>
                    <a:cubicBezTo>
                      <a:pt x="110" y="499"/>
                      <a:pt x="110" y="495"/>
                      <a:pt x="110" y="488"/>
                    </a:cubicBezTo>
                    <a:cubicBezTo>
                      <a:pt x="110" y="488"/>
                      <a:pt x="114" y="440"/>
                      <a:pt x="117" y="407"/>
                    </a:cubicBezTo>
                    <a:cubicBezTo>
                      <a:pt x="121" y="359"/>
                      <a:pt x="123" y="312"/>
                      <a:pt x="123" y="264"/>
                    </a:cubicBezTo>
                    <a:cubicBezTo>
                      <a:pt x="123" y="235"/>
                      <a:pt x="123" y="231"/>
                      <a:pt x="114" y="196"/>
                    </a:cubicBezTo>
                    <a:cubicBezTo>
                      <a:pt x="114" y="191"/>
                      <a:pt x="108" y="169"/>
                      <a:pt x="108" y="15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69" name="Freeform 19"/>
              <p:cNvSpPr/>
              <p:nvPr/>
            </p:nvSpPr>
            <p:spPr>
              <a:xfrm>
                <a:off x="7071840" y="5146200"/>
                <a:ext cx="968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133">
                    <a:moveTo>
                      <a:pt x="158" y="0"/>
                    </a:moveTo>
                    <a:lnTo>
                      <a:pt x="110" y="0"/>
                    </a:lnTo>
                    <a:lnTo>
                      <a:pt x="0" y="132"/>
                    </a:lnTo>
                    <a:lnTo>
                      <a:pt x="48" y="132"/>
                    </a:lnTo>
                    <a:lnTo>
                      <a:pt x="134" y="35"/>
                    </a:lnTo>
                    <a:lnTo>
                      <a:pt x="222" y="132"/>
                    </a:lnTo>
                    <a:lnTo>
                      <a:pt x="268" y="132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670" name="Freeform 20"/>
              <p:cNvSpPr/>
              <p:nvPr/>
            </p:nvSpPr>
            <p:spPr>
              <a:xfrm>
                <a:off x="7069320" y="5211000"/>
                <a:ext cx="112680" cy="132480"/>
              </a:xfrm>
              <a:custGeom>
                <a:avLst/>
                <a:gdLst/>
                <a:ahLst/>
                <a:cxnLst/>
                <a:rect l="0" t="0" r="r" b="b"/>
                <a:pathLst>
                  <a:path w="313" h="368">
                    <a:moveTo>
                      <a:pt x="310" y="130"/>
                    </a:moveTo>
                    <a:cubicBezTo>
                      <a:pt x="312" y="119"/>
                      <a:pt x="312" y="112"/>
                      <a:pt x="312" y="101"/>
                    </a:cubicBezTo>
                    <a:cubicBezTo>
                      <a:pt x="312" y="46"/>
                      <a:pt x="275" y="0"/>
                      <a:pt x="209" y="0"/>
                    </a:cubicBezTo>
                    <a:cubicBezTo>
                      <a:pt x="152" y="0"/>
                      <a:pt x="112" y="15"/>
                      <a:pt x="79" y="33"/>
                    </a:cubicBezTo>
                    <a:cubicBezTo>
                      <a:pt x="77" y="55"/>
                      <a:pt x="73" y="81"/>
                      <a:pt x="73" y="86"/>
                    </a:cubicBezTo>
                    <a:cubicBezTo>
                      <a:pt x="108" y="62"/>
                      <a:pt x="147" y="46"/>
                      <a:pt x="198" y="46"/>
                    </a:cubicBezTo>
                    <a:cubicBezTo>
                      <a:pt x="246" y="46"/>
                      <a:pt x="251" y="95"/>
                      <a:pt x="251" y="108"/>
                    </a:cubicBezTo>
                    <a:cubicBezTo>
                      <a:pt x="251" y="121"/>
                      <a:pt x="242" y="165"/>
                      <a:pt x="240" y="167"/>
                    </a:cubicBezTo>
                    <a:cubicBezTo>
                      <a:pt x="238" y="167"/>
                      <a:pt x="224" y="169"/>
                      <a:pt x="220" y="169"/>
                    </a:cubicBezTo>
                    <a:cubicBezTo>
                      <a:pt x="163" y="172"/>
                      <a:pt x="0" y="187"/>
                      <a:pt x="0" y="293"/>
                    </a:cubicBezTo>
                    <a:cubicBezTo>
                      <a:pt x="0" y="306"/>
                      <a:pt x="2" y="367"/>
                      <a:pt x="70" y="367"/>
                    </a:cubicBezTo>
                    <a:cubicBezTo>
                      <a:pt x="90" y="367"/>
                      <a:pt x="156" y="363"/>
                      <a:pt x="207" y="332"/>
                    </a:cubicBezTo>
                    <a:cubicBezTo>
                      <a:pt x="205" y="339"/>
                      <a:pt x="202" y="352"/>
                      <a:pt x="202" y="359"/>
                    </a:cubicBezTo>
                    <a:lnTo>
                      <a:pt x="260" y="359"/>
                    </a:lnTo>
                    <a:lnTo>
                      <a:pt x="310" y="130"/>
                    </a:lnTo>
                    <a:moveTo>
                      <a:pt x="222" y="257"/>
                    </a:moveTo>
                    <a:cubicBezTo>
                      <a:pt x="207" y="319"/>
                      <a:pt x="132" y="319"/>
                      <a:pt x="121" y="319"/>
                    </a:cubicBezTo>
                    <a:cubicBezTo>
                      <a:pt x="81" y="319"/>
                      <a:pt x="57" y="304"/>
                      <a:pt x="57" y="277"/>
                    </a:cubicBezTo>
                    <a:cubicBezTo>
                      <a:pt x="57" y="216"/>
                      <a:pt x="196" y="209"/>
                      <a:pt x="231" y="207"/>
                    </a:cubicBezTo>
                    <a:lnTo>
                      <a:pt x="222" y="257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</p:grpSp>
      <p:sp>
        <p:nvSpPr>
          <p:cNvPr id="2671" name="TextShape 21"/>
          <p:cNvSpPr txBox="1"/>
          <p:nvPr/>
        </p:nvSpPr>
        <p:spPr>
          <a:xfrm>
            <a:off x="252000" y="108000"/>
            <a:ext cx="7776000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Testing ground: Dicke model</a:t>
            </a:r>
          </a:p>
        </p:txBody>
      </p:sp>
      <p:pic>
        <p:nvPicPr>
          <p:cNvPr id="2776" name="Picture 2775"/>
          <p:cNvPicPr/>
          <p:nvPr/>
        </p:nvPicPr>
        <p:blipFill>
          <a:blip r:embed="rId2"/>
          <a:stretch/>
        </p:blipFill>
        <p:spPr>
          <a:xfrm>
            <a:off x="1600920" y="2375280"/>
            <a:ext cx="3346200" cy="1679400"/>
          </a:xfrm>
          <a:prstGeom prst="rect">
            <a:avLst/>
          </a:prstGeom>
          <a:ln>
            <a:noFill/>
          </a:ln>
        </p:spPr>
      </p:pic>
      <p:grpSp>
        <p:nvGrpSpPr>
          <p:cNvPr id="2777" name="Group 126"/>
          <p:cNvGrpSpPr/>
          <p:nvPr/>
        </p:nvGrpSpPr>
        <p:grpSpPr>
          <a:xfrm>
            <a:off x="5451120" y="2721240"/>
            <a:ext cx="2734920" cy="696960"/>
            <a:chOff x="5451120" y="2721240"/>
            <a:chExt cx="2734920" cy="696960"/>
          </a:xfrm>
        </p:grpSpPr>
        <p:sp>
          <p:nvSpPr>
            <p:cNvPr id="2778" name="Freeform 127"/>
            <p:cNvSpPr/>
            <p:nvPr/>
          </p:nvSpPr>
          <p:spPr>
            <a:xfrm>
              <a:off x="5451120" y="2721240"/>
              <a:ext cx="2735280" cy="697320"/>
            </a:xfrm>
            <a:custGeom>
              <a:avLst/>
              <a:gdLst/>
              <a:ahLst/>
              <a:cxnLst/>
              <a:rect l="0" t="0" r="r" b="b"/>
              <a:pathLst>
                <a:path w="7598" h="1937">
                  <a:moveTo>
                    <a:pt x="3800" y="1936"/>
                  </a:moveTo>
                  <a:lnTo>
                    <a:pt x="0" y="1936"/>
                  </a:lnTo>
                  <a:lnTo>
                    <a:pt x="0" y="0"/>
                  </a:lnTo>
                  <a:lnTo>
                    <a:pt x="7597" y="0"/>
                  </a:lnTo>
                  <a:lnTo>
                    <a:pt x="7597" y="1936"/>
                  </a:lnTo>
                  <a:lnTo>
                    <a:pt x="3800" y="1936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2779" name="Freeform 128"/>
            <p:cNvSpPr/>
            <p:nvPr/>
          </p:nvSpPr>
          <p:spPr>
            <a:xfrm>
              <a:off x="5463720" y="2803680"/>
              <a:ext cx="157320" cy="185040"/>
            </a:xfrm>
            <a:custGeom>
              <a:avLst/>
              <a:gdLst/>
              <a:ahLst/>
              <a:cxnLst/>
              <a:rect l="0" t="0" r="r" b="b"/>
              <a:pathLst>
                <a:path w="437" h="514">
                  <a:moveTo>
                    <a:pt x="141" y="299"/>
                  </a:moveTo>
                  <a:cubicBezTo>
                    <a:pt x="128" y="299"/>
                    <a:pt x="103" y="299"/>
                    <a:pt x="103" y="268"/>
                  </a:cubicBezTo>
                  <a:cubicBezTo>
                    <a:pt x="103" y="255"/>
                    <a:pt x="108" y="240"/>
                    <a:pt x="119" y="229"/>
                  </a:cubicBezTo>
                  <a:cubicBezTo>
                    <a:pt x="141" y="249"/>
                    <a:pt x="163" y="253"/>
                    <a:pt x="185" y="253"/>
                  </a:cubicBezTo>
                  <a:cubicBezTo>
                    <a:pt x="264" y="253"/>
                    <a:pt x="339" y="178"/>
                    <a:pt x="339" y="101"/>
                  </a:cubicBezTo>
                  <a:cubicBezTo>
                    <a:pt x="339" y="77"/>
                    <a:pt x="332" y="57"/>
                    <a:pt x="326" y="48"/>
                  </a:cubicBezTo>
                  <a:cubicBezTo>
                    <a:pt x="326" y="48"/>
                    <a:pt x="328" y="51"/>
                    <a:pt x="330" y="51"/>
                  </a:cubicBezTo>
                  <a:cubicBezTo>
                    <a:pt x="348" y="51"/>
                    <a:pt x="370" y="46"/>
                    <a:pt x="387" y="46"/>
                  </a:cubicBezTo>
                  <a:cubicBezTo>
                    <a:pt x="400" y="46"/>
                    <a:pt x="416" y="48"/>
                    <a:pt x="429" y="48"/>
                  </a:cubicBezTo>
                  <a:cubicBezTo>
                    <a:pt x="431" y="48"/>
                    <a:pt x="433" y="48"/>
                    <a:pt x="433" y="40"/>
                  </a:cubicBezTo>
                  <a:cubicBezTo>
                    <a:pt x="433" y="35"/>
                    <a:pt x="436" y="7"/>
                    <a:pt x="436" y="0"/>
                  </a:cubicBezTo>
                  <a:cubicBezTo>
                    <a:pt x="381" y="0"/>
                    <a:pt x="337" y="13"/>
                    <a:pt x="308" y="24"/>
                  </a:cubicBezTo>
                  <a:cubicBezTo>
                    <a:pt x="286" y="4"/>
                    <a:pt x="260" y="0"/>
                    <a:pt x="238" y="0"/>
                  </a:cubicBezTo>
                  <a:cubicBezTo>
                    <a:pt x="158" y="0"/>
                    <a:pt x="86" y="77"/>
                    <a:pt x="86" y="154"/>
                  </a:cubicBezTo>
                  <a:cubicBezTo>
                    <a:pt x="86" y="172"/>
                    <a:pt x="88" y="189"/>
                    <a:pt x="97" y="205"/>
                  </a:cubicBezTo>
                  <a:cubicBezTo>
                    <a:pt x="62" y="242"/>
                    <a:pt x="57" y="275"/>
                    <a:pt x="57" y="290"/>
                  </a:cubicBezTo>
                  <a:cubicBezTo>
                    <a:pt x="57" y="301"/>
                    <a:pt x="62" y="319"/>
                    <a:pt x="68" y="328"/>
                  </a:cubicBezTo>
                  <a:cubicBezTo>
                    <a:pt x="22" y="352"/>
                    <a:pt x="0" y="394"/>
                    <a:pt x="0" y="422"/>
                  </a:cubicBezTo>
                  <a:cubicBezTo>
                    <a:pt x="0" y="473"/>
                    <a:pt x="59" y="513"/>
                    <a:pt x="152" y="513"/>
                  </a:cubicBezTo>
                  <a:cubicBezTo>
                    <a:pt x="238" y="513"/>
                    <a:pt x="348" y="473"/>
                    <a:pt x="348" y="385"/>
                  </a:cubicBezTo>
                  <a:cubicBezTo>
                    <a:pt x="348" y="328"/>
                    <a:pt x="301" y="299"/>
                    <a:pt x="209" y="299"/>
                  </a:cubicBezTo>
                  <a:lnTo>
                    <a:pt x="141" y="299"/>
                  </a:lnTo>
                  <a:moveTo>
                    <a:pt x="194" y="209"/>
                  </a:moveTo>
                  <a:cubicBezTo>
                    <a:pt x="165" y="209"/>
                    <a:pt x="139" y="191"/>
                    <a:pt x="139" y="152"/>
                  </a:cubicBezTo>
                  <a:cubicBezTo>
                    <a:pt x="139" y="106"/>
                    <a:pt x="169" y="44"/>
                    <a:pt x="229" y="44"/>
                  </a:cubicBezTo>
                  <a:cubicBezTo>
                    <a:pt x="260" y="44"/>
                    <a:pt x="284" y="62"/>
                    <a:pt x="284" y="101"/>
                  </a:cubicBezTo>
                  <a:cubicBezTo>
                    <a:pt x="284" y="147"/>
                    <a:pt x="255" y="209"/>
                    <a:pt x="194" y="209"/>
                  </a:cubicBezTo>
                  <a:moveTo>
                    <a:pt x="198" y="356"/>
                  </a:moveTo>
                  <a:cubicBezTo>
                    <a:pt x="244" y="356"/>
                    <a:pt x="293" y="365"/>
                    <a:pt x="293" y="400"/>
                  </a:cubicBezTo>
                  <a:cubicBezTo>
                    <a:pt x="293" y="440"/>
                    <a:pt x="229" y="469"/>
                    <a:pt x="161" y="469"/>
                  </a:cubicBezTo>
                  <a:cubicBezTo>
                    <a:pt x="101" y="469"/>
                    <a:pt x="55" y="447"/>
                    <a:pt x="55" y="416"/>
                  </a:cubicBezTo>
                  <a:cubicBezTo>
                    <a:pt x="55" y="403"/>
                    <a:pt x="68" y="356"/>
                    <a:pt x="128" y="356"/>
                  </a:cubicBezTo>
                  <a:lnTo>
                    <a:pt x="198" y="356"/>
                  </a:lnTo>
                </a:path>
              </a:pathLst>
            </a:custGeom>
            <a:solidFill>
              <a:srgbClr val="FF0000"/>
            </a:solidFill>
            <a:ln w="12600">
              <a:noFill/>
            </a:ln>
          </p:spPr>
        </p:sp>
        <p:sp>
          <p:nvSpPr>
            <p:cNvPr id="2780" name="Freeform 129"/>
            <p:cNvSpPr/>
            <p:nvPr/>
          </p:nvSpPr>
          <p:spPr>
            <a:xfrm>
              <a:off x="5722920" y="282744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81" name="Freeform 130"/>
            <p:cNvSpPr/>
            <p:nvPr/>
          </p:nvSpPr>
          <p:spPr>
            <a:xfrm>
              <a:off x="6023880" y="272124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82" name="Freeform 131"/>
            <p:cNvSpPr/>
            <p:nvPr/>
          </p:nvSpPr>
          <p:spPr>
            <a:xfrm>
              <a:off x="6121800" y="2730600"/>
              <a:ext cx="177120" cy="200880"/>
            </a:xfrm>
            <a:custGeom>
              <a:avLst/>
              <a:gdLst/>
              <a:ahLst/>
              <a:cxnLst/>
              <a:rect l="0" t="0" r="r" b="b"/>
              <a:pathLst>
                <a:path w="492" h="558">
                  <a:moveTo>
                    <a:pt x="491" y="502"/>
                  </a:moveTo>
                  <a:lnTo>
                    <a:pt x="425" y="502"/>
                  </a:lnTo>
                  <a:cubicBezTo>
                    <a:pt x="416" y="502"/>
                    <a:pt x="407" y="502"/>
                    <a:pt x="398" y="502"/>
                  </a:cubicBezTo>
                  <a:lnTo>
                    <a:pt x="356" y="502"/>
                  </a:lnTo>
                  <a:cubicBezTo>
                    <a:pt x="367" y="458"/>
                    <a:pt x="389" y="420"/>
                    <a:pt x="418" y="374"/>
                  </a:cubicBezTo>
                  <a:cubicBezTo>
                    <a:pt x="449" y="319"/>
                    <a:pt x="482" y="262"/>
                    <a:pt x="482" y="198"/>
                  </a:cubicBezTo>
                  <a:cubicBezTo>
                    <a:pt x="482" y="88"/>
                    <a:pt x="378" y="0"/>
                    <a:pt x="246" y="0"/>
                  </a:cubicBezTo>
                  <a:cubicBezTo>
                    <a:pt x="112" y="0"/>
                    <a:pt x="9" y="90"/>
                    <a:pt x="9" y="198"/>
                  </a:cubicBezTo>
                  <a:cubicBezTo>
                    <a:pt x="9" y="262"/>
                    <a:pt x="42" y="317"/>
                    <a:pt x="81" y="385"/>
                  </a:cubicBezTo>
                  <a:cubicBezTo>
                    <a:pt x="110" y="436"/>
                    <a:pt x="128" y="466"/>
                    <a:pt x="134" y="502"/>
                  </a:cubicBezTo>
                  <a:lnTo>
                    <a:pt x="95" y="502"/>
                  </a:lnTo>
                  <a:cubicBezTo>
                    <a:pt x="84" y="502"/>
                    <a:pt x="75" y="502"/>
                    <a:pt x="66" y="502"/>
                  </a:cubicBezTo>
                  <a:lnTo>
                    <a:pt x="0" y="502"/>
                  </a:lnTo>
                  <a:lnTo>
                    <a:pt x="0" y="557"/>
                  </a:lnTo>
                  <a:lnTo>
                    <a:pt x="189" y="557"/>
                  </a:lnTo>
                  <a:cubicBezTo>
                    <a:pt x="189" y="517"/>
                    <a:pt x="183" y="475"/>
                    <a:pt x="141" y="387"/>
                  </a:cubicBezTo>
                  <a:cubicBezTo>
                    <a:pt x="110" y="326"/>
                    <a:pt x="79" y="262"/>
                    <a:pt x="79" y="198"/>
                  </a:cubicBezTo>
                  <a:cubicBezTo>
                    <a:pt x="79" y="110"/>
                    <a:pt x="154" y="48"/>
                    <a:pt x="246" y="48"/>
                  </a:cubicBezTo>
                  <a:cubicBezTo>
                    <a:pt x="341" y="48"/>
                    <a:pt x="414" y="110"/>
                    <a:pt x="414" y="198"/>
                  </a:cubicBezTo>
                  <a:cubicBezTo>
                    <a:pt x="414" y="260"/>
                    <a:pt x="385" y="317"/>
                    <a:pt x="356" y="378"/>
                  </a:cubicBezTo>
                  <a:cubicBezTo>
                    <a:pt x="323" y="447"/>
                    <a:pt x="301" y="493"/>
                    <a:pt x="301" y="557"/>
                  </a:cubicBezTo>
                  <a:lnTo>
                    <a:pt x="491" y="557"/>
                  </a:lnTo>
                  <a:lnTo>
                    <a:pt x="491" y="50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83" name="Freeform 132"/>
            <p:cNvSpPr/>
            <p:nvPr/>
          </p:nvSpPr>
          <p:spPr>
            <a:xfrm>
              <a:off x="6327000" y="2883600"/>
              <a:ext cx="51840" cy="90000"/>
            </a:xfrm>
            <a:custGeom>
              <a:avLst/>
              <a:gdLst/>
              <a:ahLst/>
              <a:cxnLst/>
              <a:rect l="0" t="0" r="r" b="b"/>
              <a:pathLst>
                <a:path w="144" h="250">
                  <a:moveTo>
                    <a:pt x="46" y="132"/>
                  </a:moveTo>
                  <a:cubicBezTo>
                    <a:pt x="46" y="73"/>
                    <a:pt x="95" y="42"/>
                    <a:pt x="143" y="40"/>
                  </a:cubicBezTo>
                  <a:lnTo>
                    <a:pt x="143" y="0"/>
                  </a:lnTo>
                  <a:cubicBezTo>
                    <a:pt x="97" y="0"/>
                    <a:pt x="64" y="22"/>
                    <a:pt x="42" y="53"/>
                  </a:cubicBezTo>
                  <a:lnTo>
                    <a:pt x="42" y="2"/>
                  </a:lnTo>
                  <a:lnTo>
                    <a:pt x="0" y="2"/>
                  </a:lnTo>
                  <a:lnTo>
                    <a:pt x="0" y="249"/>
                  </a:lnTo>
                  <a:lnTo>
                    <a:pt x="46" y="249"/>
                  </a:lnTo>
                  <a:lnTo>
                    <a:pt x="46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84" name="Freeform 133"/>
            <p:cNvSpPr/>
            <p:nvPr/>
          </p:nvSpPr>
          <p:spPr>
            <a:xfrm>
              <a:off x="6387480" y="288216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85" name="Freeform 134"/>
            <p:cNvSpPr/>
            <p:nvPr/>
          </p:nvSpPr>
          <p:spPr>
            <a:xfrm>
              <a:off x="6477480" y="283680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86" name="Freeform 135"/>
            <p:cNvSpPr/>
            <p:nvPr/>
          </p:nvSpPr>
          <p:spPr>
            <a:xfrm>
              <a:off x="6658920" y="276804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87" name="Freeform 136"/>
            <p:cNvSpPr/>
            <p:nvPr/>
          </p:nvSpPr>
          <p:spPr>
            <a:xfrm>
              <a:off x="6933960" y="2730600"/>
              <a:ext cx="177120" cy="200880"/>
            </a:xfrm>
            <a:custGeom>
              <a:avLst/>
              <a:gdLst/>
              <a:ahLst/>
              <a:cxnLst/>
              <a:rect l="0" t="0" r="r" b="b"/>
              <a:pathLst>
                <a:path w="492" h="558">
                  <a:moveTo>
                    <a:pt x="491" y="502"/>
                  </a:moveTo>
                  <a:lnTo>
                    <a:pt x="425" y="502"/>
                  </a:lnTo>
                  <a:cubicBezTo>
                    <a:pt x="416" y="502"/>
                    <a:pt x="407" y="502"/>
                    <a:pt x="398" y="502"/>
                  </a:cubicBezTo>
                  <a:lnTo>
                    <a:pt x="356" y="502"/>
                  </a:lnTo>
                  <a:cubicBezTo>
                    <a:pt x="367" y="458"/>
                    <a:pt x="389" y="420"/>
                    <a:pt x="418" y="374"/>
                  </a:cubicBezTo>
                  <a:cubicBezTo>
                    <a:pt x="449" y="319"/>
                    <a:pt x="482" y="262"/>
                    <a:pt x="482" y="198"/>
                  </a:cubicBezTo>
                  <a:cubicBezTo>
                    <a:pt x="482" y="88"/>
                    <a:pt x="378" y="0"/>
                    <a:pt x="246" y="0"/>
                  </a:cubicBezTo>
                  <a:cubicBezTo>
                    <a:pt x="112" y="0"/>
                    <a:pt x="9" y="90"/>
                    <a:pt x="9" y="198"/>
                  </a:cubicBezTo>
                  <a:cubicBezTo>
                    <a:pt x="9" y="262"/>
                    <a:pt x="42" y="317"/>
                    <a:pt x="81" y="385"/>
                  </a:cubicBezTo>
                  <a:cubicBezTo>
                    <a:pt x="110" y="436"/>
                    <a:pt x="128" y="466"/>
                    <a:pt x="134" y="502"/>
                  </a:cubicBezTo>
                  <a:lnTo>
                    <a:pt x="95" y="502"/>
                  </a:lnTo>
                  <a:cubicBezTo>
                    <a:pt x="84" y="502"/>
                    <a:pt x="75" y="502"/>
                    <a:pt x="66" y="502"/>
                  </a:cubicBezTo>
                  <a:lnTo>
                    <a:pt x="0" y="502"/>
                  </a:lnTo>
                  <a:lnTo>
                    <a:pt x="0" y="557"/>
                  </a:lnTo>
                  <a:lnTo>
                    <a:pt x="189" y="557"/>
                  </a:lnTo>
                  <a:cubicBezTo>
                    <a:pt x="189" y="517"/>
                    <a:pt x="183" y="475"/>
                    <a:pt x="141" y="387"/>
                  </a:cubicBezTo>
                  <a:cubicBezTo>
                    <a:pt x="110" y="326"/>
                    <a:pt x="79" y="262"/>
                    <a:pt x="79" y="198"/>
                  </a:cubicBezTo>
                  <a:cubicBezTo>
                    <a:pt x="79" y="110"/>
                    <a:pt x="154" y="48"/>
                    <a:pt x="246" y="48"/>
                  </a:cubicBezTo>
                  <a:cubicBezTo>
                    <a:pt x="341" y="48"/>
                    <a:pt x="414" y="110"/>
                    <a:pt x="414" y="198"/>
                  </a:cubicBezTo>
                  <a:cubicBezTo>
                    <a:pt x="414" y="260"/>
                    <a:pt x="385" y="317"/>
                    <a:pt x="356" y="378"/>
                  </a:cubicBezTo>
                  <a:cubicBezTo>
                    <a:pt x="323" y="447"/>
                    <a:pt x="301" y="493"/>
                    <a:pt x="301" y="557"/>
                  </a:cubicBezTo>
                  <a:lnTo>
                    <a:pt x="491" y="557"/>
                  </a:lnTo>
                  <a:lnTo>
                    <a:pt x="491" y="50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88" name="Freeform 137"/>
            <p:cNvSpPr/>
            <p:nvPr/>
          </p:nvSpPr>
          <p:spPr>
            <a:xfrm>
              <a:off x="7139880" y="283680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89" name="Freeform 138"/>
            <p:cNvSpPr/>
            <p:nvPr/>
          </p:nvSpPr>
          <p:spPr>
            <a:xfrm>
              <a:off x="7235640" y="288216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90" name="Freeform 139"/>
            <p:cNvSpPr/>
            <p:nvPr/>
          </p:nvSpPr>
          <p:spPr>
            <a:xfrm>
              <a:off x="7326000" y="283680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91" name="Freeform 140"/>
            <p:cNvSpPr/>
            <p:nvPr/>
          </p:nvSpPr>
          <p:spPr>
            <a:xfrm>
              <a:off x="7445520" y="272124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92" name="Freeform 141"/>
            <p:cNvSpPr/>
            <p:nvPr/>
          </p:nvSpPr>
          <p:spPr>
            <a:xfrm>
              <a:off x="7553160" y="2721240"/>
              <a:ext cx="109800" cy="279000"/>
            </a:xfrm>
            <a:custGeom>
              <a:avLst/>
              <a:gdLst/>
              <a:ahLst/>
              <a:cxnLst/>
              <a:rect l="0" t="0" r="r" b="b"/>
              <a:pathLst>
                <a:path w="305" h="775">
                  <a:moveTo>
                    <a:pt x="299" y="29"/>
                  </a:moveTo>
                  <a:cubicBezTo>
                    <a:pt x="304" y="20"/>
                    <a:pt x="304" y="15"/>
                    <a:pt x="304" y="15"/>
                  </a:cubicBezTo>
                  <a:cubicBezTo>
                    <a:pt x="304" y="7"/>
                    <a:pt x="297" y="0"/>
                    <a:pt x="288" y="0"/>
                  </a:cubicBezTo>
                  <a:cubicBezTo>
                    <a:pt x="282" y="0"/>
                    <a:pt x="277" y="2"/>
                    <a:pt x="275" y="7"/>
                  </a:cubicBezTo>
                  <a:lnTo>
                    <a:pt x="4" y="746"/>
                  </a:lnTo>
                  <a:cubicBezTo>
                    <a:pt x="0" y="757"/>
                    <a:pt x="0" y="759"/>
                    <a:pt x="0" y="759"/>
                  </a:cubicBezTo>
                  <a:cubicBezTo>
                    <a:pt x="0" y="768"/>
                    <a:pt x="7" y="774"/>
                    <a:pt x="15" y="774"/>
                  </a:cubicBezTo>
                  <a:cubicBezTo>
                    <a:pt x="26" y="774"/>
                    <a:pt x="29" y="770"/>
                    <a:pt x="33" y="757"/>
                  </a:cubicBezTo>
                  <a:lnTo>
                    <a:pt x="299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93" name="Freeform 142"/>
            <p:cNvSpPr/>
            <p:nvPr/>
          </p:nvSpPr>
          <p:spPr>
            <a:xfrm>
              <a:off x="7689600" y="2741040"/>
              <a:ext cx="114480" cy="189720"/>
            </a:xfrm>
            <a:custGeom>
              <a:avLst/>
              <a:gdLst/>
              <a:ahLst/>
              <a:cxnLst/>
              <a:rect l="0" t="0" r="r" b="b"/>
              <a:pathLst>
                <a:path w="318" h="527">
                  <a:moveTo>
                    <a:pt x="103" y="381"/>
                  </a:moveTo>
                  <a:lnTo>
                    <a:pt x="7" y="477"/>
                  </a:lnTo>
                  <a:lnTo>
                    <a:pt x="7" y="526"/>
                  </a:lnTo>
                  <a:lnTo>
                    <a:pt x="317" y="526"/>
                  </a:lnTo>
                  <a:lnTo>
                    <a:pt x="317" y="471"/>
                  </a:lnTo>
                  <a:lnTo>
                    <a:pt x="176" y="471"/>
                  </a:lnTo>
                  <a:cubicBezTo>
                    <a:pt x="165" y="471"/>
                    <a:pt x="156" y="473"/>
                    <a:pt x="147" y="473"/>
                  </a:cubicBezTo>
                  <a:lnTo>
                    <a:pt x="62" y="473"/>
                  </a:lnTo>
                  <a:cubicBezTo>
                    <a:pt x="88" y="451"/>
                    <a:pt x="147" y="392"/>
                    <a:pt x="172" y="370"/>
                  </a:cubicBezTo>
                  <a:cubicBezTo>
                    <a:pt x="185" y="356"/>
                    <a:pt x="224" y="323"/>
                    <a:pt x="240" y="308"/>
                  </a:cubicBezTo>
                  <a:cubicBezTo>
                    <a:pt x="275" y="275"/>
                    <a:pt x="317" y="233"/>
                    <a:pt x="317" y="167"/>
                  </a:cubicBezTo>
                  <a:cubicBezTo>
                    <a:pt x="317" y="77"/>
                    <a:pt x="253" y="0"/>
                    <a:pt x="152" y="0"/>
                  </a:cubicBezTo>
                  <a:cubicBezTo>
                    <a:pt x="62" y="0"/>
                    <a:pt x="18" y="62"/>
                    <a:pt x="0" y="128"/>
                  </a:cubicBezTo>
                  <a:cubicBezTo>
                    <a:pt x="9" y="141"/>
                    <a:pt x="13" y="145"/>
                    <a:pt x="15" y="147"/>
                  </a:cubicBezTo>
                  <a:cubicBezTo>
                    <a:pt x="15" y="150"/>
                    <a:pt x="24" y="158"/>
                    <a:pt x="33" y="169"/>
                  </a:cubicBezTo>
                  <a:cubicBezTo>
                    <a:pt x="48" y="110"/>
                    <a:pt x="68" y="51"/>
                    <a:pt x="141" y="51"/>
                  </a:cubicBezTo>
                  <a:cubicBezTo>
                    <a:pt x="213" y="51"/>
                    <a:pt x="253" y="108"/>
                    <a:pt x="253" y="169"/>
                  </a:cubicBezTo>
                  <a:cubicBezTo>
                    <a:pt x="253" y="235"/>
                    <a:pt x="209" y="279"/>
                    <a:pt x="163" y="326"/>
                  </a:cubicBezTo>
                  <a:lnTo>
                    <a:pt x="103" y="38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94" name="Freeform 143"/>
            <p:cNvSpPr/>
            <p:nvPr/>
          </p:nvSpPr>
          <p:spPr>
            <a:xfrm>
              <a:off x="5462280" y="3224160"/>
              <a:ext cx="157320" cy="127080"/>
            </a:xfrm>
            <a:custGeom>
              <a:avLst/>
              <a:gdLst/>
              <a:ahLst/>
              <a:cxnLst/>
              <a:rect l="0" t="0" r="r" b="b"/>
              <a:pathLst>
                <a:path w="437" h="353">
                  <a:moveTo>
                    <a:pt x="339" y="161"/>
                  </a:moveTo>
                  <a:cubicBezTo>
                    <a:pt x="339" y="37"/>
                    <a:pt x="266" y="0"/>
                    <a:pt x="209" y="0"/>
                  </a:cubicBezTo>
                  <a:cubicBezTo>
                    <a:pt x="103" y="0"/>
                    <a:pt x="0" y="112"/>
                    <a:pt x="0" y="220"/>
                  </a:cubicBezTo>
                  <a:cubicBezTo>
                    <a:pt x="0" y="293"/>
                    <a:pt x="46" y="352"/>
                    <a:pt x="125" y="352"/>
                  </a:cubicBezTo>
                  <a:cubicBezTo>
                    <a:pt x="174" y="352"/>
                    <a:pt x="231" y="334"/>
                    <a:pt x="290" y="288"/>
                  </a:cubicBezTo>
                  <a:cubicBezTo>
                    <a:pt x="299" y="328"/>
                    <a:pt x="326" y="352"/>
                    <a:pt x="361" y="352"/>
                  </a:cubicBezTo>
                  <a:cubicBezTo>
                    <a:pt x="403" y="352"/>
                    <a:pt x="427" y="310"/>
                    <a:pt x="427" y="297"/>
                  </a:cubicBezTo>
                  <a:cubicBezTo>
                    <a:pt x="427" y="293"/>
                    <a:pt x="420" y="290"/>
                    <a:pt x="416" y="290"/>
                  </a:cubicBezTo>
                  <a:cubicBezTo>
                    <a:pt x="411" y="290"/>
                    <a:pt x="409" y="293"/>
                    <a:pt x="407" y="297"/>
                  </a:cubicBezTo>
                  <a:cubicBezTo>
                    <a:pt x="392" y="334"/>
                    <a:pt x="365" y="334"/>
                    <a:pt x="363" y="334"/>
                  </a:cubicBezTo>
                  <a:cubicBezTo>
                    <a:pt x="339" y="334"/>
                    <a:pt x="339" y="275"/>
                    <a:pt x="339" y="255"/>
                  </a:cubicBezTo>
                  <a:cubicBezTo>
                    <a:pt x="339" y="240"/>
                    <a:pt x="339" y="238"/>
                    <a:pt x="348" y="229"/>
                  </a:cubicBezTo>
                  <a:cubicBezTo>
                    <a:pt x="420" y="136"/>
                    <a:pt x="436" y="46"/>
                    <a:pt x="436" y="46"/>
                  </a:cubicBezTo>
                  <a:cubicBezTo>
                    <a:pt x="436" y="44"/>
                    <a:pt x="436" y="37"/>
                    <a:pt x="427" y="37"/>
                  </a:cubicBezTo>
                  <a:cubicBezTo>
                    <a:pt x="418" y="37"/>
                    <a:pt x="418" y="40"/>
                    <a:pt x="416" y="55"/>
                  </a:cubicBezTo>
                  <a:cubicBezTo>
                    <a:pt x="400" y="103"/>
                    <a:pt x="376" y="163"/>
                    <a:pt x="339" y="209"/>
                  </a:cubicBezTo>
                  <a:lnTo>
                    <a:pt x="339" y="161"/>
                  </a:lnTo>
                  <a:moveTo>
                    <a:pt x="286" y="266"/>
                  </a:moveTo>
                  <a:cubicBezTo>
                    <a:pt x="218" y="328"/>
                    <a:pt x="158" y="334"/>
                    <a:pt x="128" y="334"/>
                  </a:cubicBezTo>
                  <a:cubicBezTo>
                    <a:pt x="81" y="334"/>
                    <a:pt x="57" y="301"/>
                    <a:pt x="57" y="251"/>
                  </a:cubicBezTo>
                  <a:cubicBezTo>
                    <a:pt x="57" y="213"/>
                    <a:pt x="77" y="128"/>
                    <a:pt x="103" y="88"/>
                  </a:cubicBezTo>
                  <a:cubicBezTo>
                    <a:pt x="139" y="33"/>
                    <a:pt x="180" y="18"/>
                    <a:pt x="209" y="18"/>
                  </a:cubicBezTo>
                  <a:cubicBezTo>
                    <a:pt x="286" y="18"/>
                    <a:pt x="286" y="119"/>
                    <a:pt x="286" y="180"/>
                  </a:cubicBezTo>
                  <a:cubicBezTo>
                    <a:pt x="286" y="209"/>
                    <a:pt x="286" y="253"/>
                    <a:pt x="286" y="266"/>
                  </a:cubicBez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795" name="Freeform 144"/>
            <p:cNvSpPr/>
            <p:nvPr/>
          </p:nvSpPr>
          <p:spPr>
            <a:xfrm>
              <a:off x="5722920" y="324468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96" name="Freeform 145"/>
            <p:cNvSpPr/>
            <p:nvPr/>
          </p:nvSpPr>
          <p:spPr>
            <a:xfrm>
              <a:off x="6013440" y="3148200"/>
              <a:ext cx="177120" cy="200880"/>
            </a:xfrm>
            <a:custGeom>
              <a:avLst/>
              <a:gdLst/>
              <a:ahLst/>
              <a:cxnLst/>
              <a:rect l="0" t="0" r="r" b="b"/>
              <a:pathLst>
                <a:path w="492" h="558">
                  <a:moveTo>
                    <a:pt x="491" y="502"/>
                  </a:moveTo>
                  <a:lnTo>
                    <a:pt x="425" y="502"/>
                  </a:lnTo>
                  <a:cubicBezTo>
                    <a:pt x="416" y="502"/>
                    <a:pt x="407" y="502"/>
                    <a:pt x="398" y="502"/>
                  </a:cubicBezTo>
                  <a:lnTo>
                    <a:pt x="356" y="502"/>
                  </a:lnTo>
                  <a:cubicBezTo>
                    <a:pt x="367" y="458"/>
                    <a:pt x="389" y="420"/>
                    <a:pt x="418" y="374"/>
                  </a:cubicBezTo>
                  <a:cubicBezTo>
                    <a:pt x="449" y="319"/>
                    <a:pt x="482" y="262"/>
                    <a:pt x="482" y="198"/>
                  </a:cubicBezTo>
                  <a:cubicBezTo>
                    <a:pt x="482" y="88"/>
                    <a:pt x="378" y="0"/>
                    <a:pt x="246" y="0"/>
                  </a:cubicBezTo>
                  <a:cubicBezTo>
                    <a:pt x="112" y="0"/>
                    <a:pt x="9" y="90"/>
                    <a:pt x="9" y="198"/>
                  </a:cubicBezTo>
                  <a:cubicBezTo>
                    <a:pt x="9" y="262"/>
                    <a:pt x="42" y="317"/>
                    <a:pt x="81" y="385"/>
                  </a:cubicBezTo>
                  <a:cubicBezTo>
                    <a:pt x="110" y="436"/>
                    <a:pt x="128" y="466"/>
                    <a:pt x="134" y="502"/>
                  </a:cubicBezTo>
                  <a:lnTo>
                    <a:pt x="95" y="502"/>
                  </a:lnTo>
                  <a:cubicBezTo>
                    <a:pt x="84" y="502"/>
                    <a:pt x="75" y="502"/>
                    <a:pt x="66" y="502"/>
                  </a:cubicBezTo>
                  <a:lnTo>
                    <a:pt x="0" y="502"/>
                  </a:lnTo>
                  <a:lnTo>
                    <a:pt x="0" y="557"/>
                  </a:lnTo>
                  <a:lnTo>
                    <a:pt x="189" y="557"/>
                  </a:lnTo>
                  <a:cubicBezTo>
                    <a:pt x="189" y="517"/>
                    <a:pt x="183" y="475"/>
                    <a:pt x="141" y="387"/>
                  </a:cubicBezTo>
                  <a:cubicBezTo>
                    <a:pt x="110" y="326"/>
                    <a:pt x="79" y="262"/>
                    <a:pt x="79" y="198"/>
                  </a:cubicBezTo>
                  <a:cubicBezTo>
                    <a:pt x="79" y="110"/>
                    <a:pt x="154" y="48"/>
                    <a:pt x="246" y="48"/>
                  </a:cubicBezTo>
                  <a:cubicBezTo>
                    <a:pt x="341" y="48"/>
                    <a:pt x="414" y="110"/>
                    <a:pt x="414" y="198"/>
                  </a:cubicBezTo>
                  <a:cubicBezTo>
                    <a:pt x="414" y="260"/>
                    <a:pt x="385" y="317"/>
                    <a:pt x="356" y="378"/>
                  </a:cubicBezTo>
                  <a:cubicBezTo>
                    <a:pt x="323" y="447"/>
                    <a:pt x="301" y="493"/>
                    <a:pt x="301" y="557"/>
                  </a:cubicBezTo>
                  <a:lnTo>
                    <a:pt x="491" y="557"/>
                  </a:lnTo>
                  <a:lnTo>
                    <a:pt x="491" y="50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97" name="Freeform 146"/>
            <p:cNvSpPr/>
            <p:nvPr/>
          </p:nvSpPr>
          <p:spPr>
            <a:xfrm>
              <a:off x="6218640" y="325440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98" name="Freeform 147"/>
            <p:cNvSpPr/>
            <p:nvPr/>
          </p:nvSpPr>
          <p:spPr>
            <a:xfrm>
              <a:off x="6315120" y="330012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99" name="Freeform 148"/>
            <p:cNvSpPr/>
            <p:nvPr/>
          </p:nvSpPr>
          <p:spPr>
            <a:xfrm>
              <a:off x="6405480" y="325440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00" name="Freeform 149"/>
            <p:cNvSpPr/>
            <p:nvPr/>
          </p:nvSpPr>
          <p:spPr>
            <a:xfrm>
              <a:off x="6525000" y="3138480"/>
              <a:ext cx="109800" cy="279000"/>
            </a:xfrm>
            <a:custGeom>
              <a:avLst/>
              <a:gdLst/>
              <a:ahLst/>
              <a:cxnLst/>
              <a:rect l="0" t="0" r="r" b="b"/>
              <a:pathLst>
                <a:path w="305" h="775">
                  <a:moveTo>
                    <a:pt x="299" y="29"/>
                  </a:moveTo>
                  <a:cubicBezTo>
                    <a:pt x="304" y="20"/>
                    <a:pt x="304" y="15"/>
                    <a:pt x="304" y="15"/>
                  </a:cubicBezTo>
                  <a:cubicBezTo>
                    <a:pt x="304" y="7"/>
                    <a:pt x="297" y="0"/>
                    <a:pt x="288" y="0"/>
                  </a:cubicBezTo>
                  <a:cubicBezTo>
                    <a:pt x="282" y="0"/>
                    <a:pt x="277" y="2"/>
                    <a:pt x="275" y="7"/>
                  </a:cubicBezTo>
                  <a:lnTo>
                    <a:pt x="4" y="746"/>
                  </a:lnTo>
                  <a:cubicBezTo>
                    <a:pt x="0" y="757"/>
                    <a:pt x="0" y="759"/>
                    <a:pt x="0" y="759"/>
                  </a:cubicBezTo>
                  <a:cubicBezTo>
                    <a:pt x="0" y="768"/>
                    <a:pt x="7" y="774"/>
                    <a:pt x="15" y="774"/>
                  </a:cubicBezTo>
                  <a:cubicBezTo>
                    <a:pt x="26" y="774"/>
                    <a:pt x="29" y="770"/>
                    <a:pt x="33" y="757"/>
                  </a:cubicBezTo>
                  <a:lnTo>
                    <a:pt x="299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01" name="Freeform 150"/>
            <p:cNvSpPr/>
            <p:nvPr/>
          </p:nvSpPr>
          <p:spPr>
            <a:xfrm>
              <a:off x="6670800" y="31384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02" name="Freeform 151"/>
            <p:cNvSpPr/>
            <p:nvPr/>
          </p:nvSpPr>
          <p:spPr>
            <a:xfrm>
              <a:off x="6769080" y="3148200"/>
              <a:ext cx="177120" cy="200880"/>
            </a:xfrm>
            <a:custGeom>
              <a:avLst/>
              <a:gdLst/>
              <a:ahLst/>
              <a:cxnLst/>
              <a:rect l="0" t="0" r="r" b="b"/>
              <a:pathLst>
                <a:path w="492" h="558">
                  <a:moveTo>
                    <a:pt x="491" y="502"/>
                  </a:moveTo>
                  <a:lnTo>
                    <a:pt x="425" y="502"/>
                  </a:lnTo>
                  <a:cubicBezTo>
                    <a:pt x="416" y="502"/>
                    <a:pt x="407" y="502"/>
                    <a:pt x="398" y="502"/>
                  </a:cubicBezTo>
                  <a:lnTo>
                    <a:pt x="356" y="502"/>
                  </a:lnTo>
                  <a:cubicBezTo>
                    <a:pt x="367" y="458"/>
                    <a:pt x="389" y="420"/>
                    <a:pt x="418" y="374"/>
                  </a:cubicBezTo>
                  <a:cubicBezTo>
                    <a:pt x="449" y="319"/>
                    <a:pt x="482" y="262"/>
                    <a:pt x="482" y="198"/>
                  </a:cubicBezTo>
                  <a:cubicBezTo>
                    <a:pt x="482" y="88"/>
                    <a:pt x="378" y="0"/>
                    <a:pt x="246" y="0"/>
                  </a:cubicBezTo>
                  <a:cubicBezTo>
                    <a:pt x="112" y="0"/>
                    <a:pt x="9" y="90"/>
                    <a:pt x="9" y="198"/>
                  </a:cubicBezTo>
                  <a:cubicBezTo>
                    <a:pt x="9" y="262"/>
                    <a:pt x="42" y="317"/>
                    <a:pt x="81" y="385"/>
                  </a:cubicBezTo>
                  <a:cubicBezTo>
                    <a:pt x="110" y="436"/>
                    <a:pt x="128" y="466"/>
                    <a:pt x="134" y="502"/>
                  </a:cubicBezTo>
                  <a:lnTo>
                    <a:pt x="95" y="502"/>
                  </a:lnTo>
                  <a:cubicBezTo>
                    <a:pt x="84" y="502"/>
                    <a:pt x="75" y="502"/>
                    <a:pt x="66" y="502"/>
                  </a:cubicBezTo>
                  <a:lnTo>
                    <a:pt x="0" y="502"/>
                  </a:lnTo>
                  <a:lnTo>
                    <a:pt x="0" y="557"/>
                  </a:lnTo>
                  <a:lnTo>
                    <a:pt x="189" y="557"/>
                  </a:lnTo>
                  <a:cubicBezTo>
                    <a:pt x="189" y="517"/>
                    <a:pt x="183" y="475"/>
                    <a:pt x="141" y="387"/>
                  </a:cubicBezTo>
                  <a:cubicBezTo>
                    <a:pt x="110" y="326"/>
                    <a:pt x="79" y="262"/>
                    <a:pt x="79" y="198"/>
                  </a:cubicBezTo>
                  <a:cubicBezTo>
                    <a:pt x="79" y="110"/>
                    <a:pt x="154" y="48"/>
                    <a:pt x="246" y="48"/>
                  </a:cubicBezTo>
                  <a:cubicBezTo>
                    <a:pt x="341" y="48"/>
                    <a:pt x="414" y="110"/>
                    <a:pt x="414" y="198"/>
                  </a:cubicBezTo>
                  <a:cubicBezTo>
                    <a:pt x="414" y="260"/>
                    <a:pt x="385" y="317"/>
                    <a:pt x="356" y="378"/>
                  </a:cubicBezTo>
                  <a:cubicBezTo>
                    <a:pt x="323" y="447"/>
                    <a:pt x="301" y="493"/>
                    <a:pt x="301" y="557"/>
                  </a:cubicBezTo>
                  <a:lnTo>
                    <a:pt x="491" y="557"/>
                  </a:lnTo>
                  <a:lnTo>
                    <a:pt x="491" y="50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03" name="Freeform 152"/>
            <p:cNvSpPr/>
            <p:nvPr/>
          </p:nvSpPr>
          <p:spPr>
            <a:xfrm>
              <a:off x="6974280" y="3300840"/>
              <a:ext cx="51840" cy="90000"/>
            </a:xfrm>
            <a:custGeom>
              <a:avLst/>
              <a:gdLst/>
              <a:ahLst/>
              <a:cxnLst/>
              <a:rect l="0" t="0" r="r" b="b"/>
              <a:pathLst>
                <a:path w="144" h="250">
                  <a:moveTo>
                    <a:pt x="46" y="132"/>
                  </a:moveTo>
                  <a:cubicBezTo>
                    <a:pt x="46" y="73"/>
                    <a:pt x="95" y="42"/>
                    <a:pt x="143" y="40"/>
                  </a:cubicBezTo>
                  <a:lnTo>
                    <a:pt x="143" y="0"/>
                  </a:lnTo>
                  <a:cubicBezTo>
                    <a:pt x="97" y="0"/>
                    <a:pt x="64" y="22"/>
                    <a:pt x="42" y="53"/>
                  </a:cubicBezTo>
                  <a:lnTo>
                    <a:pt x="42" y="2"/>
                  </a:lnTo>
                  <a:lnTo>
                    <a:pt x="0" y="2"/>
                  </a:lnTo>
                  <a:lnTo>
                    <a:pt x="0" y="249"/>
                  </a:lnTo>
                  <a:lnTo>
                    <a:pt x="46" y="249"/>
                  </a:lnTo>
                  <a:lnTo>
                    <a:pt x="46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04" name="Freeform 153"/>
            <p:cNvSpPr/>
            <p:nvPr/>
          </p:nvSpPr>
          <p:spPr>
            <a:xfrm>
              <a:off x="7034400" y="330012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05" name="Freeform 154"/>
            <p:cNvSpPr/>
            <p:nvPr/>
          </p:nvSpPr>
          <p:spPr>
            <a:xfrm>
              <a:off x="7124760" y="325440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06" name="Freeform 155"/>
            <p:cNvSpPr/>
            <p:nvPr/>
          </p:nvSpPr>
          <p:spPr>
            <a:xfrm>
              <a:off x="7306200" y="318528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07" name="Freeform 156"/>
            <p:cNvSpPr/>
            <p:nvPr/>
          </p:nvSpPr>
          <p:spPr>
            <a:xfrm>
              <a:off x="7581600" y="3148200"/>
              <a:ext cx="177120" cy="200880"/>
            </a:xfrm>
            <a:custGeom>
              <a:avLst/>
              <a:gdLst/>
              <a:ahLst/>
              <a:cxnLst/>
              <a:rect l="0" t="0" r="r" b="b"/>
              <a:pathLst>
                <a:path w="492" h="558">
                  <a:moveTo>
                    <a:pt x="491" y="502"/>
                  </a:moveTo>
                  <a:lnTo>
                    <a:pt x="425" y="502"/>
                  </a:lnTo>
                  <a:cubicBezTo>
                    <a:pt x="416" y="502"/>
                    <a:pt x="407" y="502"/>
                    <a:pt x="398" y="502"/>
                  </a:cubicBezTo>
                  <a:lnTo>
                    <a:pt x="356" y="502"/>
                  </a:lnTo>
                  <a:cubicBezTo>
                    <a:pt x="367" y="458"/>
                    <a:pt x="389" y="420"/>
                    <a:pt x="418" y="374"/>
                  </a:cubicBezTo>
                  <a:cubicBezTo>
                    <a:pt x="449" y="319"/>
                    <a:pt x="482" y="262"/>
                    <a:pt x="482" y="198"/>
                  </a:cubicBezTo>
                  <a:cubicBezTo>
                    <a:pt x="482" y="88"/>
                    <a:pt x="378" y="0"/>
                    <a:pt x="246" y="0"/>
                  </a:cubicBezTo>
                  <a:cubicBezTo>
                    <a:pt x="112" y="0"/>
                    <a:pt x="9" y="90"/>
                    <a:pt x="9" y="198"/>
                  </a:cubicBezTo>
                  <a:cubicBezTo>
                    <a:pt x="9" y="262"/>
                    <a:pt x="42" y="317"/>
                    <a:pt x="81" y="385"/>
                  </a:cubicBezTo>
                  <a:cubicBezTo>
                    <a:pt x="110" y="436"/>
                    <a:pt x="128" y="466"/>
                    <a:pt x="134" y="502"/>
                  </a:cubicBezTo>
                  <a:lnTo>
                    <a:pt x="95" y="502"/>
                  </a:lnTo>
                  <a:cubicBezTo>
                    <a:pt x="84" y="502"/>
                    <a:pt x="75" y="502"/>
                    <a:pt x="66" y="502"/>
                  </a:cubicBezTo>
                  <a:lnTo>
                    <a:pt x="0" y="502"/>
                  </a:lnTo>
                  <a:lnTo>
                    <a:pt x="0" y="557"/>
                  </a:lnTo>
                  <a:lnTo>
                    <a:pt x="189" y="557"/>
                  </a:lnTo>
                  <a:cubicBezTo>
                    <a:pt x="189" y="517"/>
                    <a:pt x="183" y="475"/>
                    <a:pt x="141" y="387"/>
                  </a:cubicBezTo>
                  <a:cubicBezTo>
                    <a:pt x="110" y="326"/>
                    <a:pt x="79" y="262"/>
                    <a:pt x="79" y="198"/>
                  </a:cubicBezTo>
                  <a:cubicBezTo>
                    <a:pt x="79" y="110"/>
                    <a:pt x="154" y="48"/>
                    <a:pt x="246" y="48"/>
                  </a:cubicBezTo>
                  <a:cubicBezTo>
                    <a:pt x="341" y="48"/>
                    <a:pt x="414" y="110"/>
                    <a:pt x="414" y="198"/>
                  </a:cubicBezTo>
                  <a:cubicBezTo>
                    <a:pt x="414" y="260"/>
                    <a:pt x="385" y="317"/>
                    <a:pt x="356" y="378"/>
                  </a:cubicBezTo>
                  <a:cubicBezTo>
                    <a:pt x="323" y="447"/>
                    <a:pt x="301" y="493"/>
                    <a:pt x="301" y="557"/>
                  </a:cubicBezTo>
                  <a:lnTo>
                    <a:pt x="491" y="557"/>
                  </a:lnTo>
                  <a:lnTo>
                    <a:pt x="491" y="50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08" name="Freeform 157"/>
            <p:cNvSpPr/>
            <p:nvPr/>
          </p:nvSpPr>
          <p:spPr>
            <a:xfrm>
              <a:off x="7786800" y="325440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09" name="Freeform 158"/>
            <p:cNvSpPr/>
            <p:nvPr/>
          </p:nvSpPr>
          <p:spPr>
            <a:xfrm>
              <a:off x="7882560" y="330012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10" name="Freeform 159"/>
            <p:cNvSpPr/>
            <p:nvPr/>
          </p:nvSpPr>
          <p:spPr>
            <a:xfrm>
              <a:off x="7972920" y="325440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11" name="Freeform 160"/>
            <p:cNvSpPr/>
            <p:nvPr/>
          </p:nvSpPr>
          <p:spPr>
            <a:xfrm>
              <a:off x="8092440" y="31384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grpSp>
        <p:nvGrpSpPr>
          <p:cNvPr id="2812" name="Group 161"/>
          <p:cNvGrpSpPr/>
          <p:nvPr/>
        </p:nvGrpSpPr>
        <p:grpSpPr>
          <a:xfrm>
            <a:off x="292320" y="4163040"/>
            <a:ext cx="3941280" cy="1809000"/>
            <a:chOff x="292320" y="4163040"/>
            <a:chExt cx="3941280" cy="1809000"/>
          </a:xfrm>
        </p:grpSpPr>
        <p:sp>
          <p:nvSpPr>
            <p:cNvPr id="2813" name="TextShape 162"/>
            <p:cNvSpPr txBox="1"/>
            <p:nvPr/>
          </p:nvSpPr>
          <p:spPr>
            <a:xfrm>
              <a:off x="292320" y="4163040"/>
              <a:ext cx="3941280" cy="1809000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noAutofit/>
            </a:bodyPr>
            <a:lstStyle/>
            <a:p>
              <a:r>
                <a:rPr lang="en-US" sz="2400" b="1" strike="noStrike" spc="-1">
                  <a:latin typeface="Calibri"/>
                </a:rPr>
                <a:t>Two phases</a:t>
              </a:r>
              <a:endParaRPr lang="en-US" sz="2400" b="0" strike="noStrike" spc="-1">
                <a:latin typeface="Calibri"/>
              </a:endParaRPr>
            </a:p>
            <a:p>
              <a:pPr marL="432000" indent="-324000">
                <a:spcBef>
                  <a:spcPts val="1417"/>
                </a:spcBef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2200" b="0" strike="noStrike" spc="-1">
                  <a:solidFill>
                    <a:srgbClr val="000000"/>
                  </a:solidFill>
                  <a:latin typeface="Andale Mono"/>
                </a:rPr>
                <a:t>g</a:t>
              </a:r>
              <a:r>
                <a:rPr lang="en-US" sz="2400" b="0" strike="noStrike" spc="-1">
                  <a:latin typeface="Calibri"/>
                </a:rPr>
                <a:t>&gt;</a:t>
              </a:r>
              <a:r>
                <a:rPr lang="en-US" sz="2200" b="0" strike="noStrike" spc="-1">
                  <a:latin typeface="Andale Mono"/>
                </a:rPr>
                <a:t>g</a:t>
              </a:r>
              <a:r>
                <a:rPr lang="en-US" sz="2813" b="0" strike="noStrike" spc="-1" baseline="-14000000">
                  <a:latin typeface="Calibri"/>
                </a:rPr>
                <a:t>cr</a:t>
              </a:r>
              <a:r>
                <a:rPr lang="en-US" sz="2400" b="0" strike="noStrike" spc="-1">
                  <a:latin typeface="Calibri"/>
                </a:rPr>
                <a:t> → Superradiant</a:t>
              </a:r>
            </a:p>
            <a:p>
              <a:pPr marL="432000" indent="-324000">
                <a:spcBef>
                  <a:spcPts val="1417"/>
                </a:spcBef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2200" b="0" strike="noStrike" spc="-1">
                  <a:solidFill>
                    <a:srgbClr val="000000"/>
                  </a:solidFill>
                  <a:latin typeface="Andale Mono"/>
                </a:rPr>
                <a:t>g</a:t>
              </a:r>
              <a:r>
                <a:rPr lang="en-US" sz="2400" b="0" strike="noStrike" spc="-1">
                  <a:solidFill>
                    <a:srgbClr val="000000"/>
                  </a:solidFill>
                  <a:latin typeface="Calibri"/>
                </a:rPr>
                <a:t>&lt;</a:t>
              </a:r>
              <a:r>
                <a:rPr lang="en-US" sz="2200" b="0" strike="noStrike" spc="-1">
                  <a:solidFill>
                    <a:srgbClr val="000000"/>
                  </a:solidFill>
                  <a:latin typeface="Andale Mono"/>
                </a:rPr>
                <a:t>g</a:t>
              </a:r>
              <a:r>
                <a:rPr lang="en-US" sz="2813" b="0" strike="noStrike" spc="-1" baseline="-14000000">
                  <a:solidFill>
                    <a:srgbClr val="000000"/>
                  </a:solidFill>
                  <a:latin typeface="Calibri"/>
                </a:rPr>
                <a:t>cr</a:t>
              </a:r>
              <a:r>
                <a:rPr lang="en-US" sz="2400" b="0" strike="noStrike" spc="-1">
                  <a:solidFill>
                    <a:srgbClr val="000000"/>
                  </a:solidFill>
                  <a:latin typeface="Calibri"/>
                </a:rPr>
                <a:t> → Subradiant</a:t>
              </a:r>
              <a:endParaRPr lang="en-US" sz="2400" b="0" strike="noStrike" spc="-1">
                <a:latin typeface="Calibri"/>
              </a:endParaRPr>
            </a:p>
          </p:txBody>
        </p:sp>
        <p:grpSp>
          <p:nvGrpSpPr>
            <p:cNvPr id="2814" name="Group 163"/>
            <p:cNvGrpSpPr/>
            <p:nvPr/>
          </p:nvGrpSpPr>
          <p:grpSpPr>
            <a:xfrm>
              <a:off x="1988280" y="4207680"/>
              <a:ext cx="1745640" cy="283680"/>
              <a:chOff x="1988280" y="4207680"/>
              <a:chExt cx="1745640" cy="283680"/>
            </a:xfrm>
          </p:grpSpPr>
          <p:sp>
            <p:nvSpPr>
              <p:cNvPr id="2815" name="Freeform 164"/>
              <p:cNvSpPr/>
              <p:nvPr/>
            </p:nvSpPr>
            <p:spPr>
              <a:xfrm>
                <a:off x="1988280" y="4207680"/>
                <a:ext cx="1746000" cy="284040"/>
              </a:xfrm>
              <a:custGeom>
                <a:avLst/>
                <a:gdLst/>
                <a:ahLst/>
                <a:cxnLst/>
                <a:rect l="0" t="0" r="r" b="b"/>
                <a:pathLst>
                  <a:path w="4850" h="789">
                    <a:moveTo>
                      <a:pt x="2425" y="788"/>
                    </a:moveTo>
                    <a:lnTo>
                      <a:pt x="0" y="788"/>
                    </a:lnTo>
                    <a:lnTo>
                      <a:pt x="0" y="0"/>
                    </a:lnTo>
                    <a:lnTo>
                      <a:pt x="4849" y="0"/>
                    </a:lnTo>
                    <a:lnTo>
                      <a:pt x="4849" y="788"/>
                    </a:lnTo>
                    <a:lnTo>
                      <a:pt x="2425" y="788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2816" name="Freeform 165"/>
              <p:cNvSpPr/>
              <p:nvPr/>
            </p:nvSpPr>
            <p:spPr>
              <a:xfrm>
                <a:off x="1996200" y="4290120"/>
                <a:ext cx="128520" cy="185040"/>
              </a:xfrm>
              <a:custGeom>
                <a:avLst/>
                <a:gdLst/>
                <a:ahLst/>
                <a:cxnLst/>
                <a:rect l="0" t="0" r="r" b="b"/>
                <a:pathLst>
                  <a:path w="357" h="514">
                    <a:moveTo>
                      <a:pt x="253" y="51"/>
                    </a:moveTo>
                    <a:cubicBezTo>
                      <a:pt x="268" y="51"/>
                      <a:pt x="290" y="46"/>
                      <a:pt x="310" y="46"/>
                    </a:cubicBezTo>
                    <a:cubicBezTo>
                      <a:pt x="323" y="46"/>
                      <a:pt x="354" y="48"/>
                      <a:pt x="356" y="48"/>
                    </a:cubicBezTo>
                    <a:lnTo>
                      <a:pt x="348" y="0"/>
                    </a:lnTo>
                    <a:cubicBezTo>
                      <a:pt x="293" y="0"/>
                      <a:pt x="246" y="15"/>
                      <a:pt x="224" y="24"/>
                    </a:cubicBezTo>
                    <a:cubicBezTo>
                      <a:pt x="207" y="11"/>
                      <a:pt x="180" y="0"/>
                      <a:pt x="150" y="0"/>
                    </a:cubicBezTo>
                    <a:cubicBezTo>
                      <a:pt x="84" y="0"/>
                      <a:pt x="26" y="55"/>
                      <a:pt x="26" y="128"/>
                    </a:cubicBezTo>
                    <a:cubicBezTo>
                      <a:pt x="26" y="156"/>
                      <a:pt x="37" y="183"/>
                      <a:pt x="53" y="203"/>
                    </a:cubicBezTo>
                    <a:cubicBezTo>
                      <a:pt x="29" y="236"/>
                      <a:pt x="29" y="266"/>
                      <a:pt x="29" y="269"/>
                    </a:cubicBezTo>
                    <a:cubicBezTo>
                      <a:pt x="29" y="291"/>
                      <a:pt x="37" y="313"/>
                      <a:pt x="51" y="328"/>
                    </a:cubicBezTo>
                    <a:cubicBezTo>
                      <a:pt x="9" y="352"/>
                      <a:pt x="0" y="387"/>
                      <a:pt x="0" y="409"/>
                    </a:cubicBezTo>
                    <a:cubicBezTo>
                      <a:pt x="0" y="467"/>
                      <a:pt x="77" y="513"/>
                      <a:pt x="172" y="513"/>
                    </a:cubicBezTo>
                    <a:cubicBezTo>
                      <a:pt x="268" y="513"/>
                      <a:pt x="345" y="467"/>
                      <a:pt x="345" y="407"/>
                    </a:cubicBezTo>
                    <a:cubicBezTo>
                      <a:pt x="345" y="299"/>
                      <a:pt x="216" y="299"/>
                      <a:pt x="185" y="299"/>
                    </a:cubicBezTo>
                    <a:lnTo>
                      <a:pt x="117" y="299"/>
                    </a:lnTo>
                    <a:cubicBezTo>
                      <a:pt x="106" y="299"/>
                      <a:pt x="70" y="299"/>
                      <a:pt x="70" y="260"/>
                    </a:cubicBezTo>
                    <a:cubicBezTo>
                      <a:pt x="70" y="251"/>
                      <a:pt x="75" y="238"/>
                      <a:pt x="79" y="231"/>
                    </a:cubicBezTo>
                    <a:cubicBezTo>
                      <a:pt x="95" y="242"/>
                      <a:pt x="121" y="253"/>
                      <a:pt x="150" y="253"/>
                    </a:cubicBezTo>
                    <a:cubicBezTo>
                      <a:pt x="220" y="253"/>
                      <a:pt x="275" y="196"/>
                      <a:pt x="275" y="128"/>
                    </a:cubicBezTo>
                    <a:cubicBezTo>
                      <a:pt x="275" y="90"/>
                      <a:pt x="257" y="62"/>
                      <a:pt x="249" y="48"/>
                    </a:cubicBezTo>
                    <a:lnTo>
                      <a:pt x="253" y="51"/>
                    </a:lnTo>
                    <a:moveTo>
                      <a:pt x="150" y="209"/>
                    </a:moveTo>
                    <a:cubicBezTo>
                      <a:pt x="121" y="209"/>
                      <a:pt x="81" y="191"/>
                      <a:pt x="81" y="128"/>
                    </a:cubicBezTo>
                    <a:cubicBezTo>
                      <a:pt x="81" y="62"/>
                      <a:pt x="121" y="44"/>
                      <a:pt x="150" y="44"/>
                    </a:cubicBezTo>
                    <a:cubicBezTo>
                      <a:pt x="183" y="44"/>
                      <a:pt x="220" y="66"/>
                      <a:pt x="220" y="128"/>
                    </a:cubicBezTo>
                    <a:cubicBezTo>
                      <a:pt x="220" y="187"/>
                      <a:pt x="183" y="209"/>
                      <a:pt x="150" y="209"/>
                    </a:cubicBezTo>
                    <a:moveTo>
                      <a:pt x="185" y="357"/>
                    </a:moveTo>
                    <a:cubicBezTo>
                      <a:pt x="202" y="357"/>
                      <a:pt x="290" y="357"/>
                      <a:pt x="290" y="409"/>
                    </a:cubicBezTo>
                    <a:cubicBezTo>
                      <a:pt x="290" y="445"/>
                      <a:pt x="238" y="469"/>
                      <a:pt x="174" y="469"/>
                    </a:cubicBezTo>
                    <a:cubicBezTo>
                      <a:pt x="110" y="469"/>
                      <a:pt x="55" y="445"/>
                      <a:pt x="55" y="409"/>
                    </a:cubicBezTo>
                    <a:cubicBezTo>
                      <a:pt x="55" y="407"/>
                      <a:pt x="55" y="357"/>
                      <a:pt x="114" y="357"/>
                    </a:cubicBezTo>
                    <a:lnTo>
                      <a:pt x="185" y="357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817" name="Freeform 166"/>
              <p:cNvSpPr/>
              <p:nvPr/>
            </p:nvSpPr>
            <p:spPr>
              <a:xfrm>
                <a:off x="2134800" y="4368600"/>
                <a:ext cx="80280" cy="92160"/>
              </a:xfrm>
              <a:custGeom>
                <a:avLst/>
                <a:gdLst/>
                <a:ahLst/>
                <a:cxnLst/>
                <a:rect l="0" t="0" r="r" b="b"/>
                <a:pathLst>
                  <a:path w="223" h="256">
                    <a:moveTo>
                      <a:pt x="218" y="191"/>
                    </a:moveTo>
                    <a:cubicBezTo>
                      <a:pt x="191" y="209"/>
                      <a:pt x="161" y="218"/>
                      <a:pt x="128" y="218"/>
                    </a:cubicBezTo>
                    <a:cubicBezTo>
                      <a:pt x="77" y="218"/>
                      <a:pt x="48" y="178"/>
                      <a:pt x="48" y="130"/>
                    </a:cubicBezTo>
                    <a:cubicBezTo>
                      <a:pt x="48" y="86"/>
                      <a:pt x="70" y="37"/>
                      <a:pt x="130" y="37"/>
                    </a:cubicBezTo>
                    <a:cubicBezTo>
                      <a:pt x="167" y="37"/>
                      <a:pt x="183" y="46"/>
                      <a:pt x="211" y="64"/>
                    </a:cubicBezTo>
                    <a:lnTo>
                      <a:pt x="218" y="24"/>
                    </a:lnTo>
                    <a:cubicBezTo>
                      <a:pt x="185" y="7"/>
                      <a:pt x="172" y="0"/>
                      <a:pt x="130" y="0"/>
                    </a:cubicBezTo>
                    <a:cubicBezTo>
                      <a:pt x="46" y="0"/>
                      <a:pt x="0" y="66"/>
                      <a:pt x="0" y="130"/>
                    </a:cubicBezTo>
                    <a:cubicBezTo>
                      <a:pt x="0" y="196"/>
                      <a:pt x="53" y="255"/>
                      <a:pt x="128" y="255"/>
                    </a:cubicBezTo>
                    <a:cubicBezTo>
                      <a:pt x="165" y="255"/>
                      <a:pt x="198" y="244"/>
                      <a:pt x="222" y="231"/>
                    </a:cubicBezTo>
                    <a:lnTo>
                      <a:pt x="218" y="191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818" name="Freeform 167"/>
              <p:cNvSpPr/>
              <p:nvPr/>
            </p:nvSpPr>
            <p:spPr>
              <a:xfrm>
                <a:off x="2236320" y="4370040"/>
                <a:ext cx="51840" cy="90000"/>
              </a:xfrm>
              <a:custGeom>
                <a:avLst/>
                <a:gdLst/>
                <a:ahLst/>
                <a:cxnLst/>
                <a:rect l="0" t="0" r="r" b="b"/>
                <a:pathLst>
                  <a:path w="144" h="250">
                    <a:moveTo>
                      <a:pt x="46" y="132"/>
                    </a:moveTo>
                    <a:cubicBezTo>
                      <a:pt x="46" y="73"/>
                      <a:pt x="95" y="42"/>
                      <a:pt x="143" y="40"/>
                    </a:cubicBezTo>
                    <a:lnTo>
                      <a:pt x="143" y="0"/>
                    </a:lnTo>
                    <a:cubicBezTo>
                      <a:pt x="97" y="0"/>
                      <a:pt x="64" y="22"/>
                      <a:pt x="42" y="53"/>
                    </a:cubicBezTo>
                    <a:lnTo>
                      <a:pt x="42" y="2"/>
                    </a:lnTo>
                    <a:lnTo>
                      <a:pt x="0" y="2"/>
                    </a:lnTo>
                    <a:lnTo>
                      <a:pt x="0" y="249"/>
                    </a:lnTo>
                    <a:lnTo>
                      <a:pt x="46" y="249"/>
                    </a:lnTo>
                    <a:lnTo>
                      <a:pt x="46" y="13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819" name="Freeform 168"/>
              <p:cNvSpPr/>
              <p:nvPr/>
            </p:nvSpPr>
            <p:spPr>
              <a:xfrm>
                <a:off x="2400120" y="4313880"/>
                <a:ext cx="186480" cy="67680"/>
              </a:xfrm>
              <a:custGeom>
                <a:avLst/>
                <a:gdLst/>
                <a:ahLst/>
                <a:cxnLst/>
                <a:rect l="0" t="0" r="r" b="b"/>
                <a:pathLst>
                  <a:path w="518" h="188">
                    <a:moveTo>
                      <a:pt x="491" y="31"/>
                    </a:moveTo>
                    <a:cubicBezTo>
                      <a:pt x="502" y="31"/>
                      <a:pt x="517" y="31"/>
                      <a:pt x="517" y="15"/>
                    </a:cubicBezTo>
                    <a:cubicBezTo>
                      <a:pt x="517" y="0"/>
                      <a:pt x="502" y="0"/>
                      <a:pt x="491" y="0"/>
                    </a:cubicBezTo>
                    <a:lnTo>
                      <a:pt x="26" y="0"/>
                    </a:lnTo>
                    <a:cubicBezTo>
                      <a:pt x="15" y="0"/>
                      <a:pt x="0" y="0"/>
                      <a:pt x="0" y="15"/>
                    </a:cubicBezTo>
                    <a:cubicBezTo>
                      <a:pt x="0" y="31"/>
                      <a:pt x="15" y="31"/>
                      <a:pt x="26" y="31"/>
                    </a:cubicBezTo>
                    <a:lnTo>
                      <a:pt x="491" y="31"/>
                    </a:lnTo>
                    <a:moveTo>
                      <a:pt x="491" y="187"/>
                    </a:moveTo>
                    <a:cubicBezTo>
                      <a:pt x="502" y="187"/>
                      <a:pt x="517" y="187"/>
                      <a:pt x="517" y="172"/>
                    </a:cubicBezTo>
                    <a:cubicBezTo>
                      <a:pt x="517" y="156"/>
                      <a:pt x="502" y="156"/>
                      <a:pt x="491" y="156"/>
                    </a:cubicBezTo>
                    <a:lnTo>
                      <a:pt x="26" y="156"/>
                    </a:lnTo>
                    <a:cubicBezTo>
                      <a:pt x="15" y="156"/>
                      <a:pt x="0" y="156"/>
                      <a:pt x="0" y="172"/>
                    </a:cubicBezTo>
                    <a:cubicBezTo>
                      <a:pt x="0" y="187"/>
                      <a:pt x="15" y="187"/>
                      <a:pt x="26" y="187"/>
                    </a:cubicBezTo>
                    <a:lnTo>
                      <a:pt x="491" y="187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820" name="Freeform 169"/>
              <p:cNvSpPr/>
              <p:nvPr/>
            </p:nvSpPr>
            <p:spPr>
              <a:xfrm>
                <a:off x="2698560" y="4212360"/>
                <a:ext cx="218160" cy="279360"/>
              </a:xfrm>
              <a:custGeom>
                <a:avLst/>
                <a:gdLst/>
                <a:ahLst/>
                <a:cxnLst/>
                <a:rect l="0" t="0" r="r" b="b"/>
                <a:pathLst>
                  <a:path w="606" h="776">
                    <a:moveTo>
                      <a:pt x="244" y="693"/>
                    </a:moveTo>
                    <a:lnTo>
                      <a:pt x="108" y="392"/>
                    </a:lnTo>
                    <a:cubicBezTo>
                      <a:pt x="103" y="381"/>
                      <a:pt x="99" y="381"/>
                      <a:pt x="97" y="381"/>
                    </a:cubicBezTo>
                    <a:cubicBezTo>
                      <a:pt x="97" y="381"/>
                      <a:pt x="92" y="381"/>
                      <a:pt x="84" y="387"/>
                    </a:cubicBezTo>
                    <a:lnTo>
                      <a:pt x="11" y="442"/>
                    </a:lnTo>
                    <a:cubicBezTo>
                      <a:pt x="0" y="449"/>
                      <a:pt x="0" y="451"/>
                      <a:pt x="0" y="456"/>
                    </a:cubicBezTo>
                    <a:cubicBezTo>
                      <a:pt x="0" y="458"/>
                      <a:pt x="2" y="462"/>
                      <a:pt x="9" y="462"/>
                    </a:cubicBezTo>
                    <a:cubicBezTo>
                      <a:pt x="13" y="462"/>
                      <a:pt x="26" y="451"/>
                      <a:pt x="35" y="447"/>
                    </a:cubicBezTo>
                    <a:cubicBezTo>
                      <a:pt x="40" y="442"/>
                      <a:pt x="51" y="434"/>
                      <a:pt x="59" y="427"/>
                    </a:cubicBezTo>
                    <a:lnTo>
                      <a:pt x="211" y="764"/>
                    </a:lnTo>
                    <a:cubicBezTo>
                      <a:pt x="218" y="775"/>
                      <a:pt x="222" y="775"/>
                      <a:pt x="229" y="775"/>
                    </a:cubicBezTo>
                    <a:cubicBezTo>
                      <a:pt x="240" y="775"/>
                      <a:pt x="242" y="770"/>
                      <a:pt x="249" y="759"/>
                    </a:cubicBezTo>
                    <a:lnTo>
                      <a:pt x="601" y="31"/>
                    </a:lnTo>
                    <a:cubicBezTo>
                      <a:pt x="605" y="20"/>
                      <a:pt x="605" y="18"/>
                      <a:pt x="605" y="15"/>
                    </a:cubicBezTo>
                    <a:cubicBezTo>
                      <a:pt x="605" y="9"/>
                      <a:pt x="598" y="0"/>
                      <a:pt x="590" y="0"/>
                    </a:cubicBezTo>
                    <a:cubicBezTo>
                      <a:pt x="583" y="0"/>
                      <a:pt x="579" y="4"/>
                      <a:pt x="572" y="15"/>
                    </a:cubicBezTo>
                    <a:lnTo>
                      <a:pt x="244" y="693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821" name="Freeform 170"/>
              <p:cNvSpPr/>
              <p:nvPr/>
            </p:nvSpPr>
            <p:spPr>
              <a:xfrm>
                <a:off x="2910240" y="4212360"/>
                <a:ext cx="546120" cy="12240"/>
              </a:xfrm>
              <a:custGeom>
                <a:avLst/>
                <a:gdLst/>
                <a:ahLst/>
                <a:cxnLst/>
                <a:rect l="0" t="0" r="r" b="b"/>
                <a:pathLst>
                  <a:path w="1517" h="34">
                    <a:moveTo>
                      <a:pt x="757" y="33"/>
                    </a:moveTo>
                    <a:lnTo>
                      <a:pt x="0" y="33"/>
                    </a:lnTo>
                    <a:lnTo>
                      <a:pt x="0" y="0"/>
                    </a:lnTo>
                    <a:lnTo>
                      <a:pt x="1516" y="0"/>
                    </a:lnTo>
                    <a:lnTo>
                      <a:pt x="1516" y="33"/>
                    </a:lnTo>
                    <a:lnTo>
                      <a:pt x="757" y="33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822" name="Freeform 171"/>
              <p:cNvSpPr/>
              <p:nvPr/>
            </p:nvSpPr>
            <p:spPr>
              <a:xfrm>
                <a:off x="2913480" y="4293360"/>
                <a:ext cx="165960" cy="127080"/>
              </a:xfrm>
              <a:custGeom>
                <a:avLst/>
                <a:gdLst/>
                <a:ahLst/>
                <a:cxnLst/>
                <a:rect l="0" t="0" r="r" b="b"/>
                <a:pathLst>
                  <a:path w="461" h="353">
                    <a:moveTo>
                      <a:pt x="460" y="55"/>
                    </a:moveTo>
                    <a:cubicBezTo>
                      <a:pt x="460" y="20"/>
                      <a:pt x="447" y="0"/>
                      <a:pt x="429" y="0"/>
                    </a:cubicBezTo>
                    <a:cubicBezTo>
                      <a:pt x="409" y="0"/>
                      <a:pt x="389" y="18"/>
                      <a:pt x="389" y="37"/>
                    </a:cubicBezTo>
                    <a:cubicBezTo>
                      <a:pt x="389" y="44"/>
                      <a:pt x="392" y="53"/>
                      <a:pt x="400" y="59"/>
                    </a:cubicBezTo>
                    <a:cubicBezTo>
                      <a:pt x="414" y="73"/>
                      <a:pt x="427" y="92"/>
                      <a:pt x="427" y="125"/>
                    </a:cubicBezTo>
                    <a:cubicBezTo>
                      <a:pt x="427" y="156"/>
                      <a:pt x="414" y="200"/>
                      <a:pt x="389" y="238"/>
                    </a:cubicBezTo>
                    <a:cubicBezTo>
                      <a:pt x="365" y="271"/>
                      <a:pt x="337" y="297"/>
                      <a:pt x="299" y="297"/>
                    </a:cubicBezTo>
                    <a:cubicBezTo>
                      <a:pt x="255" y="297"/>
                      <a:pt x="231" y="269"/>
                      <a:pt x="224" y="227"/>
                    </a:cubicBezTo>
                    <a:cubicBezTo>
                      <a:pt x="233" y="207"/>
                      <a:pt x="251" y="156"/>
                      <a:pt x="251" y="134"/>
                    </a:cubicBezTo>
                    <a:cubicBezTo>
                      <a:pt x="251" y="125"/>
                      <a:pt x="246" y="117"/>
                      <a:pt x="238" y="117"/>
                    </a:cubicBezTo>
                    <a:cubicBezTo>
                      <a:pt x="231" y="117"/>
                      <a:pt x="222" y="119"/>
                      <a:pt x="216" y="130"/>
                    </a:cubicBezTo>
                    <a:cubicBezTo>
                      <a:pt x="207" y="145"/>
                      <a:pt x="198" y="196"/>
                      <a:pt x="198" y="225"/>
                    </a:cubicBezTo>
                    <a:cubicBezTo>
                      <a:pt x="172" y="262"/>
                      <a:pt x="141" y="297"/>
                      <a:pt x="92" y="297"/>
                    </a:cubicBezTo>
                    <a:cubicBezTo>
                      <a:pt x="42" y="297"/>
                      <a:pt x="24" y="251"/>
                      <a:pt x="24" y="207"/>
                    </a:cubicBezTo>
                    <a:cubicBezTo>
                      <a:pt x="24" y="110"/>
                      <a:pt x="103" y="29"/>
                      <a:pt x="103" y="18"/>
                    </a:cubicBezTo>
                    <a:cubicBezTo>
                      <a:pt x="103" y="9"/>
                      <a:pt x="97" y="2"/>
                      <a:pt x="90" y="2"/>
                    </a:cubicBezTo>
                    <a:cubicBezTo>
                      <a:pt x="79" y="2"/>
                      <a:pt x="75" y="13"/>
                      <a:pt x="68" y="20"/>
                    </a:cubicBezTo>
                    <a:cubicBezTo>
                      <a:pt x="29" y="77"/>
                      <a:pt x="0" y="169"/>
                      <a:pt x="0" y="242"/>
                    </a:cubicBezTo>
                    <a:cubicBezTo>
                      <a:pt x="0" y="295"/>
                      <a:pt x="18" y="352"/>
                      <a:pt x="81" y="352"/>
                    </a:cubicBezTo>
                    <a:cubicBezTo>
                      <a:pt x="136" y="352"/>
                      <a:pt x="174" y="315"/>
                      <a:pt x="200" y="271"/>
                    </a:cubicBezTo>
                    <a:cubicBezTo>
                      <a:pt x="209" y="317"/>
                      <a:pt x="238" y="352"/>
                      <a:pt x="286" y="352"/>
                    </a:cubicBezTo>
                    <a:cubicBezTo>
                      <a:pt x="348" y="352"/>
                      <a:pt x="385" y="306"/>
                      <a:pt x="414" y="247"/>
                    </a:cubicBezTo>
                    <a:cubicBezTo>
                      <a:pt x="431" y="209"/>
                      <a:pt x="460" y="103"/>
                      <a:pt x="460" y="55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823" name="Freeform 172"/>
              <p:cNvSpPr/>
              <p:nvPr/>
            </p:nvSpPr>
            <p:spPr>
              <a:xfrm>
                <a:off x="3096360" y="4293360"/>
                <a:ext cx="165960" cy="127080"/>
              </a:xfrm>
              <a:custGeom>
                <a:avLst/>
                <a:gdLst/>
                <a:ahLst/>
                <a:cxnLst/>
                <a:rect l="0" t="0" r="r" b="b"/>
                <a:pathLst>
                  <a:path w="461" h="353">
                    <a:moveTo>
                      <a:pt x="460" y="55"/>
                    </a:moveTo>
                    <a:cubicBezTo>
                      <a:pt x="460" y="20"/>
                      <a:pt x="447" y="0"/>
                      <a:pt x="429" y="0"/>
                    </a:cubicBezTo>
                    <a:cubicBezTo>
                      <a:pt x="409" y="0"/>
                      <a:pt x="389" y="18"/>
                      <a:pt x="389" y="37"/>
                    </a:cubicBezTo>
                    <a:cubicBezTo>
                      <a:pt x="389" y="44"/>
                      <a:pt x="392" y="53"/>
                      <a:pt x="400" y="59"/>
                    </a:cubicBezTo>
                    <a:cubicBezTo>
                      <a:pt x="414" y="73"/>
                      <a:pt x="427" y="92"/>
                      <a:pt x="427" y="125"/>
                    </a:cubicBezTo>
                    <a:cubicBezTo>
                      <a:pt x="427" y="156"/>
                      <a:pt x="414" y="200"/>
                      <a:pt x="389" y="238"/>
                    </a:cubicBezTo>
                    <a:cubicBezTo>
                      <a:pt x="365" y="271"/>
                      <a:pt x="337" y="297"/>
                      <a:pt x="299" y="297"/>
                    </a:cubicBezTo>
                    <a:cubicBezTo>
                      <a:pt x="255" y="297"/>
                      <a:pt x="231" y="269"/>
                      <a:pt x="224" y="227"/>
                    </a:cubicBezTo>
                    <a:cubicBezTo>
                      <a:pt x="233" y="207"/>
                      <a:pt x="251" y="156"/>
                      <a:pt x="251" y="134"/>
                    </a:cubicBezTo>
                    <a:cubicBezTo>
                      <a:pt x="251" y="125"/>
                      <a:pt x="246" y="117"/>
                      <a:pt x="238" y="117"/>
                    </a:cubicBezTo>
                    <a:cubicBezTo>
                      <a:pt x="231" y="117"/>
                      <a:pt x="222" y="119"/>
                      <a:pt x="216" y="130"/>
                    </a:cubicBezTo>
                    <a:cubicBezTo>
                      <a:pt x="207" y="145"/>
                      <a:pt x="198" y="196"/>
                      <a:pt x="198" y="225"/>
                    </a:cubicBezTo>
                    <a:cubicBezTo>
                      <a:pt x="172" y="262"/>
                      <a:pt x="141" y="297"/>
                      <a:pt x="92" y="297"/>
                    </a:cubicBezTo>
                    <a:cubicBezTo>
                      <a:pt x="42" y="297"/>
                      <a:pt x="24" y="251"/>
                      <a:pt x="24" y="207"/>
                    </a:cubicBezTo>
                    <a:cubicBezTo>
                      <a:pt x="24" y="110"/>
                      <a:pt x="103" y="29"/>
                      <a:pt x="103" y="18"/>
                    </a:cubicBezTo>
                    <a:cubicBezTo>
                      <a:pt x="103" y="9"/>
                      <a:pt x="97" y="2"/>
                      <a:pt x="90" y="2"/>
                    </a:cubicBezTo>
                    <a:cubicBezTo>
                      <a:pt x="79" y="2"/>
                      <a:pt x="75" y="13"/>
                      <a:pt x="68" y="20"/>
                    </a:cubicBezTo>
                    <a:cubicBezTo>
                      <a:pt x="29" y="77"/>
                      <a:pt x="0" y="169"/>
                      <a:pt x="0" y="242"/>
                    </a:cubicBezTo>
                    <a:cubicBezTo>
                      <a:pt x="0" y="295"/>
                      <a:pt x="18" y="352"/>
                      <a:pt x="81" y="352"/>
                    </a:cubicBezTo>
                    <a:cubicBezTo>
                      <a:pt x="136" y="352"/>
                      <a:pt x="174" y="315"/>
                      <a:pt x="200" y="271"/>
                    </a:cubicBezTo>
                    <a:cubicBezTo>
                      <a:pt x="209" y="317"/>
                      <a:pt x="238" y="352"/>
                      <a:pt x="286" y="352"/>
                    </a:cubicBezTo>
                    <a:cubicBezTo>
                      <a:pt x="348" y="352"/>
                      <a:pt x="385" y="306"/>
                      <a:pt x="414" y="247"/>
                    </a:cubicBezTo>
                    <a:cubicBezTo>
                      <a:pt x="431" y="209"/>
                      <a:pt x="460" y="103"/>
                      <a:pt x="460" y="55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824" name="Freeform 173"/>
              <p:cNvSpPr/>
              <p:nvPr/>
            </p:nvSpPr>
            <p:spPr>
              <a:xfrm>
                <a:off x="3275280" y="4368600"/>
                <a:ext cx="75600" cy="92160"/>
              </a:xfrm>
              <a:custGeom>
                <a:avLst/>
                <a:gdLst/>
                <a:ahLst/>
                <a:cxnLst/>
                <a:rect l="0" t="0" r="r" b="b"/>
                <a:pathLst>
                  <a:path w="210" h="256">
                    <a:moveTo>
                      <a:pt x="209" y="92"/>
                    </a:moveTo>
                    <a:cubicBezTo>
                      <a:pt x="209" y="37"/>
                      <a:pt x="165" y="0"/>
                      <a:pt x="112" y="0"/>
                    </a:cubicBezTo>
                    <a:cubicBezTo>
                      <a:pt x="77" y="0"/>
                      <a:pt x="51" y="7"/>
                      <a:pt x="20" y="24"/>
                    </a:cubicBezTo>
                    <a:lnTo>
                      <a:pt x="24" y="64"/>
                    </a:lnTo>
                    <a:cubicBezTo>
                      <a:pt x="42" y="51"/>
                      <a:pt x="68" y="35"/>
                      <a:pt x="112" y="35"/>
                    </a:cubicBezTo>
                    <a:cubicBezTo>
                      <a:pt x="136" y="35"/>
                      <a:pt x="161" y="53"/>
                      <a:pt x="161" y="95"/>
                    </a:cubicBezTo>
                    <a:lnTo>
                      <a:pt x="161" y="117"/>
                    </a:lnTo>
                    <a:cubicBezTo>
                      <a:pt x="79" y="119"/>
                      <a:pt x="0" y="136"/>
                      <a:pt x="0" y="187"/>
                    </a:cubicBezTo>
                    <a:cubicBezTo>
                      <a:pt x="0" y="214"/>
                      <a:pt x="18" y="255"/>
                      <a:pt x="66" y="255"/>
                    </a:cubicBezTo>
                    <a:cubicBezTo>
                      <a:pt x="90" y="255"/>
                      <a:pt x="134" y="251"/>
                      <a:pt x="163" y="229"/>
                    </a:cubicBezTo>
                    <a:lnTo>
                      <a:pt x="163" y="251"/>
                    </a:lnTo>
                    <a:lnTo>
                      <a:pt x="209" y="251"/>
                    </a:lnTo>
                    <a:lnTo>
                      <a:pt x="209" y="92"/>
                    </a:lnTo>
                    <a:moveTo>
                      <a:pt x="161" y="174"/>
                    </a:moveTo>
                    <a:cubicBezTo>
                      <a:pt x="161" y="185"/>
                      <a:pt x="161" y="198"/>
                      <a:pt x="141" y="209"/>
                    </a:cubicBezTo>
                    <a:cubicBezTo>
                      <a:pt x="123" y="220"/>
                      <a:pt x="103" y="220"/>
                      <a:pt x="97" y="220"/>
                    </a:cubicBezTo>
                    <a:cubicBezTo>
                      <a:pt x="66" y="220"/>
                      <a:pt x="44" y="207"/>
                      <a:pt x="44" y="185"/>
                    </a:cubicBezTo>
                    <a:cubicBezTo>
                      <a:pt x="44" y="150"/>
                      <a:pt x="136" y="147"/>
                      <a:pt x="161" y="147"/>
                    </a:cubicBezTo>
                    <a:lnTo>
                      <a:pt x="161" y="17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825" name="Freeform 174"/>
              <p:cNvSpPr/>
              <p:nvPr/>
            </p:nvSpPr>
            <p:spPr>
              <a:xfrm>
                <a:off x="3370320" y="4347000"/>
                <a:ext cx="66240" cy="114480"/>
              </a:xfrm>
              <a:custGeom>
                <a:avLst/>
                <a:gdLst/>
                <a:ahLst/>
                <a:cxnLst/>
                <a:rect l="0" t="0" r="r" b="b"/>
                <a:pathLst>
                  <a:path w="184" h="318">
                    <a:moveTo>
                      <a:pt x="92" y="103"/>
                    </a:moveTo>
                    <a:lnTo>
                      <a:pt x="174" y="103"/>
                    </a:lnTo>
                    <a:lnTo>
                      <a:pt x="174" y="68"/>
                    </a:lnTo>
                    <a:lnTo>
                      <a:pt x="92" y="68"/>
                    </a:lnTo>
                    <a:lnTo>
                      <a:pt x="92" y="0"/>
                    </a:lnTo>
                    <a:lnTo>
                      <a:pt x="51" y="0"/>
                    </a:lnTo>
                    <a:lnTo>
                      <a:pt x="51" y="68"/>
                    </a:lnTo>
                    <a:lnTo>
                      <a:pt x="0" y="68"/>
                    </a:lnTo>
                    <a:lnTo>
                      <a:pt x="0" y="103"/>
                    </a:lnTo>
                    <a:lnTo>
                      <a:pt x="48" y="103"/>
                    </a:lnTo>
                    <a:lnTo>
                      <a:pt x="48" y="242"/>
                    </a:lnTo>
                    <a:cubicBezTo>
                      <a:pt x="48" y="277"/>
                      <a:pt x="57" y="317"/>
                      <a:pt x="97" y="317"/>
                    </a:cubicBezTo>
                    <a:cubicBezTo>
                      <a:pt x="136" y="317"/>
                      <a:pt x="167" y="304"/>
                      <a:pt x="183" y="297"/>
                    </a:cubicBezTo>
                    <a:lnTo>
                      <a:pt x="174" y="262"/>
                    </a:lnTo>
                    <a:cubicBezTo>
                      <a:pt x="156" y="275"/>
                      <a:pt x="136" y="280"/>
                      <a:pt x="121" y="280"/>
                    </a:cubicBezTo>
                    <a:cubicBezTo>
                      <a:pt x="99" y="280"/>
                      <a:pt x="92" y="258"/>
                      <a:pt x="92" y="231"/>
                    </a:cubicBezTo>
                    <a:lnTo>
                      <a:pt x="92" y="103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826" name="Freeform 175"/>
              <p:cNvSpPr/>
              <p:nvPr/>
            </p:nvSpPr>
            <p:spPr>
              <a:xfrm>
                <a:off x="3470040" y="4207680"/>
                <a:ext cx="109800" cy="279360"/>
              </a:xfrm>
              <a:custGeom>
                <a:avLst/>
                <a:gdLst/>
                <a:ahLst/>
                <a:cxnLst/>
                <a:rect l="0" t="0" r="r" b="b"/>
                <a:pathLst>
                  <a:path w="305" h="776">
                    <a:moveTo>
                      <a:pt x="299" y="29"/>
                    </a:moveTo>
                    <a:cubicBezTo>
                      <a:pt x="304" y="20"/>
                      <a:pt x="304" y="15"/>
                      <a:pt x="304" y="15"/>
                    </a:cubicBezTo>
                    <a:cubicBezTo>
                      <a:pt x="304" y="7"/>
                      <a:pt x="297" y="0"/>
                      <a:pt x="288" y="0"/>
                    </a:cubicBezTo>
                    <a:cubicBezTo>
                      <a:pt x="282" y="0"/>
                      <a:pt x="277" y="2"/>
                      <a:pt x="275" y="7"/>
                    </a:cubicBezTo>
                    <a:lnTo>
                      <a:pt x="4" y="746"/>
                    </a:lnTo>
                    <a:cubicBezTo>
                      <a:pt x="0" y="757"/>
                      <a:pt x="0" y="759"/>
                      <a:pt x="0" y="759"/>
                    </a:cubicBezTo>
                    <a:cubicBezTo>
                      <a:pt x="0" y="768"/>
                      <a:pt x="7" y="775"/>
                      <a:pt x="15" y="775"/>
                    </a:cubicBezTo>
                    <a:cubicBezTo>
                      <a:pt x="26" y="775"/>
                      <a:pt x="29" y="770"/>
                      <a:pt x="33" y="757"/>
                    </a:cubicBezTo>
                    <a:lnTo>
                      <a:pt x="299" y="29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827" name="Freeform 176"/>
              <p:cNvSpPr/>
              <p:nvPr/>
            </p:nvSpPr>
            <p:spPr>
              <a:xfrm>
                <a:off x="3605760" y="4227480"/>
                <a:ext cx="114480" cy="189720"/>
              </a:xfrm>
              <a:custGeom>
                <a:avLst/>
                <a:gdLst/>
                <a:ahLst/>
                <a:cxnLst/>
                <a:rect l="0" t="0" r="r" b="b"/>
                <a:pathLst>
                  <a:path w="318" h="527">
                    <a:moveTo>
                      <a:pt x="103" y="381"/>
                    </a:moveTo>
                    <a:lnTo>
                      <a:pt x="7" y="478"/>
                    </a:lnTo>
                    <a:lnTo>
                      <a:pt x="7" y="526"/>
                    </a:lnTo>
                    <a:lnTo>
                      <a:pt x="317" y="526"/>
                    </a:lnTo>
                    <a:lnTo>
                      <a:pt x="317" y="471"/>
                    </a:lnTo>
                    <a:lnTo>
                      <a:pt x="176" y="471"/>
                    </a:lnTo>
                    <a:cubicBezTo>
                      <a:pt x="165" y="471"/>
                      <a:pt x="156" y="473"/>
                      <a:pt x="147" y="473"/>
                    </a:cubicBezTo>
                    <a:lnTo>
                      <a:pt x="62" y="473"/>
                    </a:lnTo>
                    <a:cubicBezTo>
                      <a:pt x="88" y="451"/>
                      <a:pt x="147" y="392"/>
                      <a:pt x="172" y="370"/>
                    </a:cubicBezTo>
                    <a:cubicBezTo>
                      <a:pt x="185" y="357"/>
                      <a:pt x="224" y="324"/>
                      <a:pt x="240" y="308"/>
                    </a:cubicBezTo>
                    <a:cubicBezTo>
                      <a:pt x="275" y="275"/>
                      <a:pt x="317" y="233"/>
                      <a:pt x="317" y="167"/>
                    </a:cubicBezTo>
                    <a:cubicBezTo>
                      <a:pt x="317" y="77"/>
                      <a:pt x="253" y="0"/>
                      <a:pt x="152" y="0"/>
                    </a:cubicBezTo>
                    <a:cubicBezTo>
                      <a:pt x="62" y="0"/>
                      <a:pt x="18" y="62"/>
                      <a:pt x="0" y="128"/>
                    </a:cubicBezTo>
                    <a:cubicBezTo>
                      <a:pt x="9" y="141"/>
                      <a:pt x="13" y="145"/>
                      <a:pt x="15" y="147"/>
                    </a:cubicBezTo>
                    <a:cubicBezTo>
                      <a:pt x="15" y="150"/>
                      <a:pt x="24" y="158"/>
                      <a:pt x="33" y="169"/>
                    </a:cubicBezTo>
                    <a:cubicBezTo>
                      <a:pt x="48" y="110"/>
                      <a:pt x="68" y="51"/>
                      <a:pt x="141" y="51"/>
                    </a:cubicBezTo>
                    <a:cubicBezTo>
                      <a:pt x="213" y="51"/>
                      <a:pt x="253" y="108"/>
                      <a:pt x="253" y="169"/>
                    </a:cubicBezTo>
                    <a:cubicBezTo>
                      <a:pt x="253" y="236"/>
                      <a:pt x="209" y="280"/>
                      <a:pt x="163" y="326"/>
                    </a:cubicBezTo>
                    <a:lnTo>
                      <a:pt x="103" y="381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</p:grpSp>
      <p:sp>
        <p:nvSpPr>
          <p:cNvPr id="2828" name="TextShape 177"/>
          <p:cNvSpPr txBox="1"/>
          <p:nvPr/>
        </p:nvSpPr>
        <p:spPr>
          <a:xfrm>
            <a:off x="138240" y="5895550"/>
            <a:ext cx="3351358" cy="30716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 lIns="0" tIns="0" rIns="0" bIns="0">
            <a:noAutofit/>
          </a:bodyPr>
          <a:lstStyle/>
          <a:p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Nat</a:t>
            </a:r>
            <a:r>
              <a:rPr lang="en-US" sz="1600" spc="-1" dirty="0">
                <a:solidFill>
                  <a:srgbClr val="000000"/>
                </a:solidFill>
                <a:latin typeface="Calibri"/>
              </a:rPr>
              <a:t>ure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Commun</a:t>
            </a:r>
            <a:r>
              <a:rPr lang="en-US" sz="1600" spc="-1" dirty="0">
                <a:solidFill>
                  <a:srgbClr val="000000"/>
                </a:solidFill>
                <a:latin typeface="Calibri"/>
              </a:rPr>
              <a:t>.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1600" b="1" strike="noStrike" spc="-1" dirty="0">
                <a:solidFill>
                  <a:srgbClr val="000000"/>
                </a:solidFill>
                <a:latin typeface="Calibri"/>
              </a:rPr>
              <a:t>9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2006 (2018)</a:t>
            </a:r>
            <a:endParaRPr lang="en-US" sz="1600" b="0" strike="noStrike" spc="-1" dirty="0">
              <a:latin typeface="Calibri"/>
            </a:endParaRPr>
          </a:p>
        </p:txBody>
      </p:sp>
      <p:grpSp>
        <p:nvGrpSpPr>
          <p:cNvPr id="180" name="Agrupar 179"/>
          <p:cNvGrpSpPr/>
          <p:nvPr/>
        </p:nvGrpSpPr>
        <p:grpSpPr>
          <a:xfrm>
            <a:off x="291600" y="903600"/>
            <a:ext cx="6882840" cy="1323720"/>
            <a:chOff x="291600" y="903600"/>
            <a:chExt cx="6882840" cy="1323720"/>
          </a:xfrm>
        </p:grpSpPr>
        <p:sp>
          <p:nvSpPr>
            <p:cNvPr id="181" name="Freeform 4"/>
            <p:cNvSpPr/>
            <p:nvPr/>
          </p:nvSpPr>
          <p:spPr>
            <a:xfrm>
              <a:off x="291600" y="910080"/>
              <a:ext cx="6882840" cy="1317240"/>
            </a:xfrm>
            <a:custGeom>
              <a:avLst/>
              <a:gdLst/>
              <a:ahLst/>
              <a:cxnLst/>
              <a:rect l="0" t="0" r="r" b="b"/>
              <a:pathLst>
                <a:path w="19119" h="3659">
                  <a:moveTo>
                    <a:pt x="9559" y="3658"/>
                  </a:moveTo>
                  <a:lnTo>
                    <a:pt x="0" y="3658"/>
                  </a:lnTo>
                  <a:lnTo>
                    <a:pt x="0" y="0"/>
                  </a:lnTo>
                  <a:lnTo>
                    <a:pt x="19118" y="0"/>
                  </a:lnTo>
                  <a:lnTo>
                    <a:pt x="19118" y="3658"/>
                  </a:lnTo>
                  <a:lnTo>
                    <a:pt x="9559" y="3658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182" name="Freeform 5"/>
            <p:cNvSpPr/>
            <p:nvPr/>
          </p:nvSpPr>
          <p:spPr>
            <a:xfrm>
              <a:off x="359808" y="101772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3" name="Freeform 6"/>
            <p:cNvSpPr/>
            <p:nvPr/>
          </p:nvSpPr>
          <p:spPr>
            <a:xfrm>
              <a:off x="324168" y="1087200"/>
              <a:ext cx="186480" cy="194400"/>
            </a:xfrm>
            <a:custGeom>
              <a:avLst/>
              <a:gdLst/>
              <a:ahLst/>
              <a:cxnLst/>
              <a:rect l="0" t="0" r="r" b="b"/>
              <a:pathLst>
                <a:path w="518" h="540">
                  <a:moveTo>
                    <a:pt x="517" y="0"/>
                  </a:moveTo>
                  <a:lnTo>
                    <a:pt x="449" y="0"/>
                  </a:lnTo>
                  <a:lnTo>
                    <a:pt x="398" y="235"/>
                  </a:lnTo>
                  <a:lnTo>
                    <a:pt x="134" y="235"/>
                  </a:lnTo>
                  <a:lnTo>
                    <a:pt x="185" y="0"/>
                  </a:ln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23" y="282"/>
                  </a:lnTo>
                  <a:lnTo>
                    <a:pt x="387" y="282"/>
                  </a:lnTo>
                  <a:lnTo>
                    <a:pt x="334" y="539"/>
                  </a:lnTo>
                  <a:lnTo>
                    <a:pt x="403" y="539"/>
                  </a:lnTo>
                  <a:lnTo>
                    <a:pt x="517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4" name="Freeform 7"/>
            <p:cNvSpPr/>
            <p:nvPr/>
          </p:nvSpPr>
          <p:spPr>
            <a:xfrm>
              <a:off x="610728" y="117756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5" name="Freeform 8"/>
            <p:cNvSpPr/>
            <p:nvPr/>
          </p:nvSpPr>
          <p:spPr>
            <a:xfrm>
              <a:off x="903768" y="1087200"/>
              <a:ext cx="138240" cy="197640"/>
            </a:xfrm>
            <a:custGeom>
              <a:avLst/>
              <a:gdLst/>
              <a:ahLst/>
              <a:cxnLst/>
              <a:rect l="0" t="0" r="r" b="b"/>
              <a:pathLst>
                <a:path w="384" h="549">
                  <a:moveTo>
                    <a:pt x="156" y="112"/>
                  </a:moveTo>
                  <a:lnTo>
                    <a:pt x="306" y="112"/>
                  </a:lnTo>
                  <a:cubicBezTo>
                    <a:pt x="319" y="112"/>
                    <a:pt x="328" y="112"/>
                    <a:pt x="328" y="103"/>
                  </a:cubicBezTo>
                  <a:cubicBezTo>
                    <a:pt x="328" y="92"/>
                    <a:pt x="319" y="92"/>
                    <a:pt x="304" y="92"/>
                  </a:cubicBezTo>
                  <a:lnTo>
                    <a:pt x="161" y="92"/>
                  </a:lnTo>
                  <a:cubicBezTo>
                    <a:pt x="165" y="73"/>
                    <a:pt x="165" y="70"/>
                    <a:pt x="169" y="53"/>
                  </a:cubicBezTo>
                  <a:cubicBezTo>
                    <a:pt x="174" y="37"/>
                    <a:pt x="180" y="11"/>
                    <a:pt x="180" y="9"/>
                  </a:cubicBezTo>
                  <a:cubicBezTo>
                    <a:pt x="180" y="2"/>
                    <a:pt x="176" y="0"/>
                    <a:pt x="169" y="0"/>
                  </a:cubicBezTo>
                  <a:cubicBezTo>
                    <a:pt x="156" y="0"/>
                    <a:pt x="95" y="7"/>
                    <a:pt x="75" y="9"/>
                  </a:cubicBezTo>
                  <a:cubicBezTo>
                    <a:pt x="68" y="9"/>
                    <a:pt x="62" y="9"/>
                    <a:pt x="62" y="24"/>
                  </a:cubicBezTo>
                  <a:cubicBezTo>
                    <a:pt x="62" y="33"/>
                    <a:pt x="68" y="33"/>
                    <a:pt x="79" y="33"/>
                  </a:cubicBezTo>
                  <a:cubicBezTo>
                    <a:pt x="117" y="33"/>
                    <a:pt x="119" y="37"/>
                    <a:pt x="119" y="46"/>
                  </a:cubicBezTo>
                  <a:cubicBezTo>
                    <a:pt x="119" y="51"/>
                    <a:pt x="112" y="77"/>
                    <a:pt x="108" y="92"/>
                  </a:cubicBezTo>
                  <a:lnTo>
                    <a:pt x="64" y="92"/>
                  </a:lnTo>
                  <a:cubicBezTo>
                    <a:pt x="48" y="92"/>
                    <a:pt x="40" y="92"/>
                    <a:pt x="40" y="103"/>
                  </a:cubicBezTo>
                  <a:cubicBezTo>
                    <a:pt x="40" y="112"/>
                    <a:pt x="46" y="112"/>
                    <a:pt x="62" y="112"/>
                  </a:cubicBezTo>
                  <a:lnTo>
                    <a:pt x="103" y="112"/>
                  </a:lnTo>
                  <a:lnTo>
                    <a:pt x="2" y="508"/>
                  </a:lnTo>
                  <a:cubicBezTo>
                    <a:pt x="0" y="519"/>
                    <a:pt x="0" y="521"/>
                    <a:pt x="0" y="526"/>
                  </a:cubicBezTo>
                  <a:cubicBezTo>
                    <a:pt x="0" y="543"/>
                    <a:pt x="13" y="548"/>
                    <a:pt x="22" y="548"/>
                  </a:cubicBezTo>
                  <a:cubicBezTo>
                    <a:pt x="37" y="548"/>
                    <a:pt x="48" y="537"/>
                    <a:pt x="51" y="526"/>
                  </a:cubicBezTo>
                  <a:cubicBezTo>
                    <a:pt x="53" y="521"/>
                    <a:pt x="62" y="488"/>
                    <a:pt x="66" y="469"/>
                  </a:cubicBezTo>
                  <a:lnTo>
                    <a:pt x="84" y="398"/>
                  </a:lnTo>
                  <a:cubicBezTo>
                    <a:pt x="86" y="387"/>
                    <a:pt x="95" y="359"/>
                    <a:pt x="97" y="345"/>
                  </a:cubicBezTo>
                  <a:cubicBezTo>
                    <a:pt x="101" y="334"/>
                    <a:pt x="106" y="310"/>
                    <a:pt x="106" y="308"/>
                  </a:cubicBezTo>
                  <a:cubicBezTo>
                    <a:pt x="112" y="295"/>
                    <a:pt x="154" y="213"/>
                    <a:pt x="233" y="213"/>
                  </a:cubicBezTo>
                  <a:cubicBezTo>
                    <a:pt x="266" y="213"/>
                    <a:pt x="275" y="240"/>
                    <a:pt x="275" y="266"/>
                  </a:cubicBezTo>
                  <a:cubicBezTo>
                    <a:pt x="275" y="315"/>
                    <a:pt x="240" y="409"/>
                    <a:pt x="224" y="444"/>
                  </a:cubicBezTo>
                  <a:cubicBezTo>
                    <a:pt x="220" y="458"/>
                    <a:pt x="216" y="469"/>
                    <a:pt x="216" y="482"/>
                  </a:cubicBezTo>
                  <a:cubicBezTo>
                    <a:pt x="216" y="524"/>
                    <a:pt x="244" y="548"/>
                    <a:pt x="279" y="548"/>
                  </a:cubicBezTo>
                  <a:cubicBezTo>
                    <a:pt x="354" y="548"/>
                    <a:pt x="383" y="433"/>
                    <a:pt x="383" y="427"/>
                  </a:cubicBezTo>
                  <a:cubicBezTo>
                    <a:pt x="383" y="420"/>
                    <a:pt x="374" y="420"/>
                    <a:pt x="372" y="420"/>
                  </a:cubicBezTo>
                  <a:cubicBezTo>
                    <a:pt x="365" y="420"/>
                    <a:pt x="365" y="422"/>
                    <a:pt x="361" y="433"/>
                  </a:cubicBezTo>
                  <a:cubicBezTo>
                    <a:pt x="339" y="513"/>
                    <a:pt x="304" y="530"/>
                    <a:pt x="282" y="530"/>
                  </a:cubicBezTo>
                  <a:cubicBezTo>
                    <a:pt x="268" y="530"/>
                    <a:pt x="262" y="521"/>
                    <a:pt x="262" y="504"/>
                  </a:cubicBezTo>
                  <a:cubicBezTo>
                    <a:pt x="262" y="486"/>
                    <a:pt x="271" y="464"/>
                    <a:pt x="275" y="451"/>
                  </a:cubicBezTo>
                  <a:cubicBezTo>
                    <a:pt x="288" y="416"/>
                    <a:pt x="323" y="323"/>
                    <a:pt x="323" y="279"/>
                  </a:cubicBezTo>
                  <a:cubicBezTo>
                    <a:pt x="323" y="222"/>
                    <a:pt x="288" y="196"/>
                    <a:pt x="235" y="196"/>
                  </a:cubicBezTo>
                  <a:cubicBezTo>
                    <a:pt x="211" y="196"/>
                    <a:pt x="165" y="200"/>
                    <a:pt x="119" y="255"/>
                  </a:cubicBezTo>
                  <a:lnTo>
                    <a:pt x="156" y="11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6" name="Freeform 9"/>
            <p:cNvSpPr/>
            <p:nvPr/>
          </p:nvSpPr>
          <p:spPr>
            <a:xfrm>
              <a:off x="1042368" y="1157760"/>
              <a:ext cx="165960" cy="127080"/>
            </a:xfrm>
            <a:custGeom>
              <a:avLst/>
              <a:gdLst/>
              <a:ahLst/>
              <a:cxnLst/>
              <a:rect l="0" t="0" r="r" b="b"/>
              <a:pathLst>
                <a:path w="461" h="353">
                  <a:moveTo>
                    <a:pt x="460" y="55"/>
                  </a:moveTo>
                  <a:cubicBezTo>
                    <a:pt x="460" y="20"/>
                    <a:pt x="447" y="0"/>
                    <a:pt x="429" y="0"/>
                  </a:cubicBezTo>
                  <a:cubicBezTo>
                    <a:pt x="409" y="0"/>
                    <a:pt x="389" y="18"/>
                    <a:pt x="389" y="37"/>
                  </a:cubicBezTo>
                  <a:cubicBezTo>
                    <a:pt x="389" y="44"/>
                    <a:pt x="392" y="53"/>
                    <a:pt x="400" y="59"/>
                  </a:cubicBezTo>
                  <a:cubicBezTo>
                    <a:pt x="414" y="73"/>
                    <a:pt x="427" y="92"/>
                    <a:pt x="427" y="125"/>
                  </a:cubicBezTo>
                  <a:cubicBezTo>
                    <a:pt x="427" y="156"/>
                    <a:pt x="414" y="200"/>
                    <a:pt x="389" y="238"/>
                  </a:cubicBezTo>
                  <a:cubicBezTo>
                    <a:pt x="365" y="271"/>
                    <a:pt x="337" y="297"/>
                    <a:pt x="299" y="297"/>
                  </a:cubicBezTo>
                  <a:cubicBezTo>
                    <a:pt x="255" y="297"/>
                    <a:pt x="231" y="268"/>
                    <a:pt x="224" y="227"/>
                  </a:cubicBezTo>
                  <a:cubicBezTo>
                    <a:pt x="233" y="207"/>
                    <a:pt x="251" y="156"/>
                    <a:pt x="251" y="134"/>
                  </a:cubicBezTo>
                  <a:cubicBezTo>
                    <a:pt x="251" y="125"/>
                    <a:pt x="246" y="117"/>
                    <a:pt x="238" y="117"/>
                  </a:cubicBezTo>
                  <a:cubicBezTo>
                    <a:pt x="231" y="117"/>
                    <a:pt x="222" y="119"/>
                    <a:pt x="216" y="130"/>
                  </a:cubicBezTo>
                  <a:cubicBezTo>
                    <a:pt x="207" y="145"/>
                    <a:pt x="198" y="196"/>
                    <a:pt x="198" y="224"/>
                  </a:cubicBezTo>
                  <a:cubicBezTo>
                    <a:pt x="172" y="262"/>
                    <a:pt x="141" y="297"/>
                    <a:pt x="92" y="297"/>
                  </a:cubicBezTo>
                  <a:cubicBezTo>
                    <a:pt x="42" y="297"/>
                    <a:pt x="24" y="251"/>
                    <a:pt x="24" y="207"/>
                  </a:cubicBezTo>
                  <a:cubicBezTo>
                    <a:pt x="24" y="110"/>
                    <a:pt x="103" y="29"/>
                    <a:pt x="103" y="18"/>
                  </a:cubicBezTo>
                  <a:cubicBezTo>
                    <a:pt x="103" y="9"/>
                    <a:pt x="97" y="2"/>
                    <a:pt x="90" y="2"/>
                  </a:cubicBezTo>
                  <a:cubicBezTo>
                    <a:pt x="79" y="2"/>
                    <a:pt x="75" y="13"/>
                    <a:pt x="68" y="20"/>
                  </a:cubicBezTo>
                  <a:cubicBezTo>
                    <a:pt x="29" y="77"/>
                    <a:pt x="0" y="169"/>
                    <a:pt x="0" y="242"/>
                  </a:cubicBezTo>
                  <a:cubicBezTo>
                    <a:pt x="0" y="295"/>
                    <a:pt x="18" y="352"/>
                    <a:pt x="81" y="352"/>
                  </a:cubicBezTo>
                  <a:cubicBezTo>
                    <a:pt x="136" y="352"/>
                    <a:pt x="174" y="315"/>
                    <a:pt x="200" y="271"/>
                  </a:cubicBezTo>
                  <a:cubicBezTo>
                    <a:pt x="209" y="317"/>
                    <a:pt x="238" y="352"/>
                    <a:pt x="286" y="352"/>
                  </a:cubicBezTo>
                  <a:cubicBezTo>
                    <a:pt x="348" y="352"/>
                    <a:pt x="385" y="306"/>
                    <a:pt x="414" y="246"/>
                  </a:cubicBezTo>
                  <a:cubicBezTo>
                    <a:pt x="431" y="209"/>
                    <a:pt x="460" y="103"/>
                    <a:pt x="460" y="55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7" name="Freeform 10"/>
            <p:cNvSpPr/>
            <p:nvPr/>
          </p:nvSpPr>
          <p:spPr>
            <a:xfrm>
              <a:off x="1219128" y="1233000"/>
              <a:ext cx="80280" cy="92160"/>
            </a:xfrm>
            <a:custGeom>
              <a:avLst/>
              <a:gdLst/>
              <a:ahLst/>
              <a:cxnLst/>
              <a:rect l="0" t="0" r="r" b="b"/>
              <a:pathLst>
                <a:path w="223" h="256">
                  <a:moveTo>
                    <a:pt x="218" y="191"/>
                  </a:moveTo>
                  <a:cubicBezTo>
                    <a:pt x="191" y="209"/>
                    <a:pt x="161" y="218"/>
                    <a:pt x="128" y="218"/>
                  </a:cubicBezTo>
                  <a:cubicBezTo>
                    <a:pt x="77" y="218"/>
                    <a:pt x="48" y="178"/>
                    <a:pt x="48" y="130"/>
                  </a:cubicBezTo>
                  <a:cubicBezTo>
                    <a:pt x="48" y="86"/>
                    <a:pt x="70" y="37"/>
                    <a:pt x="130" y="37"/>
                  </a:cubicBezTo>
                  <a:cubicBezTo>
                    <a:pt x="167" y="37"/>
                    <a:pt x="183" y="46"/>
                    <a:pt x="211" y="64"/>
                  </a:cubicBezTo>
                  <a:lnTo>
                    <a:pt x="218" y="24"/>
                  </a:lnTo>
                  <a:cubicBezTo>
                    <a:pt x="185" y="7"/>
                    <a:pt x="172" y="0"/>
                    <a:pt x="130" y="0"/>
                  </a:cubicBezTo>
                  <a:cubicBezTo>
                    <a:pt x="46" y="0"/>
                    <a:pt x="0" y="66"/>
                    <a:pt x="0" y="130"/>
                  </a:cubicBezTo>
                  <a:cubicBezTo>
                    <a:pt x="0" y="196"/>
                    <a:pt x="53" y="255"/>
                    <a:pt x="128" y="255"/>
                  </a:cubicBezTo>
                  <a:cubicBezTo>
                    <a:pt x="165" y="255"/>
                    <a:pt x="198" y="244"/>
                    <a:pt x="222" y="231"/>
                  </a:cubicBezTo>
                  <a:lnTo>
                    <a:pt x="218" y="19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8" name="Freeform 11"/>
            <p:cNvSpPr/>
            <p:nvPr/>
          </p:nvSpPr>
          <p:spPr>
            <a:xfrm>
              <a:off x="1310208" y="1233000"/>
              <a:ext cx="92880" cy="92160"/>
            </a:xfrm>
            <a:custGeom>
              <a:avLst/>
              <a:gdLst/>
              <a:ahLst/>
              <a:cxnLst/>
              <a:rect l="0" t="0" r="r" b="b"/>
              <a:pathLst>
                <a:path w="258" h="256">
                  <a:moveTo>
                    <a:pt x="257" y="132"/>
                  </a:moveTo>
                  <a:cubicBezTo>
                    <a:pt x="257" y="59"/>
                    <a:pt x="200" y="0"/>
                    <a:pt x="128" y="0"/>
                  </a:cubicBezTo>
                  <a:cubicBezTo>
                    <a:pt x="57" y="0"/>
                    <a:pt x="0" y="59"/>
                    <a:pt x="0" y="132"/>
                  </a:cubicBezTo>
                  <a:cubicBezTo>
                    <a:pt x="0" y="200"/>
                    <a:pt x="57" y="255"/>
                    <a:pt x="128" y="255"/>
                  </a:cubicBezTo>
                  <a:cubicBezTo>
                    <a:pt x="200" y="255"/>
                    <a:pt x="257" y="200"/>
                    <a:pt x="257" y="132"/>
                  </a:cubicBezTo>
                  <a:moveTo>
                    <a:pt x="128" y="218"/>
                  </a:moveTo>
                  <a:cubicBezTo>
                    <a:pt x="86" y="218"/>
                    <a:pt x="48" y="187"/>
                    <a:pt x="48" y="125"/>
                  </a:cubicBezTo>
                  <a:cubicBezTo>
                    <a:pt x="48" y="64"/>
                    <a:pt x="88" y="35"/>
                    <a:pt x="128" y="35"/>
                  </a:cubicBezTo>
                  <a:cubicBezTo>
                    <a:pt x="169" y="35"/>
                    <a:pt x="209" y="64"/>
                    <a:pt x="209" y="125"/>
                  </a:cubicBezTo>
                  <a:cubicBezTo>
                    <a:pt x="209" y="187"/>
                    <a:pt x="169" y="218"/>
                    <a:pt x="128" y="218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89" name="Freeform 12"/>
            <p:cNvSpPr/>
            <p:nvPr/>
          </p:nvSpPr>
          <p:spPr>
            <a:xfrm>
              <a:off x="1424328" y="1233720"/>
              <a:ext cx="133560" cy="90000"/>
            </a:xfrm>
            <a:custGeom>
              <a:avLst/>
              <a:gdLst/>
              <a:ahLst/>
              <a:cxnLst/>
              <a:rect l="0" t="0" r="r" b="b"/>
              <a:pathLst>
                <a:path w="371" h="250">
                  <a:moveTo>
                    <a:pt x="370" y="86"/>
                  </a:moveTo>
                  <a:cubicBezTo>
                    <a:pt x="370" y="44"/>
                    <a:pt x="356" y="0"/>
                    <a:pt x="288" y="0"/>
                  </a:cubicBezTo>
                  <a:cubicBezTo>
                    <a:pt x="244" y="0"/>
                    <a:pt x="216" y="26"/>
                    <a:pt x="202" y="44"/>
                  </a:cubicBezTo>
                  <a:cubicBezTo>
                    <a:pt x="196" y="29"/>
                    <a:pt x="183" y="0"/>
                    <a:pt x="128" y="0"/>
                  </a:cubicBezTo>
                  <a:cubicBezTo>
                    <a:pt x="97" y="0"/>
                    <a:pt x="68" y="13"/>
                    <a:pt x="44" y="42"/>
                  </a:cubicBezTo>
                  <a:lnTo>
                    <a:pt x="44" y="2"/>
                  </a:lnTo>
                  <a:lnTo>
                    <a:pt x="0" y="2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114"/>
                  </a:lnTo>
                  <a:cubicBezTo>
                    <a:pt x="48" y="79"/>
                    <a:pt x="62" y="35"/>
                    <a:pt x="106" y="35"/>
                  </a:cubicBezTo>
                  <a:cubicBezTo>
                    <a:pt x="161" y="35"/>
                    <a:pt x="161" y="75"/>
                    <a:pt x="161" y="90"/>
                  </a:cubicBezTo>
                  <a:lnTo>
                    <a:pt x="161" y="249"/>
                  </a:lnTo>
                  <a:lnTo>
                    <a:pt x="209" y="249"/>
                  </a:lnTo>
                  <a:lnTo>
                    <a:pt x="209" y="114"/>
                  </a:lnTo>
                  <a:cubicBezTo>
                    <a:pt x="209" y="79"/>
                    <a:pt x="222" y="35"/>
                    <a:pt x="266" y="35"/>
                  </a:cubicBezTo>
                  <a:cubicBezTo>
                    <a:pt x="321" y="35"/>
                    <a:pt x="321" y="75"/>
                    <a:pt x="321" y="90"/>
                  </a:cubicBezTo>
                  <a:lnTo>
                    <a:pt x="321" y="249"/>
                  </a:lnTo>
                  <a:lnTo>
                    <a:pt x="370" y="249"/>
                  </a:lnTo>
                  <a:lnTo>
                    <a:pt x="370" y="8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0" name="Freeform 13"/>
            <p:cNvSpPr/>
            <p:nvPr/>
          </p:nvSpPr>
          <p:spPr>
            <a:xfrm>
              <a:off x="1606488" y="10872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1" name="Freeform 14"/>
            <p:cNvSpPr/>
            <p:nvPr/>
          </p:nvSpPr>
          <p:spPr>
            <a:xfrm>
              <a:off x="1603968" y="115236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2" name="Freeform 15"/>
            <p:cNvSpPr/>
            <p:nvPr/>
          </p:nvSpPr>
          <p:spPr>
            <a:xfrm>
              <a:off x="1737888" y="1028880"/>
              <a:ext cx="73080" cy="180000"/>
            </a:xfrm>
            <a:custGeom>
              <a:avLst/>
              <a:gdLst/>
              <a:ahLst/>
              <a:cxnLst/>
              <a:rect l="0" t="0" r="r" b="b"/>
              <a:pathLst>
                <a:path w="203" h="500">
                  <a:moveTo>
                    <a:pt x="108" y="156"/>
                  </a:moveTo>
                  <a:cubicBezTo>
                    <a:pt x="117" y="156"/>
                    <a:pt x="121" y="156"/>
                    <a:pt x="139" y="161"/>
                  </a:cubicBezTo>
                  <a:cubicBezTo>
                    <a:pt x="156" y="167"/>
                    <a:pt x="169" y="169"/>
                    <a:pt x="178" y="169"/>
                  </a:cubicBezTo>
                  <a:cubicBezTo>
                    <a:pt x="200" y="169"/>
                    <a:pt x="202" y="154"/>
                    <a:pt x="202" y="147"/>
                  </a:cubicBezTo>
                  <a:cubicBezTo>
                    <a:pt x="202" y="143"/>
                    <a:pt x="200" y="128"/>
                    <a:pt x="178" y="128"/>
                  </a:cubicBezTo>
                  <a:cubicBezTo>
                    <a:pt x="169" y="128"/>
                    <a:pt x="156" y="130"/>
                    <a:pt x="139" y="136"/>
                  </a:cubicBezTo>
                  <a:cubicBezTo>
                    <a:pt x="121" y="141"/>
                    <a:pt x="117" y="141"/>
                    <a:pt x="108" y="141"/>
                  </a:cubicBezTo>
                  <a:cubicBezTo>
                    <a:pt x="108" y="123"/>
                    <a:pt x="112" y="99"/>
                    <a:pt x="114" y="84"/>
                  </a:cubicBezTo>
                  <a:cubicBezTo>
                    <a:pt x="117" y="73"/>
                    <a:pt x="123" y="44"/>
                    <a:pt x="123" y="24"/>
                  </a:cubicBezTo>
                  <a:cubicBezTo>
                    <a:pt x="123" y="9"/>
                    <a:pt x="114" y="0"/>
                    <a:pt x="101" y="0"/>
                  </a:cubicBezTo>
                  <a:cubicBezTo>
                    <a:pt x="90" y="0"/>
                    <a:pt x="79" y="7"/>
                    <a:pt x="79" y="24"/>
                  </a:cubicBezTo>
                  <a:cubicBezTo>
                    <a:pt x="79" y="44"/>
                    <a:pt x="84" y="70"/>
                    <a:pt x="88" y="88"/>
                  </a:cubicBezTo>
                  <a:cubicBezTo>
                    <a:pt x="88" y="95"/>
                    <a:pt x="95" y="121"/>
                    <a:pt x="95" y="141"/>
                  </a:cubicBezTo>
                  <a:cubicBezTo>
                    <a:pt x="86" y="141"/>
                    <a:pt x="81" y="141"/>
                    <a:pt x="64" y="136"/>
                  </a:cubicBezTo>
                  <a:cubicBezTo>
                    <a:pt x="46" y="130"/>
                    <a:pt x="33" y="128"/>
                    <a:pt x="24" y="128"/>
                  </a:cubicBezTo>
                  <a:cubicBezTo>
                    <a:pt x="2" y="128"/>
                    <a:pt x="0" y="143"/>
                    <a:pt x="0" y="147"/>
                  </a:cubicBezTo>
                  <a:cubicBezTo>
                    <a:pt x="0" y="152"/>
                    <a:pt x="2" y="169"/>
                    <a:pt x="24" y="169"/>
                  </a:cubicBezTo>
                  <a:cubicBezTo>
                    <a:pt x="33" y="169"/>
                    <a:pt x="46" y="167"/>
                    <a:pt x="64" y="161"/>
                  </a:cubicBezTo>
                  <a:cubicBezTo>
                    <a:pt x="81" y="156"/>
                    <a:pt x="86" y="156"/>
                    <a:pt x="95" y="156"/>
                  </a:cubicBezTo>
                  <a:cubicBezTo>
                    <a:pt x="95" y="169"/>
                    <a:pt x="90" y="187"/>
                    <a:pt x="88" y="198"/>
                  </a:cubicBezTo>
                  <a:cubicBezTo>
                    <a:pt x="79" y="231"/>
                    <a:pt x="79" y="235"/>
                    <a:pt x="79" y="264"/>
                  </a:cubicBezTo>
                  <a:cubicBezTo>
                    <a:pt x="79" y="370"/>
                    <a:pt x="90" y="480"/>
                    <a:pt x="92" y="491"/>
                  </a:cubicBezTo>
                  <a:cubicBezTo>
                    <a:pt x="92" y="495"/>
                    <a:pt x="95" y="499"/>
                    <a:pt x="101" y="499"/>
                  </a:cubicBezTo>
                  <a:cubicBezTo>
                    <a:pt x="110" y="499"/>
                    <a:pt x="110" y="495"/>
                    <a:pt x="110" y="488"/>
                  </a:cubicBezTo>
                  <a:cubicBezTo>
                    <a:pt x="110" y="488"/>
                    <a:pt x="114" y="440"/>
                    <a:pt x="117" y="407"/>
                  </a:cubicBezTo>
                  <a:cubicBezTo>
                    <a:pt x="121" y="359"/>
                    <a:pt x="123" y="312"/>
                    <a:pt x="123" y="264"/>
                  </a:cubicBezTo>
                  <a:cubicBezTo>
                    <a:pt x="123" y="235"/>
                    <a:pt x="123" y="231"/>
                    <a:pt x="114" y="196"/>
                  </a:cubicBezTo>
                  <a:cubicBezTo>
                    <a:pt x="114" y="191"/>
                    <a:pt x="108" y="169"/>
                    <a:pt x="108" y="156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3" name="Freeform 16"/>
            <p:cNvSpPr/>
            <p:nvPr/>
          </p:nvSpPr>
          <p:spPr>
            <a:xfrm>
              <a:off x="1858848" y="10872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4" name="Freeform 17"/>
            <p:cNvSpPr/>
            <p:nvPr/>
          </p:nvSpPr>
          <p:spPr>
            <a:xfrm>
              <a:off x="1856688" y="115236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5" name="Freeform 18"/>
            <p:cNvSpPr/>
            <p:nvPr/>
          </p:nvSpPr>
          <p:spPr>
            <a:xfrm>
              <a:off x="2052168" y="111816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6" name="Freeform 19"/>
            <p:cNvSpPr/>
            <p:nvPr/>
          </p:nvSpPr>
          <p:spPr>
            <a:xfrm>
              <a:off x="2331168" y="1087200"/>
              <a:ext cx="138240" cy="197640"/>
            </a:xfrm>
            <a:custGeom>
              <a:avLst/>
              <a:gdLst/>
              <a:ahLst/>
              <a:cxnLst/>
              <a:rect l="0" t="0" r="r" b="b"/>
              <a:pathLst>
                <a:path w="384" h="549">
                  <a:moveTo>
                    <a:pt x="156" y="112"/>
                  </a:moveTo>
                  <a:lnTo>
                    <a:pt x="306" y="112"/>
                  </a:lnTo>
                  <a:cubicBezTo>
                    <a:pt x="319" y="112"/>
                    <a:pt x="328" y="112"/>
                    <a:pt x="328" y="103"/>
                  </a:cubicBezTo>
                  <a:cubicBezTo>
                    <a:pt x="328" y="92"/>
                    <a:pt x="319" y="92"/>
                    <a:pt x="304" y="92"/>
                  </a:cubicBezTo>
                  <a:lnTo>
                    <a:pt x="161" y="92"/>
                  </a:lnTo>
                  <a:cubicBezTo>
                    <a:pt x="165" y="73"/>
                    <a:pt x="165" y="70"/>
                    <a:pt x="169" y="53"/>
                  </a:cubicBezTo>
                  <a:cubicBezTo>
                    <a:pt x="174" y="37"/>
                    <a:pt x="180" y="11"/>
                    <a:pt x="180" y="9"/>
                  </a:cubicBezTo>
                  <a:cubicBezTo>
                    <a:pt x="180" y="2"/>
                    <a:pt x="176" y="0"/>
                    <a:pt x="169" y="0"/>
                  </a:cubicBezTo>
                  <a:cubicBezTo>
                    <a:pt x="156" y="0"/>
                    <a:pt x="95" y="7"/>
                    <a:pt x="75" y="9"/>
                  </a:cubicBezTo>
                  <a:cubicBezTo>
                    <a:pt x="68" y="9"/>
                    <a:pt x="62" y="9"/>
                    <a:pt x="62" y="24"/>
                  </a:cubicBezTo>
                  <a:cubicBezTo>
                    <a:pt x="62" y="33"/>
                    <a:pt x="68" y="33"/>
                    <a:pt x="79" y="33"/>
                  </a:cubicBezTo>
                  <a:cubicBezTo>
                    <a:pt x="117" y="33"/>
                    <a:pt x="119" y="37"/>
                    <a:pt x="119" y="46"/>
                  </a:cubicBezTo>
                  <a:cubicBezTo>
                    <a:pt x="119" y="51"/>
                    <a:pt x="112" y="77"/>
                    <a:pt x="108" y="92"/>
                  </a:cubicBezTo>
                  <a:lnTo>
                    <a:pt x="64" y="92"/>
                  </a:lnTo>
                  <a:cubicBezTo>
                    <a:pt x="48" y="92"/>
                    <a:pt x="40" y="92"/>
                    <a:pt x="40" y="103"/>
                  </a:cubicBezTo>
                  <a:cubicBezTo>
                    <a:pt x="40" y="112"/>
                    <a:pt x="46" y="112"/>
                    <a:pt x="62" y="112"/>
                  </a:cubicBezTo>
                  <a:lnTo>
                    <a:pt x="103" y="112"/>
                  </a:lnTo>
                  <a:lnTo>
                    <a:pt x="2" y="508"/>
                  </a:lnTo>
                  <a:cubicBezTo>
                    <a:pt x="0" y="519"/>
                    <a:pt x="0" y="521"/>
                    <a:pt x="0" y="526"/>
                  </a:cubicBezTo>
                  <a:cubicBezTo>
                    <a:pt x="0" y="543"/>
                    <a:pt x="13" y="548"/>
                    <a:pt x="22" y="548"/>
                  </a:cubicBezTo>
                  <a:cubicBezTo>
                    <a:pt x="37" y="548"/>
                    <a:pt x="48" y="537"/>
                    <a:pt x="51" y="526"/>
                  </a:cubicBezTo>
                  <a:cubicBezTo>
                    <a:pt x="53" y="521"/>
                    <a:pt x="62" y="488"/>
                    <a:pt x="66" y="469"/>
                  </a:cubicBezTo>
                  <a:lnTo>
                    <a:pt x="84" y="398"/>
                  </a:lnTo>
                  <a:cubicBezTo>
                    <a:pt x="86" y="387"/>
                    <a:pt x="95" y="359"/>
                    <a:pt x="97" y="345"/>
                  </a:cubicBezTo>
                  <a:cubicBezTo>
                    <a:pt x="101" y="334"/>
                    <a:pt x="106" y="310"/>
                    <a:pt x="106" y="308"/>
                  </a:cubicBezTo>
                  <a:cubicBezTo>
                    <a:pt x="112" y="295"/>
                    <a:pt x="154" y="213"/>
                    <a:pt x="233" y="213"/>
                  </a:cubicBezTo>
                  <a:cubicBezTo>
                    <a:pt x="266" y="213"/>
                    <a:pt x="275" y="240"/>
                    <a:pt x="275" y="266"/>
                  </a:cubicBezTo>
                  <a:cubicBezTo>
                    <a:pt x="275" y="315"/>
                    <a:pt x="240" y="409"/>
                    <a:pt x="224" y="444"/>
                  </a:cubicBezTo>
                  <a:cubicBezTo>
                    <a:pt x="220" y="458"/>
                    <a:pt x="216" y="469"/>
                    <a:pt x="216" y="482"/>
                  </a:cubicBezTo>
                  <a:cubicBezTo>
                    <a:pt x="216" y="524"/>
                    <a:pt x="244" y="548"/>
                    <a:pt x="279" y="548"/>
                  </a:cubicBezTo>
                  <a:cubicBezTo>
                    <a:pt x="354" y="548"/>
                    <a:pt x="383" y="433"/>
                    <a:pt x="383" y="427"/>
                  </a:cubicBezTo>
                  <a:cubicBezTo>
                    <a:pt x="383" y="420"/>
                    <a:pt x="374" y="420"/>
                    <a:pt x="372" y="420"/>
                  </a:cubicBezTo>
                  <a:cubicBezTo>
                    <a:pt x="365" y="420"/>
                    <a:pt x="365" y="422"/>
                    <a:pt x="361" y="433"/>
                  </a:cubicBezTo>
                  <a:cubicBezTo>
                    <a:pt x="339" y="513"/>
                    <a:pt x="304" y="530"/>
                    <a:pt x="282" y="530"/>
                  </a:cubicBezTo>
                  <a:cubicBezTo>
                    <a:pt x="268" y="530"/>
                    <a:pt x="262" y="521"/>
                    <a:pt x="262" y="504"/>
                  </a:cubicBezTo>
                  <a:cubicBezTo>
                    <a:pt x="262" y="486"/>
                    <a:pt x="271" y="464"/>
                    <a:pt x="275" y="451"/>
                  </a:cubicBezTo>
                  <a:cubicBezTo>
                    <a:pt x="288" y="416"/>
                    <a:pt x="323" y="323"/>
                    <a:pt x="323" y="279"/>
                  </a:cubicBezTo>
                  <a:cubicBezTo>
                    <a:pt x="323" y="222"/>
                    <a:pt x="288" y="196"/>
                    <a:pt x="235" y="196"/>
                  </a:cubicBezTo>
                  <a:cubicBezTo>
                    <a:pt x="211" y="196"/>
                    <a:pt x="165" y="200"/>
                    <a:pt x="119" y="255"/>
                  </a:cubicBezTo>
                  <a:lnTo>
                    <a:pt x="156" y="11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7" name="Freeform 20"/>
            <p:cNvSpPr/>
            <p:nvPr/>
          </p:nvSpPr>
          <p:spPr>
            <a:xfrm>
              <a:off x="2468688" y="1157760"/>
              <a:ext cx="165960" cy="127080"/>
            </a:xfrm>
            <a:custGeom>
              <a:avLst/>
              <a:gdLst/>
              <a:ahLst/>
              <a:cxnLst/>
              <a:rect l="0" t="0" r="r" b="b"/>
              <a:pathLst>
                <a:path w="461" h="353">
                  <a:moveTo>
                    <a:pt x="460" y="55"/>
                  </a:moveTo>
                  <a:cubicBezTo>
                    <a:pt x="460" y="20"/>
                    <a:pt x="447" y="0"/>
                    <a:pt x="429" y="0"/>
                  </a:cubicBezTo>
                  <a:cubicBezTo>
                    <a:pt x="409" y="0"/>
                    <a:pt x="389" y="18"/>
                    <a:pt x="389" y="37"/>
                  </a:cubicBezTo>
                  <a:cubicBezTo>
                    <a:pt x="389" y="44"/>
                    <a:pt x="392" y="53"/>
                    <a:pt x="400" y="59"/>
                  </a:cubicBezTo>
                  <a:cubicBezTo>
                    <a:pt x="414" y="73"/>
                    <a:pt x="427" y="92"/>
                    <a:pt x="427" y="125"/>
                  </a:cubicBezTo>
                  <a:cubicBezTo>
                    <a:pt x="427" y="156"/>
                    <a:pt x="414" y="200"/>
                    <a:pt x="389" y="238"/>
                  </a:cubicBezTo>
                  <a:cubicBezTo>
                    <a:pt x="365" y="271"/>
                    <a:pt x="337" y="297"/>
                    <a:pt x="299" y="297"/>
                  </a:cubicBezTo>
                  <a:cubicBezTo>
                    <a:pt x="255" y="297"/>
                    <a:pt x="231" y="268"/>
                    <a:pt x="224" y="227"/>
                  </a:cubicBezTo>
                  <a:cubicBezTo>
                    <a:pt x="233" y="207"/>
                    <a:pt x="251" y="156"/>
                    <a:pt x="251" y="134"/>
                  </a:cubicBezTo>
                  <a:cubicBezTo>
                    <a:pt x="251" y="125"/>
                    <a:pt x="246" y="117"/>
                    <a:pt x="238" y="117"/>
                  </a:cubicBezTo>
                  <a:cubicBezTo>
                    <a:pt x="231" y="117"/>
                    <a:pt x="222" y="119"/>
                    <a:pt x="216" y="130"/>
                  </a:cubicBezTo>
                  <a:cubicBezTo>
                    <a:pt x="207" y="145"/>
                    <a:pt x="198" y="196"/>
                    <a:pt x="198" y="224"/>
                  </a:cubicBezTo>
                  <a:cubicBezTo>
                    <a:pt x="172" y="262"/>
                    <a:pt x="141" y="297"/>
                    <a:pt x="92" y="297"/>
                  </a:cubicBezTo>
                  <a:cubicBezTo>
                    <a:pt x="42" y="297"/>
                    <a:pt x="24" y="251"/>
                    <a:pt x="24" y="207"/>
                  </a:cubicBezTo>
                  <a:cubicBezTo>
                    <a:pt x="24" y="110"/>
                    <a:pt x="103" y="29"/>
                    <a:pt x="103" y="18"/>
                  </a:cubicBezTo>
                  <a:cubicBezTo>
                    <a:pt x="103" y="9"/>
                    <a:pt x="97" y="2"/>
                    <a:pt x="90" y="2"/>
                  </a:cubicBezTo>
                  <a:cubicBezTo>
                    <a:pt x="79" y="2"/>
                    <a:pt x="75" y="13"/>
                    <a:pt x="68" y="20"/>
                  </a:cubicBezTo>
                  <a:cubicBezTo>
                    <a:pt x="29" y="77"/>
                    <a:pt x="0" y="169"/>
                    <a:pt x="0" y="242"/>
                  </a:cubicBezTo>
                  <a:cubicBezTo>
                    <a:pt x="0" y="295"/>
                    <a:pt x="18" y="352"/>
                    <a:pt x="81" y="352"/>
                  </a:cubicBezTo>
                  <a:cubicBezTo>
                    <a:pt x="136" y="352"/>
                    <a:pt x="174" y="315"/>
                    <a:pt x="200" y="271"/>
                  </a:cubicBezTo>
                  <a:cubicBezTo>
                    <a:pt x="209" y="317"/>
                    <a:pt x="238" y="352"/>
                    <a:pt x="286" y="352"/>
                  </a:cubicBezTo>
                  <a:cubicBezTo>
                    <a:pt x="348" y="352"/>
                    <a:pt x="385" y="306"/>
                    <a:pt x="414" y="246"/>
                  </a:cubicBezTo>
                  <a:cubicBezTo>
                    <a:pt x="431" y="209"/>
                    <a:pt x="460" y="103"/>
                    <a:pt x="460" y="55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8" name="Freeform 21"/>
            <p:cNvSpPr/>
            <p:nvPr/>
          </p:nvSpPr>
          <p:spPr>
            <a:xfrm>
              <a:off x="2647968" y="1233000"/>
              <a:ext cx="75600" cy="92160"/>
            </a:xfrm>
            <a:custGeom>
              <a:avLst/>
              <a:gdLst/>
              <a:ahLst/>
              <a:cxnLst/>
              <a:rect l="0" t="0" r="r" b="b"/>
              <a:pathLst>
                <a:path w="210" h="256">
                  <a:moveTo>
                    <a:pt x="209" y="92"/>
                  </a:moveTo>
                  <a:cubicBezTo>
                    <a:pt x="209" y="37"/>
                    <a:pt x="165" y="0"/>
                    <a:pt x="112" y="0"/>
                  </a:cubicBezTo>
                  <a:cubicBezTo>
                    <a:pt x="77" y="0"/>
                    <a:pt x="51" y="7"/>
                    <a:pt x="20" y="24"/>
                  </a:cubicBezTo>
                  <a:lnTo>
                    <a:pt x="24" y="64"/>
                  </a:lnTo>
                  <a:cubicBezTo>
                    <a:pt x="42" y="51"/>
                    <a:pt x="68" y="35"/>
                    <a:pt x="112" y="35"/>
                  </a:cubicBezTo>
                  <a:cubicBezTo>
                    <a:pt x="136" y="35"/>
                    <a:pt x="161" y="53"/>
                    <a:pt x="161" y="95"/>
                  </a:cubicBezTo>
                  <a:lnTo>
                    <a:pt x="161" y="117"/>
                  </a:lnTo>
                  <a:cubicBezTo>
                    <a:pt x="79" y="119"/>
                    <a:pt x="0" y="136"/>
                    <a:pt x="0" y="187"/>
                  </a:cubicBezTo>
                  <a:cubicBezTo>
                    <a:pt x="0" y="213"/>
                    <a:pt x="18" y="255"/>
                    <a:pt x="66" y="255"/>
                  </a:cubicBezTo>
                  <a:cubicBezTo>
                    <a:pt x="90" y="255"/>
                    <a:pt x="134" y="251"/>
                    <a:pt x="163" y="229"/>
                  </a:cubicBezTo>
                  <a:lnTo>
                    <a:pt x="163" y="251"/>
                  </a:lnTo>
                  <a:lnTo>
                    <a:pt x="209" y="251"/>
                  </a:lnTo>
                  <a:lnTo>
                    <a:pt x="209" y="92"/>
                  </a:lnTo>
                  <a:moveTo>
                    <a:pt x="161" y="174"/>
                  </a:moveTo>
                  <a:cubicBezTo>
                    <a:pt x="161" y="185"/>
                    <a:pt x="161" y="198"/>
                    <a:pt x="141" y="209"/>
                  </a:cubicBezTo>
                  <a:cubicBezTo>
                    <a:pt x="123" y="220"/>
                    <a:pt x="103" y="220"/>
                    <a:pt x="97" y="220"/>
                  </a:cubicBezTo>
                  <a:cubicBezTo>
                    <a:pt x="66" y="220"/>
                    <a:pt x="44" y="207"/>
                    <a:pt x="44" y="185"/>
                  </a:cubicBezTo>
                  <a:cubicBezTo>
                    <a:pt x="44" y="150"/>
                    <a:pt x="136" y="147"/>
                    <a:pt x="161" y="147"/>
                  </a:cubicBezTo>
                  <a:lnTo>
                    <a:pt x="161" y="1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199" name="Freeform 22"/>
            <p:cNvSpPr/>
            <p:nvPr/>
          </p:nvSpPr>
          <p:spPr>
            <a:xfrm>
              <a:off x="2741928" y="1211040"/>
              <a:ext cx="66240" cy="114480"/>
            </a:xfrm>
            <a:custGeom>
              <a:avLst/>
              <a:gdLst/>
              <a:ahLst/>
              <a:cxnLst/>
              <a:rect l="0" t="0" r="r" b="b"/>
              <a:pathLst>
                <a:path w="184" h="318">
                  <a:moveTo>
                    <a:pt x="92" y="103"/>
                  </a:moveTo>
                  <a:lnTo>
                    <a:pt x="174" y="103"/>
                  </a:lnTo>
                  <a:lnTo>
                    <a:pt x="174" y="68"/>
                  </a:lnTo>
                  <a:lnTo>
                    <a:pt x="92" y="68"/>
                  </a:lnTo>
                  <a:lnTo>
                    <a:pt x="92" y="0"/>
                  </a:lnTo>
                  <a:lnTo>
                    <a:pt x="51" y="0"/>
                  </a:lnTo>
                  <a:lnTo>
                    <a:pt x="51" y="68"/>
                  </a:lnTo>
                  <a:lnTo>
                    <a:pt x="0" y="68"/>
                  </a:lnTo>
                  <a:lnTo>
                    <a:pt x="0" y="103"/>
                  </a:lnTo>
                  <a:lnTo>
                    <a:pt x="48" y="103"/>
                  </a:lnTo>
                  <a:lnTo>
                    <a:pt x="48" y="242"/>
                  </a:lnTo>
                  <a:cubicBezTo>
                    <a:pt x="48" y="277"/>
                    <a:pt x="57" y="317"/>
                    <a:pt x="97" y="317"/>
                  </a:cubicBezTo>
                  <a:cubicBezTo>
                    <a:pt x="136" y="317"/>
                    <a:pt x="167" y="304"/>
                    <a:pt x="183" y="297"/>
                  </a:cubicBezTo>
                  <a:lnTo>
                    <a:pt x="174" y="262"/>
                  </a:lnTo>
                  <a:cubicBezTo>
                    <a:pt x="156" y="275"/>
                    <a:pt x="136" y="279"/>
                    <a:pt x="121" y="279"/>
                  </a:cubicBezTo>
                  <a:cubicBezTo>
                    <a:pt x="99" y="279"/>
                    <a:pt x="92" y="257"/>
                    <a:pt x="92" y="231"/>
                  </a:cubicBezTo>
                  <a:lnTo>
                    <a:pt x="92" y="10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0" name="Freeform 23"/>
            <p:cNvSpPr/>
            <p:nvPr/>
          </p:nvSpPr>
          <p:spPr>
            <a:xfrm>
              <a:off x="2929536" y="101772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1" name="Freeform 24"/>
            <p:cNvSpPr/>
            <p:nvPr/>
          </p:nvSpPr>
          <p:spPr>
            <a:xfrm>
              <a:off x="2886288" y="10872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2" name="Freeform 25"/>
            <p:cNvSpPr/>
            <p:nvPr/>
          </p:nvSpPr>
          <p:spPr>
            <a:xfrm>
              <a:off x="3010488" y="1236240"/>
              <a:ext cx="96120" cy="87480"/>
            </a:xfrm>
            <a:custGeom>
              <a:avLst/>
              <a:gdLst/>
              <a:ahLst/>
              <a:cxnLst/>
              <a:rect l="0" t="0" r="r" b="b"/>
              <a:pathLst>
                <a:path w="267" h="243">
                  <a:moveTo>
                    <a:pt x="257" y="29"/>
                  </a:moveTo>
                  <a:cubicBezTo>
                    <a:pt x="262" y="24"/>
                    <a:pt x="262" y="22"/>
                    <a:pt x="264" y="15"/>
                  </a:cubicBezTo>
                  <a:cubicBezTo>
                    <a:pt x="264" y="13"/>
                    <a:pt x="266" y="2"/>
                    <a:pt x="266" y="0"/>
                  </a:cubicBezTo>
                  <a:lnTo>
                    <a:pt x="59" y="0"/>
                  </a:lnTo>
                  <a:lnTo>
                    <a:pt x="53" y="35"/>
                  </a:lnTo>
                  <a:lnTo>
                    <a:pt x="134" y="35"/>
                  </a:lnTo>
                  <a:cubicBezTo>
                    <a:pt x="141" y="35"/>
                    <a:pt x="145" y="35"/>
                    <a:pt x="152" y="35"/>
                  </a:cubicBezTo>
                  <a:lnTo>
                    <a:pt x="198" y="35"/>
                  </a:lnTo>
                  <a:lnTo>
                    <a:pt x="11" y="213"/>
                  </a:lnTo>
                  <a:cubicBezTo>
                    <a:pt x="4" y="218"/>
                    <a:pt x="4" y="220"/>
                    <a:pt x="2" y="227"/>
                  </a:cubicBezTo>
                  <a:lnTo>
                    <a:pt x="0" y="242"/>
                  </a:lnTo>
                  <a:lnTo>
                    <a:pt x="216" y="242"/>
                  </a:lnTo>
                  <a:lnTo>
                    <a:pt x="224" y="207"/>
                  </a:lnTo>
                  <a:lnTo>
                    <a:pt x="139" y="207"/>
                  </a:lnTo>
                  <a:cubicBezTo>
                    <a:pt x="132" y="207"/>
                    <a:pt x="125" y="207"/>
                    <a:pt x="119" y="207"/>
                  </a:cubicBezTo>
                  <a:lnTo>
                    <a:pt x="68" y="207"/>
                  </a:lnTo>
                  <a:lnTo>
                    <a:pt x="257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3" name="Freeform 26"/>
            <p:cNvSpPr/>
            <p:nvPr/>
          </p:nvSpPr>
          <p:spPr>
            <a:xfrm>
              <a:off x="3203088" y="111816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4" name="Freeform 27"/>
            <p:cNvSpPr/>
            <p:nvPr/>
          </p:nvSpPr>
          <p:spPr>
            <a:xfrm>
              <a:off x="3527808" y="101772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5" name="Freeform 28"/>
            <p:cNvSpPr/>
            <p:nvPr/>
          </p:nvSpPr>
          <p:spPr>
            <a:xfrm>
              <a:off x="3492168" y="1087200"/>
              <a:ext cx="186480" cy="194400"/>
            </a:xfrm>
            <a:custGeom>
              <a:avLst/>
              <a:gdLst/>
              <a:ahLst/>
              <a:cxnLst/>
              <a:rect l="0" t="0" r="r" b="b"/>
              <a:pathLst>
                <a:path w="518" h="540">
                  <a:moveTo>
                    <a:pt x="517" y="0"/>
                  </a:moveTo>
                  <a:lnTo>
                    <a:pt x="449" y="0"/>
                  </a:lnTo>
                  <a:lnTo>
                    <a:pt x="398" y="235"/>
                  </a:lnTo>
                  <a:lnTo>
                    <a:pt x="134" y="235"/>
                  </a:lnTo>
                  <a:lnTo>
                    <a:pt x="185" y="0"/>
                  </a:ln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23" y="282"/>
                  </a:lnTo>
                  <a:lnTo>
                    <a:pt x="387" y="282"/>
                  </a:lnTo>
                  <a:lnTo>
                    <a:pt x="334" y="539"/>
                  </a:lnTo>
                  <a:lnTo>
                    <a:pt x="403" y="539"/>
                  </a:lnTo>
                  <a:lnTo>
                    <a:pt x="517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6" name="Freeform 29"/>
            <p:cNvSpPr/>
            <p:nvPr/>
          </p:nvSpPr>
          <p:spPr>
            <a:xfrm>
              <a:off x="3678288" y="1188720"/>
              <a:ext cx="20880" cy="135000"/>
            </a:xfrm>
            <a:custGeom>
              <a:avLst/>
              <a:gdLst/>
              <a:ahLst/>
              <a:cxnLst/>
              <a:rect l="0" t="0" r="r" b="b"/>
              <a:pathLst>
                <a:path w="58" h="375">
                  <a:moveTo>
                    <a:pt x="57" y="0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57" y="0"/>
                  </a:lnTo>
                  <a:moveTo>
                    <a:pt x="53" y="132"/>
                  </a:moveTo>
                  <a:lnTo>
                    <a:pt x="4" y="132"/>
                  </a:lnTo>
                  <a:lnTo>
                    <a:pt x="4" y="374"/>
                  </a:lnTo>
                  <a:lnTo>
                    <a:pt x="53" y="374"/>
                  </a:lnTo>
                  <a:lnTo>
                    <a:pt x="53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7" name="Freeform 30"/>
            <p:cNvSpPr/>
            <p:nvPr/>
          </p:nvSpPr>
          <p:spPr>
            <a:xfrm>
              <a:off x="3729048" y="1233720"/>
              <a:ext cx="75600" cy="90000"/>
            </a:xfrm>
            <a:custGeom>
              <a:avLst/>
              <a:gdLst/>
              <a:ahLst/>
              <a:cxnLst/>
              <a:rect l="0" t="0" r="r" b="b"/>
              <a:pathLst>
                <a:path w="210" h="250">
                  <a:moveTo>
                    <a:pt x="209" y="86"/>
                  </a:moveTo>
                  <a:cubicBezTo>
                    <a:pt x="209" y="44"/>
                    <a:pt x="196" y="0"/>
                    <a:pt x="130" y="0"/>
                  </a:cubicBezTo>
                  <a:cubicBezTo>
                    <a:pt x="99" y="0"/>
                    <a:pt x="68" y="13"/>
                    <a:pt x="44" y="42"/>
                  </a:cubicBezTo>
                  <a:lnTo>
                    <a:pt x="44" y="2"/>
                  </a:lnTo>
                  <a:lnTo>
                    <a:pt x="0" y="2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114"/>
                  </a:lnTo>
                  <a:cubicBezTo>
                    <a:pt x="48" y="79"/>
                    <a:pt x="64" y="35"/>
                    <a:pt x="106" y="35"/>
                  </a:cubicBezTo>
                  <a:cubicBezTo>
                    <a:pt x="161" y="35"/>
                    <a:pt x="161" y="75"/>
                    <a:pt x="161" y="90"/>
                  </a:cubicBezTo>
                  <a:lnTo>
                    <a:pt x="161" y="249"/>
                  </a:lnTo>
                  <a:lnTo>
                    <a:pt x="209" y="249"/>
                  </a:lnTo>
                  <a:lnTo>
                    <a:pt x="209" y="8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8" name="Freeform 31"/>
            <p:cNvSpPr/>
            <p:nvPr/>
          </p:nvSpPr>
          <p:spPr>
            <a:xfrm>
              <a:off x="3823008" y="1211040"/>
              <a:ext cx="66240" cy="114480"/>
            </a:xfrm>
            <a:custGeom>
              <a:avLst/>
              <a:gdLst/>
              <a:ahLst/>
              <a:cxnLst/>
              <a:rect l="0" t="0" r="r" b="b"/>
              <a:pathLst>
                <a:path w="184" h="318">
                  <a:moveTo>
                    <a:pt x="92" y="103"/>
                  </a:moveTo>
                  <a:lnTo>
                    <a:pt x="174" y="103"/>
                  </a:lnTo>
                  <a:lnTo>
                    <a:pt x="174" y="68"/>
                  </a:lnTo>
                  <a:lnTo>
                    <a:pt x="92" y="68"/>
                  </a:lnTo>
                  <a:lnTo>
                    <a:pt x="92" y="0"/>
                  </a:lnTo>
                  <a:lnTo>
                    <a:pt x="51" y="0"/>
                  </a:lnTo>
                  <a:lnTo>
                    <a:pt x="51" y="68"/>
                  </a:lnTo>
                  <a:lnTo>
                    <a:pt x="0" y="68"/>
                  </a:lnTo>
                  <a:lnTo>
                    <a:pt x="0" y="103"/>
                  </a:lnTo>
                  <a:lnTo>
                    <a:pt x="48" y="103"/>
                  </a:lnTo>
                  <a:lnTo>
                    <a:pt x="48" y="242"/>
                  </a:lnTo>
                  <a:cubicBezTo>
                    <a:pt x="48" y="277"/>
                    <a:pt x="57" y="317"/>
                    <a:pt x="97" y="317"/>
                  </a:cubicBezTo>
                  <a:cubicBezTo>
                    <a:pt x="136" y="317"/>
                    <a:pt x="167" y="304"/>
                    <a:pt x="183" y="297"/>
                  </a:cubicBezTo>
                  <a:lnTo>
                    <a:pt x="174" y="262"/>
                  </a:lnTo>
                  <a:cubicBezTo>
                    <a:pt x="156" y="275"/>
                    <a:pt x="136" y="279"/>
                    <a:pt x="121" y="279"/>
                  </a:cubicBezTo>
                  <a:cubicBezTo>
                    <a:pt x="99" y="279"/>
                    <a:pt x="92" y="257"/>
                    <a:pt x="92" y="231"/>
                  </a:cubicBezTo>
                  <a:lnTo>
                    <a:pt x="92" y="10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09" name="Freeform 32"/>
            <p:cNvSpPr/>
            <p:nvPr/>
          </p:nvSpPr>
          <p:spPr>
            <a:xfrm>
              <a:off x="3997248" y="1257480"/>
              <a:ext cx="24120" cy="59040"/>
            </a:xfrm>
            <a:custGeom>
              <a:avLst/>
              <a:gdLst/>
              <a:ahLst/>
              <a:cxnLst/>
              <a:rect l="0" t="0" r="r" b="b"/>
              <a:pathLst>
                <a:path w="67" h="164">
                  <a:moveTo>
                    <a:pt x="66" y="64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20" y="66"/>
                  </a:lnTo>
                  <a:lnTo>
                    <a:pt x="0" y="163"/>
                  </a:lnTo>
                  <a:lnTo>
                    <a:pt x="33" y="163"/>
                  </a:lnTo>
                  <a:lnTo>
                    <a:pt x="66" y="6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0" name="Freeform 33"/>
            <p:cNvSpPr/>
            <p:nvPr/>
          </p:nvSpPr>
          <p:spPr>
            <a:xfrm>
              <a:off x="4644768" y="101772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1" name="Freeform 34"/>
            <p:cNvSpPr/>
            <p:nvPr/>
          </p:nvSpPr>
          <p:spPr>
            <a:xfrm>
              <a:off x="4600800" y="10872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2" name="Freeform 35"/>
            <p:cNvSpPr/>
            <p:nvPr/>
          </p:nvSpPr>
          <p:spPr>
            <a:xfrm>
              <a:off x="4719600" y="1236240"/>
              <a:ext cx="111240" cy="87480"/>
            </a:xfrm>
            <a:custGeom>
              <a:avLst/>
              <a:gdLst/>
              <a:ahLst/>
              <a:cxnLst/>
              <a:rect l="0" t="0" r="r" b="b"/>
              <a:pathLst>
                <a:path w="309" h="243">
                  <a:moveTo>
                    <a:pt x="178" y="117"/>
                  </a:moveTo>
                  <a:lnTo>
                    <a:pt x="308" y="0"/>
                  </a:lnTo>
                  <a:lnTo>
                    <a:pt x="260" y="0"/>
                  </a:lnTo>
                  <a:lnTo>
                    <a:pt x="165" y="90"/>
                  </a:lnTo>
                  <a:lnTo>
                    <a:pt x="103" y="0"/>
                  </a:lnTo>
                  <a:lnTo>
                    <a:pt x="55" y="0"/>
                  </a:lnTo>
                  <a:lnTo>
                    <a:pt x="139" y="117"/>
                  </a:lnTo>
                  <a:lnTo>
                    <a:pt x="0" y="242"/>
                  </a:lnTo>
                  <a:lnTo>
                    <a:pt x="48" y="242"/>
                  </a:lnTo>
                  <a:lnTo>
                    <a:pt x="154" y="141"/>
                  </a:lnTo>
                  <a:lnTo>
                    <a:pt x="218" y="242"/>
                  </a:lnTo>
                  <a:lnTo>
                    <a:pt x="266" y="242"/>
                  </a:lnTo>
                  <a:lnTo>
                    <a:pt x="178" y="11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3" name="Freeform 36"/>
            <p:cNvSpPr/>
            <p:nvPr/>
          </p:nvSpPr>
          <p:spPr>
            <a:xfrm>
              <a:off x="4852800" y="1305000"/>
              <a:ext cx="18720" cy="43920"/>
            </a:xfrm>
            <a:custGeom>
              <a:avLst/>
              <a:gdLst/>
              <a:ahLst/>
              <a:cxnLst/>
              <a:rect l="0" t="0" r="r" b="b"/>
              <a:pathLst>
                <a:path w="52" h="122">
                  <a:moveTo>
                    <a:pt x="51" y="48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15" y="51"/>
                  </a:lnTo>
                  <a:lnTo>
                    <a:pt x="0" y="121"/>
                  </a:lnTo>
                  <a:lnTo>
                    <a:pt x="26" y="121"/>
                  </a:lnTo>
                  <a:lnTo>
                    <a:pt x="51" y="4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4" name="Freeform 37"/>
            <p:cNvSpPr/>
            <p:nvPr/>
          </p:nvSpPr>
          <p:spPr>
            <a:xfrm>
              <a:off x="4890600" y="1236240"/>
              <a:ext cx="111240" cy="127080"/>
            </a:xfrm>
            <a:custGeom>
              <a:avLst/>
              <a:gdLst/>
              <a:ahLst/>
              <a:cxnLst/>
              <a:rect l="0" t="0" r="r" b="b"/>
              <a:pathLst>
                <a:path w="309" h="353">
                  <a:moveTo>
                    <a:pt x="308" y="0"/>
                  </a:moveTo>
                  <a:lnTo>
                    <a:pt x="264" y="0"/>
                  </a:lnTo>
                  <a:lnTo>
                    <a:pt x="231" y="51"/>
                  </a:lnTo>
                  <a:cubicBezTo>
                    <a:pt x="200" y="99"/>
                    <a:pt x="154" y="172"/>
                    <a:pt x="143" y="207"/>
                  </a:cubicBezTo>
                  <a:cubicBezTo>
                    <a:pt x="143" y="207"/>
                    <a:pt x="143" y="200"/>
                    <a:pt x="143" y="196"/>
                  </a:cubicBezTo>
                  <a:cubicBezTo>
                    <a:pt x="143" y="174"/>
                    <a:pt x="136" y="139"/>
                    <a:pt x="130" y="108"/>
                  </a:cubicBezTo>
                  <a:cubicBezTo>
                    <a:pt x="121" y="57"/>
                    <a:pt x="108" y="18"/>
                    <a:pt x="106" y="0"/>
                  </a:cubicBezTo>
                  <a:lnTo>
                    <a:pt x="57" y="0"/>
                  </a:lnTo>
                  <a:lnTo>
                    <a:pt x="119" y="233"/>
                  </a:lnTo>
                  <a:lnTo>
                    <a:pt x="119" y="240"/>
                  </a:lnTo>
                  <a:cubicBezTo>
                    <a:pt x="119" y="244"/>
                    <a:pt x="95" y="279"/>
                    <a:pt x="90" y="288"/>
                  </a:cubicBezTo>
                  <a:cubicBezTo>
                    <a:pt x="68" y="321"/>
                    <a:pt x="57" y="321"/>
                    <a:pt x="48" y="321"/>
                  </a:cubicBezTo>
                  <a:cubicBezTo>
                    <a:pt x="40" y="321"/>
                    <a:pt x="20" y="319"/>
                    <a:pt x="4" y="310"/>
                  </a:cubicBezTo>
                  <a:lnTo>
                    <a:pt x="0" y="348"/>
                  </a:lnTo>
                  <a:cubicBezTo>
                    <a:pt x="4" y="350"/>
                    <a:pt x="22" y="352"/>
                    <a:pt x="40" y="352"/>
                  </a:cubicBezTo>
                  <a:cubicBezTo>
                    <a:pt x="55" y="352"/>
                    <a:pt x="79" y="352"/>
                    <a:pt x="119" y="290"/>
                  </a:cubicBezTo>
                  <a:lnTo>
                    <a:pt x="3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5" name="Freeform 38"/>
            <p:cNvSpPr/>
            <p:nvPr/>
          </p:nvSpPr>
          <p:spPr>
            <a:xfrm>
              <a:off x="5027040" y="1305000"/>
              <a:ext cx="18720" cy="43920"/>
            </a:xfrm>
            <a:custGeom>
              <a:avLst/>
              <a:gdLst/>
              <a:ahLst/>
              <a:cxnLst/>
              <a:rect l="0" t="0" r="r" b="b"/>
              <a:pathLst>
                <a:path w="52" h="122">
                  <a:moveTo>
                    <a:pt x="51" y="48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15" y="51"/>
                  </a:lnTo>
                  <a:lnTo>
                    <a:pt x="0" y="121"/>
                  </a:lnTo>
                  <a:lnTo>
                    <a:pt x="26" y="121"/>
                  </a:lnTo>
                  <a:lnTo>
                    <a:pt x="51" y="4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6" name="Freeform 39"/>
            <p:cNvSpPr/>
            <p:nvPr/>
          </p:nvSpPr>
          <p:spPr>
            <a:xfrm>
              <a:off x="5070600" y="1236240"/>
              <a:ext cx="96120" cy="87480"/>
            </a:xfrm>
            <a:custGeom>
              <a:avLst/>
              <a:gdLst/>
              <a:ahLst/>
              <a:cxnLst/>
              <a:rect l="0" t="0" r="r" b="b"/>
              <a:pathLst>
                <a:path w="267" h="243">
                  <a:moveTo>
                    <a:pt x="257" y="29"/>
                  </a:moveTo>
                  <a:cubicBezTo>
                    <a:pt x="262" y="24"/>
                    <a:pt x="262" y="22"/>
                    <a:pt x="264" y="15"/>
                  </a:cubicBezTo>
                  <a:cubicBezTo>
                    <a:pt x="264" y="13"/>
                    <a:pt x="266" y="2"/>
                    <a:pt x="266" y="0"/>
                  </a:cubicBezTo>
                  <a:lnTo>
                    <a:pt x="59" y="0"/>
                  </a:lnTo>
                  <a:lnTo>
                    <a:pt x="53" y="35"/>
                  </a:lnTo>
                  <a:lnTo>
                    <a:pt x="134" y="35"/>
                  </a:lnTo>
                  <a:cubicBezTo>
                    <a:pt x="141" y="35"/>
                    <a:pt x="145" y="35"/>
                    <a:pt x="152" y="35"/>
                  </a:cubicBezTo>
                  <a:lnTo>
                    <a:pt x="198" y="35"/>
                  </a:lnTo>
                  <a:lnTo>
                    <a:pt x="11" y="213"/>
                  </a:lnTo>
                  <a:cubicBezTo>
                    <a:pt x="4" y="218"/>
                    <a:pt x="4" y="220"/>
                    <a:pt x="2" y="227"/>
                  </a:cubicBezTo>
                  <a:lnTo>
                    <a:pt x="0" y="242"/>
                  </a:lnTo>
                  <a:lnTo>
                    <a:pt x="216" y="242"/>
                  </a:lnTo>
                  <a:lnTo>
                    <a:pt x="224" y="207"/>
                  </a:lnTo>
                  <a:lnTo>
                    <a:pt x="139" y="207"/>
                  </a:lnTo>
                  <a:cubicBezTo>
                    <a:pt x="132" y="207"/>
                    <a:pt x="125" y="207"/>
                    <a:pt x="119" y="207"/>
                  </a:cubicBezTo>
                  <a:lnTo>
                    <a:pt x="68" y="207"/>
                  </a:lnTo>
                  <a:lnTo>
                    <a:pt x="257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7" name="Freeform 40"/>
            <p:cNvSpPr/>
            <p:nvPr/>
          </p:nvSpPr>
          <p:spPr>
            <a:xfrm>
              <a:off x="5278680" y="117756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8" name="Freeform 41"/>
            <p:cNvSpPr/>
            <p:nvPr/>
          </p:nvSpPr>
          <p:spPr>
            <a:xfrm>
              <a:off x="5572800" y="1015920"/>
              <a:ext cx="371880" cy="390960"/>
            </a:xfrm>
            <a:custGeom>
              <a:avLst/>
              <a:gdLst/>
              <a:ahLst/>
              <a:cxnLst/>
              <a:rect l="0" t="0" r="r" b="b"/>
              <a:pathLst>
                <a:path w="1033" h="1086">
                  <a:moveTo>
                    <a:pt x="937" y="1085"/>
                  </a:moveTo>
                  <a:lnTo>
                    <a:pt x="1032" y="836"/>
                  </a:lnTo>
                  <a:lnTo>
                    <a:pt x="1012" y="836"/>
                  </a:lnTo>
                  <a:cubicBezTo>
                    <a:pt x="981" y="917"/>
                    <a:pt x="900" y="970"/>
                    <a:pt x="810" y="992"/>
                  </a:cubicBezTo>
                  <a:cubicBezTo>
                    <a:pt x="794" y="997"/>
                    <a:pt x="717" y="1016"/>
                    <a:pt x="570" y="1016"/>
                  </a:cubicBezTo>
                  <a:lnTo>
                    <a:pt x="101" y="1016"/>
                  </a:lnTo>
                  <a:lnTo>
                    <a:pt x="497" y="554"/>
                  </a:lnTo>
                  <a:cubicBezTo>
                    <a:pt x="502" y="548"/>
                    <a:pt x="504" y="546"/>
                    <a:pt x="504" y="543"/>
                  </a:cubicBezTo>
                  <a:cubicBezTo>
                    <a:pt x="504" y="541"/>
                    <a:pt x="504" y="539"/>
                    <a:pt x="497" y="530"/>
                  </a:cubicBezTo>
                  <a:lnTo>
                    <a:pt x="136" y="37"/>
                  </a:lnTo>
                  <a:lnTo>
                    <a:pt x="561" y="37"/>
                  </a:lnTo>
                  <a:cubicBezTo>
                    <a:pt x="667" y="37"/>
                    <a:pt x="737" y="48"/>
                    <a:pt x="744" y="51"/>
                  </a:cubicBezTo>
                  <a:cubicBezTo>
                    <a:pt x="785" y="55"/>
                    <a:pt x="851" y="68"/>
                    <a:pt x="913" y="108"/>
                  </a:cubicBezTo>
                  <a:cubicBezTo>
                    <a:pt x="933" y="121"/>
                    <a:pt x="986" y="154"/>
                    <a:pt x="1012" y="218"/>
                  </a:cubicBezTo>
                  <a:lnTo>
                    <a:pt x="1032" y="218"/>
                  </a:lnTo>
                  <a:lnTo>
                    <a:pt x="937" y="0"/>
                  </a:lnTo>
                  <a:lnTo>
                    <a:pt x="22" y="0"/>
                  </a:lnTo>
                  <a:cubicBezTo>
                    <a:pt x="4" y="0"/>
                    <a:pt x="2" y="0"/>
                    <a:pt x="0" y="4"/>
                  </a:cubicBezTo>
                  <a:cubicBezTo>
                    <a:pt x="0" y="9"/>
                    <a:pt x="0" y="22"/>
                    <a:pt x="0" y="31"/>
                  </a:cubicBezTo>
                  <a:lnTo>
                    <a:pt x="409" y="592"/>
                  </a:lnTo>
                  <a:lnTo>
                    <a:pt x="9" y="1063"/>
                  </a:lnTo>
                  <a:cubicBezTo>
                    <a:pt x="0" y="1071"/>
                    <a:pt x="0" y="1076"/>
                    <a:pt x="0" y="1076"/>
                  </a:cubicBezTo>
                  <a:cubicBezTo>
                    <a:pt x="0" y="1085"/>
                    <a:pt x="9" y="1085"/>
                    <a:pt x="22" y="1085"/>
                  </a:cubicBezTo>
                  <a:lnTo>
                    <a:pt x="937" y="108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19" name="Freeform 42"/>
            <p:cNvSpPr/>
            <p:nvPr/>
          </p:nvSpPr>
          <p:spPr>
            <a:xfrm>
              <a:off x="5978160" y="921960"/>
              <a:ext cx="136440" cy="136440"/>
            </a:xfrm>
            <a:custGeom>
              <a:avLst/>
              <a:gdLst/>
              <a:ahLst/>
              <a:cxnLst/>
              <a:rect l="0" t="0" r="r" b="b"/>
              <a:pathLst>
                <a:path w="379" h="379">
                  <a:moveTo>
                    <a:pt x="378" y="0"/>
                  </a:moveTo>
                  <a:lnTo>
                    <a:pt x="334" y="0"/>
                  </a:lnTo>
                  <a:lnTo>
                    <a:pt x="262" y="334"/>
                  </a:lnTo>
                  <a:lnTo>
                    <a:pt x="262" y="334"/>
                  </a:lnTo>
                  <a:lnTo>
                    <a:pt x="154" y="0"/>
                  </a:lnTo>
                  <a:lnTo>
                    <a:pt x="81" y="0"/>
                  </a:lnTo>
                  <a:lnTo>
                    <a:pt x="0" y="378"/>
                  </a:lnTo>
                  <a:lnTo>
                    <a:pt x="46" y="378"/>
                  </a:lnTo>
                  <a:lnTo>
                    <a:pt x="117" y="44"/>
                  </a:lnTo>
                  <a:lnTo>
                    <a:pt x="117" y="44"/>
                  </a:lnTo>
                  <a:lnTo>
                    <a:pt x="224" y="378"/>
                  </a:lnTo>
                  <a:lnTo>
                    <a:pt x="299" y="378"/>
                  </a:lnTo>
                  <a:lnTo>
                    <a:pt x="37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0" name="Freeform 43"/>
            <p:cNvSpPr/>
            <p:nvPr/>
          </p:nvSpPr>
          <p:spPr>
            <a:xfrm>
              <a:off x="5939280" y="1314000"/>
              <a:ext cx="87480" cy="174600"/>
            </a:xfrm>
            <a:custGeom>
              <a:avLst/>
              <a:gdLst/>
              <a:ahLst/>
              <a:cxnLst/>
              <a:rect l="0" t="0" r="r" b="b"/>
              <a:pathLst>
                <a:path w="243" h="485">
                  <a:moveTo>
                    <a:pt x="242" y="0"/>
                  </a:moveTo>
                  <a:lnTo>
                    <a:pt x="187" y="0"/>
                  </a:lnTo>
                  <a:lnTo>
                    <a:pt x="176" y="55"/>
                  </a:lnTo>
                  <a:lnTo>
                    <a:pt x="231" y="55"/>
                  </a:lnTo>
                  <a:lnTo>
                    <a:pt x="242" y="0"/>
                  </a:lnTo>
                  <a:moveTo>
                    <a:pt x="108" y="411"/>
                  </a:moveTo>
                  <a:cubicBezTo>
                    <a:pt x="101" y="447"/>
                    <a:pt x="64" y="447"/>
                    <a:pt x="57" y="447"/>
                  </a:cubicBezTo>
                  <a:cubicBezTo>
                    <a:pt x="37" y="447"/>
                    <a:pt x="24" y="438"/>
                    <a:pt x="18" y="429"/>
                  </a:cubicBezTo>
                  <a:lnTo>
                    <a:pt x="2" y="458"/>
                  </a:lnTo>
                  <a:cubicBezTo>
                    <a:pt x="0" y="462"/>
                    <a:pt x="0" y="464"/>
                    <a:pt x="0" y="464"/>
                  </a:cubicBezTo>
                  <a:cubicBezTo>
                    <a:pt x="0" y="469"/>
                    <a:pt x="31" y="484"/>
                    <a:pt x="66" y="484"/>
                  </a:cubicBezTo>
                  <a:cubicBezTo>
                    <a:pt x="108" y="484"/>
                    <a:pt x="145" y="451"/>
                    <a:pt x="156" y="407"/>
                  </a:cubicBezTo>
                  <a:lnTo>
                    <a:pt x="213" y="132"/>
                  </a:lnTo>
                  <a:lnTo>
                    <a:pt x="167" y="132"/>
                  </a:lnTo>
                  <a:lnTo>
                    <a:pt x="108" y="41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1" name="Freeform 44"/>
            <p:cNvSpPr/>
            <p:nvPr/>
          </p:nvSpPr>
          <p:spPr>
            <a:xfrm>
              <a:off x="6042960" y="1373400"/>
              <a:ext cx="138960" cy="52560"/>
            </a:xfrm>
            <a:custGeom>
              <a:avLst/>
              <a:gdLst/>
              <a:ahLst/>
              <a:cxnLst/>
              <a:rect l="0" t="0" r="r" b="b"/>
              <a:pathLst>
                <a:path w="386" h="146">
                  <a:moveTo>
                    <a:pt x="365" y="24"/>
                  </a:moveTo>
                  <a:cubicBezTo>
                    <a:pt x="372" y="24"/>
                    <a:pt x="385" y="24"/>
                    <a:pt x="385" y="13"/>
                  </a:cubicBezTo>
                  <a:cubicBezTo>
                    <a:pt x="385" y="0"/>
                    <a:pt x="372" y="0"/>
                    <a:pt x="365" y="0"/>
                  </a:cubicBezTo>
                  <a:lnTo>
                    <a:pt x="20" y="0"/>
                  </a:lnTo>
                  <a:cubicBezTo>
                    <a:pt x="11" y="0"/>
                    <a:pt x="0" y="0"/>
                    <a:pt x="0" y="13"/>
                  </a:cubicBezTo>
                  <a:cubicBezTo>
                    <a:pt x="0" y="24"/>
                    <a:pt x="11" y="24"/>
                    <a:pt x="20" y="24"/>
                  </a:cubicBezTo>
                  <a:lnTo>
                    <a:pt x="365" y="24"/>
                  </a:lnTo>
                  <a:moveTo>
                    <a:pt x="365" y="145"/>
                  </a:moveTo>
                  <a:cubicBezTo>
                    <a:pt x="372" y="145"/>
                    <a:pt x="385" y="145"/>
                    <a:pt x="385" y="132"/>
                  </a:cubicBezTo>
                  <a:cubicBezTo>
                    <a:pt x="385" y="119"/>
                    <a:pt x="372" y="119"/>
                    <a:pt x="365" y="119"/>
                  </a:cubicBezTo>
                  <a:lnTo>
                    <a:pt x="20" y="119"/>
                  </a:lnTo>
                  <a:cubicBezTo>
                    <a:pt x="11" y="119"/>
                    <a:pt x="0" y="119"/>
                    <a:pt x="0" y="132"/>
                  </a:cubicBezTo>
                  <a:cubicBezTo>
                    <a:pt x="0" y="145"/>
                    <a:pt x="11" y="145"/>
                    <a:pt x="20" y="145"/>
                  </a:cubicBezTo>
                  <a:lnTo>
                    <a:pt x="365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2" name="Freeform 45"/>
            <p:cNvSpPr/>
            <p:nvPr/>
          </p:nvSpPr>
          <p:spPr>
            <a:xfrm>
              <a:off x="6211080" y="1315440"/>
              <a:ext cx="71640" cy="133560"/>
            </a:xfrm>
            <a:custGeom>
              <a:avLst/>
              <a:gdLst/>
              <a:ahLst/>
              <a:cxnLst/>
              <a:rect l="0" t="0" r="r" b="b"/>
              <a:pathLst>
                <a:path w="199" h="371">
                  <a:moveTo>
                    <a:pt x="125" y="0"/>
                  </a:moveTo>
                  <a:lnTo>
                    <a:pt x="112" y="0"/>
                  </a:lnTo>
                  <a:cubicBezTo>
                    <a:pt x="77" y="33"/>
                    <a:pt x="33" y="35"/>
                    <a:pt x="0" y="35"/>
                  </a:cubicBezTo>
                  <a:lnTo>
                    <a:pt x="0" y="70"/>
                  </a:lnTo>
                  <a:cubicBezTo>
                    <a:pt x="22" y="70"/>
                    <a:pt x="48" y="68"/>
                    <a:pt x="77" y="57"/>
                  </a:cubicBezTo>
                  <a:lnTo>
                    <a:pt x="77" y="334"/>
                  </a:lnTo>
                  <a:lnTo>
                    <a:pt x="2" y="334"/>
                  </a:lnTo>
                  <a:lnTo>
                    <a:pt x="2" y="370"/>
                  </a:lnTo>
                  <a:lnTo>
                    <a:pt x="198" y="370"/>
                  </a:lnTo>
                  <a:lnTo>
                    <a:pt x="198" y="334"/>
                  </a:lnTo>
                  <a:lnTo>
                    <a:pt x="125" y="334"/>
                  </a:lnTo>
                  <a:lnTo>
                    <a:pt x="125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3" name="Freeform 46"/>
            <p:cNvSpPr/>
            <p:nvPr/>
          </p:nvSpPr>
          <p:spPr>
            <a:xfrm>
              <a:off x="6414480" y="903600"/>
              <a:ext cx="94680" cy="189720"/>
            </a:xfrm>
            <a:custGeom>
              <a:avLst/>
              <a:gdLst/>
              <a:ahLst/>
              <a:cxnLst/>
              <a:rect l="0" t="0" r="r" b="b"/>
              <a:pathLst>
                <a:path w="263" h="527">
                  <a:moveTo>
                    <a:pt x="163" y="0"/>
                  </a:moveTo>
                  <a:lnTo>
                    <a:pt x="147" y="0"/>
                  </a:lnTo>
                  <a:cubicBezTo>
                    <a:pt x="101" y="48"/>
                    <a:pt x="37" y="51"/>
                    <a:pt x="0" y="51"/>
                  </a:cubicBezTo>
                  <a:lnTo>
                    <a:pt x="0" y="97"/>
                  </a:lnTo>
                  <a:cubicBezTo>
                    <a:pt x="26" y="95"/>
                    <a:pt x="64" y="95"/>
                    <a:pt x="101" y="77"/>
                  </a:cubicBezTo>
                  <a:lnTo>
                    <a:pt x="101" y="482"/>
                  </a:lnTo>
                  <a:lnTo>
                    <a:pt x="4" y="482"/>
                  </a:lnTo>
                  <a:lnTo>
                    <a:pt x="4" y="526"/>
                  </a:lnTo>
                  <a:lnTo>
                    <a:pt x="262" y="526"/>
                  </a:lnTo>
                  <a:lnTo>
                    <a:pt x="262" y="482"/>
                  </a:lnTo>
                  <a:lnTo>
                    <a:pt x="163" y="482"/>
                  </a:lnTo>
                  <a:lnTo>
                    <a:pt x="163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4" name="Freeform 47"/>
            <p:cNvSpPr/>
            <p:nvPr/>
          </p:nvSpPr>
          <p:spPr>
            <a:xfrm>
              <a:off x="6390000" y="1205280"/>
              <a:ext cx="140400" cy="12240"/>
            </a:xfrm>
            <a:custGeom>
              <a:avLst/>
              <a:gdLst/>
              <a:ahLst/>
              <a:cxnLst/>
              <a:rect l="0" t="0" r="r" b="b"/>
              <a:pathLst>
                <a:path w="390" h="34">
                  <a:moveTo>
                    <a:pt x="194" y="33"/>
                  </a:moveTo>
                  <a:lnTo>
                    <a:pt x="0" y="33"/>
                  </a:lnTo>
                  <a:lnTo>
                    <a:pt x="0" y="0"/>
                  </a:lnTo>
                  <a:lnTo>
                    <a:pt x="389" y="0"/>
                  </a:lnTo>
                  <a:lnTo>
                    <a:pt x="389" y="33"/>
                  </a:lnTo>
                  <a:lnTo>
                    <a:pt x="194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5" name="Freeform 48"/>
            <p:cNvSpPr/>
            <p:nvPr/>
          </p:nvSpPr>
          <p:spPr>
            <a:xfrm>
              <a:off x="6401880" y="1283040"/>
              <a:ext cx="114480" cy="189720"/>
            </a:xfrm>
            <a:custGeom>
              <a:avLst/>
              <a:gdLst/>
              <a:ahLst/>
              <a:cxnLst/>
              <a:rect l="0" t="0" r="r" b="b"/>
              <a:pathLst>
                <a:path w="318" h="527">
                  <a:moveTo>
                    <a:pt x="103" y="381"/>
                  </a:moveTo>
                  <a:lnTo>
                    <a:pt x="7" y="477"/>
                  </a:lnTo>
                  <a:lnTo>
                    <a:pt x="7" y="526"/>
                  </a:lnTo>
                  <a:lnTo>
                    <a:pt x="317" y="526"/>
                  </a:lnTo>
                  <a:lnTo>
                    <a:pt x="317" y="471"/>
                  </a:lnTo>
                  <a:lnTo>
                    <a:pt x="176" y="471"/>
                  </a:lnTo>
                  <a:cubicBezTo>
                    <a:pt x="165" y="471"/>
                    <a:pt x="156" y="473"/>
                    <a:pt x="147" y="473"/>
                  </a:cubicBezTo>
                  <a:lnTo>
                    <a:pt x="62" y="473"/>
                  </a:lnTo>
                  <a:cubicBezTo>
                    <a:pt x="88" y="451"/>
                    <a:pt x="147" y="392"/>
                    <a:pt x="172" y="370"/>
                  </a:cubicBezTo>
                  <a:cubicBezTo>
                    <a:pt x="185" y="356"/>
                    <a:pt x="224" y="323"/>
                    <a:pt x="240" y="308"/>
                  </a:cubicBezTo>
                  <a:cubicBezTo>
                    <a:pt x="275" y="275"/>
                    <a:pt x="317" y="233"/>
                    <a:pt x="317" y="167"/>
                  </a:cubicBezTo>
                  <a:cubicBezTo>
                    <a:pt x="317" y="77"/>
                    <a:pt x="253" y="0"/>
                    <a:pt x="152" y="0"/>
                  </a:cubicBezTo>
                  <a:cubicBezTo>
                    <a:pt x="62" y="0"/>
                    <a:pt x="18" y="62"/>
                    <a:pt x="0" y="128"/>
                  </a:cubicBezTo>
                  <a:cubicBezTo>
                    <a:pt x="9" y="141"/>
                    <a:pt x="13" y="145"/>
                    <a:pt x="15" y="147"/>
                  </a:cubicBezTo>
                  <a:cubicBezTo>
                    <a:pt x="15" y="150"/>
                    <a:pt x="24" y="158"/>
                    <a:pt x="33" y="169"/>
                  </a:cubicBezTo>
                  <a:cubicBezTo>
                    <a:pt x="48" y="110"/>
                    <a:pt x="68" y="51"/>
                    <a:pt x="141" y="51"/>
                  </a:cubicBezTo>
                  <a:cubicBezTo>
                    <a:pt x="213" y="51"/>
                    <a:pt x="253" y="108"/>
                    <a:pt x="253" y="169"/>
                  </a:cubicBezTo>
                  <a:cubicBezTo>
                    <a:pt x="253" y="235"/>
                    <a:pt x="209" y="279"/>
                    <a:pt x="163" y="326"/>
                  </a:cubicBezTo>
                  <a:lnTo>
                    <a:pt x="103" y="38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6" name="Freeform 49"/>
            <p:cNvSpPr/>
            <p:nvPr/>
          </p:nvSpPr>
          <p:spPr>
            <a:xfrm>
              <a:off x="6572880" y="1161000"/>
              <a:ext cx="148320" cy="123840"/>
            </a:xfrm>
            <a:custGeom>
              <a:avLst/>
              <a:gdLst/>
              <a:ahLst/>
              <a:cxnLst/>
              <a:rect l="0" t="0" r="r" b="b"/>
              <a:pathLst>
                <a:path w="412" h="344">
                  <a:moveTo>
                    <a:pt x="374" y="46"/>
                  </a:moveTo>
                  <a:cubicBezTo>
                    <a:pt x="383" y="46"/>
                    <a:pt x="411" y="46"/>
                    <a:pt x="411" y="18"/>
                  </a:cubicBezTo>
                  <a:cubicBezTo>
                    <a:pt x="411" y="0"/>
                    <a:pt x="396" y="0"/>
                    <a:pt x="381" y="0"/>
                  </a:cubicBezTo>
                  <a:lnTo>
                    <a:pt x="205" y="0"/>
                  </a:lnTo>
                  <a:cubicBezTo>
                    <a:pt x="86" y="0"/>
                    <a:pt x="0" y="128"/>
                    <a:pt x="0" y="220"/>
                  </a:cubicBezTo>
                  <a:cubicBezTo>
                    <a:pt x="0" y="290"/>
                    <a:pt x="46" y="343"/>
                    <a:pt x="117" y="343"/>
                  </a:cubicBezTo>
                  <a:cubicBezTo>
                    <a:pt x="209" y="343"/>
                    <a:pt x="312" y="251"/>
                    <a:pt x="312" y="130"/>
                  </a:cubicBezTo>
                  <a:cubicBezTo>
                    <a:pt x="312" y="117"/>
                    <a:pt x="312" y="79"/>
                    <a:pt x="288" y="46"/>
                  </a:cubicBezTo>
                  <a:lnTo>
                    <a:pt x="374" y="46"/>
                  </a:lnTo>
                  <a:moveTo>
                    <a:pt x="117" y="328"/>
                  </a:moveTo>
                  <a:cubicBezTo>
                    <a:pt x="79" y="328"/>
                    <a:pt x="48" y="299"/>
                    <a:pt x="48" y="242"/>
                  </a:cubicBezTo>
                  <a:cubicBezTo>
                    <a:pt x="48" y="220"/>
                    <a:pt x="57" y="156"/>
                    <a:pt x="86" y="110"/>
                  </a:cubicBezTo>
                  <a:cubicBezTo>
                    <a:pt x="117" y="55"/>
                    <a:pt x="165" y="46"/>
                    <a:pt x="191" y="46"/>
                  </a:cubicBezTo>
                  <a:cubicBezTo>
                    <a:pt x="255" y="46"/>
                    <a:pt x="262" y="97"/>
                    <a:pt x="262" y="121"/>
                  </a:cubicBezTo>
                  <a:cubicBezTo>
                    <a:pt x="262" y="156"/>
                    <a:pt x="246" y="220"/>
                    <a:pt x="220" y="260"/>
                  </a:cubicBezTo>
                  <a:cubicBezTo>
                    <a:pt x="189" y="306"/>
                    <a:pt x="147" y="328"/>
                    <a:pt x="117" y="328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7" name="Freeform 50"/>
            <p:cNvSpPr/>
            <p:nvPr/>
          </p:nvSpPr>
          <p:spPr>
            <a:xfrm>
              <a:off x="6747840" y="1019880"/>
              <a:ext cx="53280" cy="195840"/>
            </a:xfrm>
            <a:custGeom>
              <a:avLst/>
              <a:gdLst/>
              <a:ahLst/>
              <a:cxnLst/>
              <a:rect l="0" t="0" r="r" b="b"/>
              <a:pathLst>
                <a:path w="148" h="544">
                  <a:moveTo>
                    <a:pt x="121" y="0"/>
                  </a:moveTo>
                  <a:cubicBezTo>
                    <a:pt x="112" y="0"/>
                    <a:pt x="110" y="0"/>
                    <a:pt x="103" y="7"/>
                  </a:cubicBezTo>
                  <a:cubicBezTo>
                    <a:pt x="35" y="66"/>
                    <a:pt x="0" y="163"/>
                    <a:pt x="0" y="273"/>
                  </a:cubicBezTo>
                  <a:cubicBezTo>
                    <a:pt x="0" y="374"/>
                    <a:pt x="31" y="473"/>
                    <a:pt x="103" y="537"/>
                  </a:cubicBezTo>
                  <a:cubicBezTo>
                    <a:pt x="110" y="543"/>
                    <a:pt x="112" y="543"/>
                    <a:pt x="121" y="543"/>
                  </a:cubicBezTo>
                  <a:lnTo>
                    <a:pt x="147" y="543"/>
                  </a:lnTo>
                  <a:cubicBezTo>
                    <a:pt x="145" y="543"/>
                    <a:pt x="92" y="497"/>
                    <a:pt x="68" y="411"/>
                  </a:cubicBezTo>
                  <a:cubicBezTo>
                    <a:pt x="55" y="370"/>
                    <a:pt x="48" y="326"/>
                    <a:pt x="48" y="273"/>
                  </a:cubicBezTo>
                  <a:cubicBezTo>
                    <a:pt x="48" y="84"/>
                    <a:pt x="136" y="9"/>
                    <a:pt x="147" y="0"/>
                  </a:cubicBezTo>
                  <a:lnTo>
                    <a:pt x="12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8" name="Freeform 51"/>
            <p:cNvSpPr/>
            <p:nvPr/>
          </p:nvSpPr>
          <p:spPr>
            <a:xfrm>
              <a:off x="6793200" y="1031760"/>
              <a:ext cx="87480" cy="174600"/>
            </a:xfrm>
            <a:custGeom>
              <a:avLst/>
              <a:gdLst/>
              <a:ahLst/>
              <a:cxnLst/>
              <a:rect l="0" t="0" r="r" b="b"/>
              <a:pathLst>
                <a:path w="243" h="485">
                  <a:moveTo>
                    <a:pt x="242" y="0"/>
                  </a:moveTo>
                  <a:lnTo>
                    <a:pt x="187" y="0"/>
                  </a:lnTo>
                  <a:lnTo>
                    <a:pt x="176" y="55"/>
                  </a:lnTo>
                  <a:lnTo>
                    <a:pt x="231" y="55"/>
                  </a:lnTo>
                  <a:lnTo>
                    <a:pt x="242" y="0"/>
                  </a:lnTo>
                  <a:moveTo>
                    <a:pt x="108" y="411"/>
                  </a:moveTo>
                  <a:cubicBezTo>
                    <a:pt x="101" y="447"/>
                    <a:pt x="64" y="447"/>
                    <a:pt x="57" y="447"/>
                  </a:cubicBezTo>
                  <a:cubicBezTo>
                    <a:pt x="37" y="447"/>
                    <a:pt x="24" y="438"/>
                    <a:pt x="18" y="429"/>
                  </a:cubicBezTo>
                  <a:lnTo>
                    <a:pt x="2" y="458"/>
                  </a:lnTo>
                  <a:cubicBezTo>
                    <a:pt x="0" y="462"/>
                    <a:pt x="0" y="464"/>
                    <a:pt x="0" y="464"/>
                  </a:cubicBezTo>
                  <a:cubicBezTo>
                    <a:pt x="0" y="469"/>
                    <a:pt x="31" y="484"/>
                    <a:pt x="66" y="484"/>
                  </a:cubicBezTo>
                  <a:cubicBezTo>
                    <a:pt x="108" y="484"/>
                    <a:pt x="145" y="451"/>
                    <a:pt x="156" y="407"/>
                  </a:cubicBezTo>
                  <a:lnTo>
                    <a:pt x="213" y="132"/>
                  </a:lnTo>
                  <a:lnTo>
                    <a:pt x="167" y="132"/>
                  </a:lnTo>
                  <a:lnTo>
                    <a:pt x="108" y="41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29" name="Freeform 52"/>
            <p:cNvSpPr/>
            <p:nvPr/>
          </p:nvSpPr>
          <p:spPr>
            <a:xfrm>
              <a:off x="6896880" y="1019880"/>
              <a:ext cx="53280" cy="195840"/>
            </a:xfrm>
            <a:custGeom>
              <a:avLst/>
              <a:gdLst/>
              <a:ahLst/>
              <a:cxnLst/>
              <a:rect l="0" t="0" r="r" b="b"/>
              <a:pathLst>
                <a:path w="148" h="544">
                  <a:moveTo>
                    <a:pt x="26" y="543"/>
                  </a:moveTo>
                  <a:cubicBezTo>
                    <a:pt x="35" y="543"/>
                    <a:pt x="37" y="543"/>
                    <a:pt x="44" y="537"/>
                  </a:cubicBezTo>
                  <a:cubicBezTo>
                    <a:pt x="112" y="477"/>
                    <a:pt x="147" y="381"/>
                    <a:pt x="147" y="273"/>
                  </a:cubicBezTo>
                  <a:cubicBezTo>
                    <a:pt x="147" y="169"/>
                    <a:pt x="117" y="70"/>
                    <a:pt x="44" y="7"/>
                  </a:cubicBezTo>
                  <a:cubicBezTo>
                    <a:pt x="37" y="0"/>
                    <a:pt x="35" y="0"/>
                    <a:pt x="26" y="0"/>
                  </a:cubicBezTo>
                  <a:lnTo>
                    <a:pt x="0" y="0"/>
                  </a:lnTo>
                  <a:cubicBezTo>
                    <a:pt x="2" y="0"/>
                    <a:pt x="55" y="46"/>
                    <a:pt x="79" y="132"/>
                  </a:cubicBezTo>
                  <a:cubicBezTo>
                    <a:pt x="92" y="174"/>
                    <a:pt x="99" y="218"/>
                    <a:pt x="99" y="273"/>
                  </a:cubicBezTo>
                  <a:cubicBezTo>
                    <a:pt x="99" y="460"/>
                    <a:pt x="11" y="535"/>
                    <a:pt x="0" y="543"/>
                  </a:cubicBezTo>
                  <a:lnTo>
                    <a:pt x="26" y="54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0" name="Freeform 53"/>
            <p:cNvSpPr/>
            <p:nvPr/>
          </p:nvSpPr>
          <p:spPr>
            <a:xfrm>
              <a:off x="6721920" y="1263240"/>
              <a:ext cx="111240" cy="87480"/>
            </a:xfrm>
            <a:custGeom>
              <a:avLst/>
              <a:gdLst/>
              <a:ahLst/>
              <a:cxnLst/>
              <a:rect l="0" t="0" r="r" b="b"/>
              <a:pathLst>
                <a:path w="309" h="243">
                  <a:moveTo>
                    <a:pt x="178" y="117"/>
                  </a:moveTo>
                  <a:lnTo>
                    <a:pt x="308" y="0"/>
                  </a:lnTo>
                  <a:lnTo>
                    <a:pt x="260" y="0"/>
                  </a:lnTo>
                  <a:lnTo>
                    <a:pt x="165" y="90"/>
                  </a:lnTo>
                  <a:lnTo>
                    <a:pt x="103" y="0"/>
                  </a:lnTo>
                  <a:lnTo>
                    <a:pt x="55" y="0"/>
                  </a:lnTo>
                  <a:lnTo>
                    <a:pt x="139" y="117"/>
                  </a:lnTo>
                  <a:lnTo>
                    <a:pt x="0" y="242"/>
                  </a:lnTo>
                  <a:lnTo>
                    <a:pt x="48" y="242"/>
                  </a:lnTo>
                  <a:lnTo>
                    <a:pt x="154" y="141"/>
                  </a:lnTo>
                  <a:lnTo>
                    <a:pt x="218" y="242"/>
                  </a:lnTo>
                  <a:lnTo>
                    <a:pt x="266" y="242"/>
                  </a:lnTo>
                  <a:lnTo>
                    <a:pt x="178" y="11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1" name="Freeform 54"/>
            <p:cNvSpPr/>
            <p:nvPr/>
          </p:nvSpPr>
          <p:spPr>
            <a:xfrm>
              <a:off x="6854760" y="1332000"/>
              <a:ext cx="18720" cy="43920"/>
            </a:xfrm>
            <a:custGeom>
              <a:avLst/>
              <a:gdLst/>
              <a:ahLst/>
              <a:cxnLst/>
              <a:rect l="0" t="0" r="r" b="b"/>
              <a:pathLst>
                <a:path w="52" h="122">
                  <a:moveTo>
                    <a:pt x="51" y="48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15" y="51"/>
                  </a:lnTo>
                  <a:lnTo>
                    <a:pt x="0" y="121"/>
                  </a:lnTo>
                  <a:lnTo>
                    <a:pt x="26" y="121"/>
                  </a:lnTo>
                  <a:lnTo>
                    <a:pt x="51" y="4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2" name="Freeform 55"/>
            <p:cNvSpPr/>
            <p:nvPr/>
          </p:nvSpPr>
          <p:spPr>
            <a:xfrm>
              <a:off x="6892920" y="1263240"/>
              <a:ext cx="111240" cy="127080"/>
            </a:xfrm>
            <a:custGeom>
              <a:avLst/>
              <a:gdLst/>
              <a:ahLst/>
              <a:cxnLst/>
              <a:rect l="0" t="0" r="r" b="b"/>
              <a:pathLst>
                <a:path w="309" h="353">
                  <a:moveTo>
                    <a:pt x="308" y="0"/>
                  </a:moveTo>
                  <a:lnTo>
                    <a:pt x="264" y="0"/>
                  </a:lnTo>
                  <a:lnTo>
                    <a:pt x="231" y="51"/>
                  </a:lnTo>
                  <a:cubicBezTo>
                    <a:pt x="200" y="99"/>
                    <a:pt x="154" y="172"/>
                    <a:pt x="143" y="207"/>
                  </a:cubicBezTo>
                  <a:cubicBezTo>
                    <a:pt x="143" y="207"/>
                    <a:pt x="143" y="200"/>
                    <a:pt x="143" y="196"/>
                  </a:cubicBezTo>
                  <a:cubicBezTo>
                    <a:pt x="143" y="174"/>
                    <a:pt x="136" y="139"/>
                    <a:pt x="130" y="108"/>
                  </a:cubicBezTo>
                  <a:cubicBezTo>
                    <a:pt x="121" y="57"/>
                    <a:pt x="108" y="18"/>
                    <a:pt x="106" y="0"/>
                  </a:cubicBezTo>
                  <a:lnTo>
                    <a:pt x="57" y="0"/>
                  </a:lnTo>
                  <a:lnTo>
                    <a:pt x="119" y="233"/>
                  </a:lnTo>
                  <a:lnTo>
                    <a:pt x="119" y="240"/>
                  </a:lnTo>
                  <a:cubicBezTo>
                    <a:pt x="119" y="244"/>
                    <a:pt x="95" y="279"/>
                    <a:pt x="90" y="288"/>
                  </a:cubicBezTo>
                  <a:cubicBezTo>
                    <a:pt x="68" y="321"/>
                    <a:pt x="57" y="321"/>
                    <a:pt x="48" y="321"/>
                  </a:cubicBezTo>
                  <a:cubicBezTo>
                    <a:pt x="40" y="321"/>
                    <a:pt x="20" y="319"/>
                    <a:pt x="4" y="310"/>
                  </a:cubicBezTo>
                  <a:lnTo>
                    <a:pt x="0" y="348"/>
                  </a:lnTo>
                  <a:cubicBezTo>
                    <a:pt x="4" y="350"/>
                    <a:pt x="22" y="352"/>
                    <a:pt x="40" y="352"/>
                  </a:cubicBezTo>
                  <a:cubicBezTo>
                    <a:pt x="55" y="352"/>
                    <a:pt x="79" y="352"/>
                    <a:pt x="119" y="290"/>
                  </a:cubicBezTo>
                  <a:lnTo>
                    <a:pt x="3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3" name="Freeform 56"/>
            <p:cNvSpPr/>
            <p:nvPr/>
          </p:nvSpPr>
          <p:spPr>
            <a:xfrm>
              <a:off x="7029000" y="1332000"/>
              <a:ext cx="18720" cy="43920"/>
            </a:xfrm>
            <a:custGeom>
              <a:avLst/>
              <a:gdLst/>
              <a:ahLst/>
              <a:cxnLst/>
              <a:rect l="0" t="0" r="r" b="b"/>
              <a:pathLst>
                <a:path w="52" h="122">
                  <a:moveTo>
                    <a:pt x="51" y="48"/>
                  </a:moveTo>
                  <a:lnTo>
                    <a:pt x="51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15" y="51"/>
                  </a:lnTo>
                  <a:lnTo>
                    <a:pt x="0" y="121"/>
                  </a:lnTo>
                  <a:lnTo>
                    <a:pt x="26" y="121"/>
                  </a:lnTo>
                  <a:lnTo>
                    <a:pt x="51" y="4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4" name="Freeform 57"/>
            <p:cNvSpPr/>
            <p:nvPr/>
          </p:nvSpPr>
          <p:spPr>
            <a:xfrm>
              <a:off x="7072560" y="1263240"/>
              <a:ext cx="96120" cy="87480"/>
            </a:xfrm>
            <a:custGeom>
              <a:avLst/>
              <a:gdLst/>
              <a:ahLst/>
              <a:cxnLst/>
              <a:rect l="0" t="0" r="r" b="b"/>
              <a:pathLst>
                <a:path w="267" h="243">
                  <a:moveTo>
                    <a:pt x="257" y="29"/>
                  </a:moveTo>
                  <a:cubicBezTo>
                    <a:pt x="262" y="24"/>
                    <a:pt x="262" y="22"/>
                    <a:pt x="264" y="15"/>
                  </a:cubicBezTo>
                  <a:cubicBezTo>
                    <a:pt x="264" y="13"/>
                    <a:pt x="266" y="2"/>
                    <a:pt x="266" y="0"/>
                  </a:cubicBezTo>
                  <a:lnTo>
                    <a:pt x="59" y="0"/>
                  </a:lnTo>
                  <a:lnTo>
                    <a:pt x="53" y="35"/>
                  </a:lnTo>
                  <a:lnTo>
                    <a:pt x="134" y="35"/>
                  </a:lnTo>
                  <a:cubicBezTo>
                    <a:pt x="141" y="35"/>
                    <a:pt x="145" y="35"/>
                    <a:pt x="152" y="35"/>
                  </a:cubicBezTo>
                  <a:lnTo>
                    <a:pt x="198" y="35"/>
                  </a:lnTo>
                  <a:lnTo>
                    <a:pt x="11" y="213"/>
                  </a:lnTo>
                  <a:cubicBezTo>
                    <a:pt x="4" y="218"/>
                    <a:pt x="4" y="220"/>
                    <a:pt x="2" y="227"/>
                  </a:cubicBezTo>
                  <a:lnTo>
                    <a:pt x="0" y="242"/>
                  </a:lnTo>
                  <a:lnTo>
                    <a:pt x="216" y="242"/>
                  </a:lnTo>
                  <a:lnTo>
                    <a:pt x="224" y="207"/>
                  </a:lnTo>
                  <a:lnTo>
                    <a:pt x="139" y="207"/>
                  </a:lnTo>
                  <a:cubicBezTo>
                    <a:pt x="132" y="207"/>
                    <a:pt x="125" y="207"/>
                    <a:pt x="119" y="207"/>
                  </a:cubicBezTo>
                  <a:lnTo>
                    <a:pt x="68" y="207"/>
                  </a:lnTo>
                  <a:lnTo>
                    <a:pt x="257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5" name="Freeform 58"/>
            <p:cNvSpPr/>
            <p:nvPr/>
          </p:nvSpPr>
          <p:spPr>
            <a:xfrm>
              <a:off x="353520" y="170496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6" name="Freeform 59"/>
            <p:cNvSpPr/>
            <p:nvPr/>
          </p:nvSpPr>
          <p:spPr>
            <a:xfrm>
              <a:off x="317880" y="1774800"/>
              <a:ext cx="186480" cy="194400"/>
            </a:xfrm>
            <a:custGeom>
              <a:avLst/>
              <a:gdLst/>
              <a:ahLst/>
              <a:cxnLst/>
              <a:rect l="0" t="0" r="r" b="b"/>
              <a:pathLst>
                <a:path w="518" h="540">
                  <a:moveTo>
                    <a:pt x="517" y="0"/>
                  </a:moveTo>
                  <a:lnTo>
                    <a:pt x="449" y="0"/>
                  </a:lnTo>
                  <a:lnTo>
                    <a:pt x="398" y="235"/>
                  </a:lnTo>
                  <a:lnTo>
                    <a:pt x="134" y="235"/>
                  </a:lnTo>
                  <a:lnTo>
                    <a:pt x="185" y="0"/>
                  </a:lnTo>
                  <a:lnTo>
                    <a:pt x="114" y="0"/>
                  </a:lnTo>
                  <a:lnTo>
                    <a:pt x="0" y="539"/>
                  </a:lnTo>
                  <a:lnTo>
                    <a:pt x="68" y="539"/>
                  </a:lnTo>
                  <a:lnTo>
                    <a:pt x="123" y="282"/>
                  </a:lnTo>
                  <a:lnTo>
                    <a:pt x="387" y="282"/>
                  </a:lnTo>
                  <a:lnTo>
                    <a:pt x="334" y="539"/>
                  </a:lnTo>
                  <a:lnTo>
                    <a:pt x="403" y="539"/>
                  </a:lnTo>
                  <a:lnTo>
                    <a:pt x="517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7" name="Freeform 60"/>
            <p:cNvSpPr/>
            <p:nvPr/>
          </p:nvSpPr>
          <p:spPr>
            <a:xfrm>
              <a:off x="502920" y="1875960"/>
              <a:ext cx="20880" cy="135000"/>
            </a:xfrm>
            <a:custGeom>
              <a:avLst/>
              <a:gdLst/>
              <a:ahLst/>
              <a:cxnLst/>
              <a:rect l="0" t="0" r="r" b="b"/>
              <a:pathLst>
                <a:path w="58" h="375">
                  <a:moveTo>
                    <a:pt x="57" y="0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57" y="0"/>
                  </a:lnTo>
                  <a:moveTo>
                    <a:pt x="53" y="132"/>
                  </a:moveTo>
                  <a:lnTo>
                    <a:pt x="4" y="132"/>
                  </a:lnTo>
                  <a:lnTo>
                    <a:pt x="4" y="374"/>
                  </a:lnTo>
                  <a:lnTo>
                    <a:pt x="53" y="374"/>
                  </a:lnTo>
                  <a:lnTo>
                    <a:pt x="53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8" name="Freeform 61"/>
            <p:cNvSpPr/>
            <p:nvPr/>
          </p:nvSpPr>
          <p:spPr>
            <a:xfrm>
              <a:off x="554400" y="1921320"/>
              <a:ext cx="75600" cy="90000"/>
            </a:xfrm>
            <a:custGeom>
              <a:avLst/>
              <a:gdLst/>
              <a:ahLst/>
              <a:cxnLst/>
              <a:rect l="0" t="0" r="r" b="b"/>
              <a:pathLst>
                <a:path w="210" h="250">
                  <a:moveTo>
                    <a:pt x="209" y="86"/>
                  </a:moveTo>
                  <a:cubicBezTo>
                    <a:pt x="209" y="44"/>
                    <a:pt x="196" y="0"/>
                    <a:pt x="130" y="0"/>
                  </a:cubicBezTo>
                  <a:cubicBezTo>
                    <a:pt x="99" y="0"/>
                    <a:pt x="68" y="13"/>
                    <a:pt x="44" y="42"/>
                  </a:cubicBezTo>
                  <a:lnTo>
                    <a:pt x="44" y="2"/>
                  </a:lnTo>
                  <a:lnTo>
                    <a:pt x="0" y="2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114"/>
                  </a:lnTo>
                  <a:cubicBezTo>
                    <a:pt x="48" y="79"/>
                    <a:pt x="64" y="35"/>
                    <a:pt x="106" y="35"/>
                  </a:cubicBezTo>
                  <a:cubicBezTo>
                    <a:pt x="161" y="35"/>
                    <a:pt x="161" y="75"/>
                    <a:pt x="161" y="90"/>
                  </a:cubicBezTo>
                  <a:lnTo>
                    <a:pt x="161" y="249"/>
                  </a:lnTo>
                  <a:lnTo>
                    <a:pt x="209" y="249"/>
                  </a:lnTo>
                  <a:lnTo>
                    <a:pt x="209" y="86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39" name="Freeform 62"/>
            <p:cNvSpPr/>
            <p:nvPr/>
          </p:nvSpPr>
          <p:spPr>
            <a:xfrm>
              <a:off x="648720" y="1898280"/>
              <a:ext cx="66240" cy="114480"/>
            </a:xfrm>
            <a:custGeom>
              <a:avLst/>
              <a:gdLst/>
              <a:ahLst/>
              <a:cxnLst/>
              <a:rect l="0" t="0" r="r" b="b"/>
              <a:pathLst>
                <a:path w="184" h="318">
                  <a:moveTo>
                    <a:pt x="92" y="103"/>
                  </a:moveTo>
                  <a:lnTo>
                    <a:pt x="174" y="103"/>
                  </a:lnTo>
                  <a:lnTo>
                    <a:pt x="174" y="68"/>
                  </a:lnTo>
                  <a:lnTo>
                    <a:pt x="92" y="68"/>
                  </a:lnTo>
                  <a:lnTo>
                    <a:pt x="92" y="0"/>
                  </a:lnTo>
                  <a:lnTo>
                    <a:pt x="51" y="0"/>
                  </a:lnTo>
                  <a:lnTo>
                    <a:pt x="51" y="68"/>
                  </a:lnTo>
                  <a:lnTo>
                    <a:pt x="0" y="68"/>
                  </a:lnTo>
                  <a:lnTo>
                    <a:pt x="0" y="103"/>
                  </a:lnTo>
                  <a:lnTo>
                    <a:pt x="48" y="103"/>
                  </a:lnTo>
                  <a:lnTo>
                    <a:pt x="48" y="242"/>
                  </a:lnTo>
                  <a:cubicBezTo>
                    <a:pt x="48" y="277"/>
                    <a:pt x="57" y="317"/>
                    <a:pt x="97" y="317"/>
                  </a:cubicBezTo>
                  <a:cubicBezTo>
                    <a:pt x="136" y="317"/>
                    <a:pt x="167" y="304"/>
                    <a:pt x="183" y="297"/>
                  </a:cubicBezTo>
                  <a:lnTo>
                    <a:pt x="174" y="262"/>
                  </a:lnTo>
                  <a:cubicBezTo>
                    <a:pt x="156" y="275"/>
                    <a:pt x="136" y="279"/>
                    <a:pt x="121" y="279"/>
                  </a:cubicBezTo>
                  <a:cubicBezTo>
                    <a:pt x="99" y="279"/>
                    <a:pt x="92" y="257"/>
                    <a:pt x="92" y="231"/>
                  </a:cubicBezTo>
                  <a:lnTo>
                    <a:pt x="92" y="10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40" name="Freeform 63"/>
            <p:cNvSpPr/>
            <p:nvPr/>
          </p:nvSpPr>
          <p:spPr>
            <a:xfrm>
              <a:off x="826920" y="186516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41" name="Freeform 64"/>
            <p:cNvSpPr/>
            <p:nvPr/>
          </p:nvSpPr>
          <p:spPr>
            <a:xfrm>
              <a:off x="1221480" y="1590840"/>
              <a:ext cx="114480" cy="189720"/>
            </a:xfrm>
            <a:custGeom>
              <a:avLst/>
              <a:gdLst/>
              <a:ahLst/>
              <a:cxnLst/>
              <a:rect l="0" t="0" r="r" b="b"/>
              <a:pathLst>
                <a:path w="318" h="527">
                  <a:moveTo>
                    <a:pt x="103" y="381"/>
                  </a:moveTo>
                  <a:lnTo>
                    <a:pt x="7" y="477"/>
                  </a:lnTo>
                  <a:lnTo>
                    <a:pt x="7" y="526"/>
                  </a:lnTo>
                  <a:lnTo>
                    <a:pt x="317" y="526"/>
                  </a:lnTo>
                  <a:lnTo>
                    <a:pt x="317" y="471"/>
                  </a:lnTo>
                  <a:lnTo>
                    <a:pt x="176" y="471"/>
                  </a:lnTo>
                  <a:cubicBezTo>
                    <a:pt x="165" y="471"/>
                    <a:pt x="156" y="473"/>
                    <a:pt x="147" y="473"/>
                  </a:cubicBezTo>
                  <a:lnTo>
                    <a:pt x="62" y="473"/>
                  </a:lnTo>
                  <a:cubicBezTo>
                    <a:pt x="88" y="451"/>
                    <a:pt x="147" y="392"/>
                    <a:pt x="172" y="370"/>
                  </a:cubicBezTo>
                  <a:cubicBezTo>
                    <a:pt x="185" y="356"/>
                    <a:pt x="224" y="323"/>
                    <a:pt x="240" y="308"/>
                  </a:cubicBezTo>
                  <a:cubicBezTo>
                    <a:pt x="275" y="275"/>
                    <a:pt x="317" y="233"/>
                    <a:pt x="317" y="167"/>
                  </a:cubicBezTo>
                  <a:cubicBezTo>
                    <a:pt x="317" y="77"/>
                    <a:pt x="253" y="0"/>
                    <a:pt x="152" y="0"/>
                  </a:cubicBezTo>
                  <a:cubicBezTo>
                    <a:pt x="62" y="0"/>
                    <a:pt x="18" y="62"/>
                    <a:pt x="0" y="128"/>
                  </a:cubicBezTo>
                  <a:cubicBezTo>
                    <a:pt x="9" y="141"/>
                    <a:pt x="13" y="145"/>
                    <a:pt x="15" y="147"/>
                  </a:cubicBezTo>
                  <a:cubicBezTo>
                    <a:pt x="15" y="150"/>
                    <a:pt x="24" y="158"/>
                    <a:pt x="33" y="169"/>
                  </a:cubicBezTo>
                  <a:cubicBezTo>
                    <a:pt x="48" y="110"/>
                    <a:pt x="68" y="51"/>
                    <a:pt x="141" y="51"/>
                  </a:cubicBezTo>
                  <a:cubicBezTo>
                    <a:pt x="213" y="51"/>
                    <a:pt x="253" y="108"/>
                    <a:pt x="253" y="169"/>
                  </a:cubicBezTo>
                  <a:cubicBezTo>
                    <a:pt x="253" y="235"/>
                    <a:pt x="209" y="279"/>
                    <a:pt x="163" y="326"/>
                  </a:cubicBezTo>
                  <a:lnTo>
                    <a:pt x="103" y="38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42" name="Freeform 65"/>
            <p:cNvSpPr/>
            <p:nvPr/>
          </p:nvSpPr>
          <p:spPr>
            <a:xfrm>
              <a:off x="1352160" y="1652760"/>
              <a:ext cx="157320" cy="185040"/>
            </a:xfrm>
            <a:custGeom>
              <a:avLst/>
              <a:gdLst/>
              <a:ahLst/>
              <a:cxnLst/>
              <a:rect l="0" t="0" r="r" b="b"/>
              <a:pathLst>
                <a:path w="437" h="514">
                  <a:moveTo>
                    <a:pt x="141" y="299"/>
                  </a:moveTo>
                  <a:cubicBezTo>
                    <a:pt x="128" y="299"/>
                    <a:pt x="103" y="299"/>
                    <a:pt x="103" y="268"/>
                  </a:cubicBezTo>
                  <a:cubicBezTo>
                    <a:pt x="103" y="255"/>
                    <a:pt x="108" y="240"/>
                    <a:pt x="119" y="229"/>
                  </a:cubicBezTo>
                  <a:cubicBezTo>
                    <a:pt x="141" y="249"/>
                    <a:pt x="163" y="253"/>
                    <a:pt x="185" y="253"/>
                  </a:cubicBezTo>
                  <a:cubicBezTo>
                    <a:pt x="264" y="253"/>
                    <a:pt x="339" y="178"/>
                    <a:pt x="339" y="101"/>
                  </a:cubicBezTo>
                  <a:cubicBezTo>
                    <a:pt x="339" y="77"/>
                    <a:pt x="332" y="57"/>
                    <a:pt x="326" y="48"/>
                  </a:cubicBezTo>
                  <a:cubicBezTo>
                    <a:pt x="326" y="48"/>
                    <a:pt x="328" y="51"/>
                    <a:pt x="330" y="51"/>
                  </a:cubicBezTo>
                  <a:cubicBezTo>
                    <a:pt x="348" y="51"/>
                    <a:pt x="370" y="46"/>
                    <a:pt x="387" y="46"/>
                  </a:cubicBezTo>
                  <a:cubicBezTo>
                    <a:pt x="400" y="46"/>
                    <a:pt x="416" y="48"/>
                    <a:pt x="429" y="48"/>
                  </a:cubicBezTo>
                  <a:cubicBezTo>
                    <a:pt x="431" y="48"/>
                    <a:pt x="433" y="48"/>
                    <a:pt x="433" y="40"/>
                  </a:cubicBezTo>
                  <a:cubicBezTo>
                    <a:pt x="433" y="35"/>
                    <a:pt x="436" y="7"/>
                    <a:pt x="436" y="0"/>
                  </a:cubicBezTo>
                  <a:cubicBezTo>
                    <a:pt x="381" y="0"/>
                    <a:pt x="337" y="13"/>
                    <a:pt x="308" y="24"/>
                  </a:cubicBezTo>
                  <a:cubicBezTo>
                    <a:pt x="286" y="4"/>
                    <a:pt x="260" y="0"/>
                    <a:pt x="238" y="0"/>
                  </a:cubicBezTo>
                  <a:cubicBezTo>
                    <a:pt x="158" y="0"/>
                    <a:pt x="86" y="77"/>
                    <a:pt x="86" y="154"/>
                  </a:cubicBezTo>
                  <a:cubicBezTo>
                    <a:pt x="86" y="172"/>
                    <a:pt x="88" y="189"/>
                    <a:pt x="97" y="205"/>
                  </a:cubicBezTo>
                  <a:cubicBezTo>
                    <a:pt x="62" y="242"/>
                    <a:pt x="57" y="275"/>
                    <a:pt x="57" y="290"/>
                  </a:cubicBezTo>
                  <a:cubicBezTo>
                    <a:pt x="57" y="301"/>
                    <a:pt x="62" y="319"/>
                    <a:pt x="68" y="328"/>
                  </a:cubicBezTo>
                  <a:cubicBezTo>
                    <a:pt x="22" y="352"/>
                    <a:pt x="0" y="394"/>
                    <a:pt x="0" y="422"/>
                  </a:cubicBezTo>
                  <a:cubicBezTo>
                    <a:pt x="0" y="473"/>
                    <a:pt x="59" y="513"/>
                    <a:pt x="152" y="513"/>
                  </a:cubicBezTo>
                  <a:cubicBezTo>
                    <a:pt x="238" y="513"/>
                    <a:pt x="348" y="473"/>
                    <a:pt x="348" y="385"/>
                  </a:cubicBezTo>
                  <a:cubicBezTo>
                    <a:pt x="348" y="328"/>
                    <a:pt x="301" y="299"/>
                    <a:pt x="209" y="299"/>
                  </a:cubicBezTo>
                  <a:lnTo>
                    <a:pt x="141" y="299"/>
                  </a:lnTo>
                  <a:moveTo>
                    <a:pt x="194" y="209"/>
                  </a:moveTo>
                  <a:cubicBezTo>
                    <a:pt x="165" y="209"/>
                    <a:pt x="139" y="191"/>
                    <a:pt x="139" y="152"/>
                  </a:cubicBezTo>
                  <a:cubicBezTo>
                    <a:pt x="139" y="106"/>
                    <a:pt x="169" y="44"/>
                    <a:pt x="229" y="44"/>
                  </a:cubicBezTo>
                  <a:cubicBezTo>
                    <a:pt x="260" y="44"/>
                    <a:pt x="284" y="62"/>
                    <a:pt x="284" y="101"/>
                  </a:cubicBezTo>
                  <a:cubicBezTo>
                    <a:pt x="284" y="147"/>
                    <a:pt x="255" y="209"/>
                    <a:pt x="194" y="209"/>
                  </a:cubicBezTo>
                  <a:moveTo>
                    <a:pt x="198" y="356"/>
                  </a:moveTo>
                  <a:cubicBezTo>
                    <a:pt x="244" y="356"/>
                    <a:pt x="293" y="365"/>
                    <a:pt x="293" y="400"/>
                  </a:cubicBezTo>
                  <a:cubicBezTo>
                    <a:pt x="293" y="440"/>
                    <a:pt x="229" y="469"/>
                    <a:pt x="161" y="469"/>
                  </a:cubicBezTo>
                  <a:cubicBezTo>
                    <a:pt x="101" y="469"/>
                    <a:pt x="55" y="447"/>
                    <a:pt x="55" y="416"/>
                  </a:cubicBezTo>
                  <a:cubicBezTo>
                    <a:pt x="55" y="403"/>
                    <a:pt x="68" y="356"/>
                    <a:pt x="128" y="356"/>
                  </a:cubicBezTo>
                  <a:lnTo>
                    <a:pt x="198" y="356"/>
                  </a:lnTo>
                </a:path>
              </a:pathLst>
            </a:custGeom>
            <a:solidFill>
              <a:srgbClr val="FF0000"/>
            </a:solidFill>
            <a:ln w="12600">
              <a:noFill/>
            </a:ln>
          </p:spPr>
        </p:sp>
        <p:sp>
          <p:nvSpPr>
            <p:cNvPr id="243" name="Freeform 66"/>
            <p:cNvSpPr/>
            <p:nvPr/>
          </p:nvSpPr>
          <p:spPr>
            <a:xfrm>
              <a:off x="1138320" y="1892880"/>
              <a:ext cx="452520" cy="12240"/>
            </a:xfrm>
            <a:custGeom>
              <a:avLst/>
              <a:gdLst/>
              <a:ahLst/>
              <a:cxnLst/>
              <a:rect l="0" t="0" r="r" b="b"/>
              <a:pathLst>
                <a:path w="1257" h="34">
                  <a:moveTo>
                    <a:pt x="629" y="33"/>
                  </a:moveTo>
                  <a:lnTo>
                    <a:pt x="0" y="33"/>
                  </a:lnTo>
                  <a:lnTo>
                    <a:pt x="0" y="0"/>
                  </a:lnTo>
                  <a:lnTo>
                    <a:pt x="1256" y="0"/>
                  </a:lnTo>
                  <a:lnTo>
                    <a:pt x="1256" y="33"/>
                  </a:lnTo>
                  <a:lnTo>
                    <a:pt x="629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44" name="Freeform 67"/>
            <p:cNvSpPr/>
            <p:nvPr/>
          </p:nvSpPr>
          <p:spPr>
            <a:xfrm>
              <a:off x="1158840" y="1948320"/>
              <a:ext cx="218160" cy="279000"/>
            </a:xfrm>
            <a:custGeom>
              <a:avLst/>
              <a:gdLst/>
              <a:ahLst/>
              <a:cxnLst/>
              <a:rect l="0" t="0" r="r" b="b"/>
              <a:pathLst>
                <a:path w="606" h="775">
                  <a:moveTo>
                    <a:pt x="244" y="693"/>
                  </a:moveTo>
                  <a:lnTo>
                    <a:pt x="108" y="392"/>
                  </a:lnTo>
                  <a:cubicBezTo>
                    <a:pt x="103" y="381"/>
                    <a:pt x="99" y="381"/>
                    <a:pt x="97" y="381"/>
                  </a:cubicBezTo>
                  <a:cubicBezTo>
                    <a:pt x="97" y="381"/>
                    <a:pt x="92" y="381"/>
                    <a:pt x="84" y="387"/>
                  </a:cubicBezTo>
                  <a:lnTo>
                    <a:pt x="11" y="442"/>
                  </a:lnTo>
                  <a:cubicBezTo>
                    <a:pt x="0" y="449"/>
                    <a:pt x="0" y="451"/>
                    <a:pt x="0" y="455"/>
                  </a:cubicBezTo>
                  <a:cubicBezTo>
                    <a:pt x="0" y="458"/>
                    <a:pt x="2" y="462"/>
                    <a:pt x="9" y="462"/>
                  </a:cubicBezTo>
                  <a:cubicBezTo>
                    <a:pt x="13" y="462"/>
                    <a:pt x="26" y="451"/>
                    <a:pt x="35" y="447"/>
                  </a:cubicBezTo>
                  <a:cubicBezTo>
                    <a:pt x="40" y="442"/>
                    <a:pt x="51" y="433"/>
                    <a:pt x="59" y="427"/>
                  </a:cubicBezTo>
                  <a:lnTo>
                    <a:pt x="211" y="763"/>
                  </a:lnTo>
                  <a:cubicBezTo>
                    <a:pt x="218" y="774"/>
                    <a:pt x="222" y="774"/>
                    <a:pt x="229" y="774"/>
                  </a:cubicBezTo>
                  <a:cubicBezTo>
                    <a:pt x="240" y="774"/>
                    <a:pt x="242" y="770"/>
                    <a:pt x="249" y="759"/>
                  </a:cubicBezTo>
                  <a:lnTo>
                    <a:pt x="601" y="31"/>
                  </a:lnTo>
                  <a:cubicBezTo>
                    <a:pt x="605" y="20"/>
                    <a:pt x="605" y="18"/>
                    <a:pt x="605" y="15"/>
                  </a:cubicBezTo>
                  <a:cubicBezTo>
                    <a:pt x="605" y="9"/>
                    <a:pt x="598" y="0"/>
                    <a:pt x="590" y="0"/>
                  </a:cubicBezTo>
                  <a:cubicBezTo>
                    <a:pt x="583" y="0"/>
                    <a:pt x="579" y="4"/>
                    <a:pt x="572" y="15"/>
                  </a:cubicBezTo>
                  <a:lnTo>
                    <a:pt x="244" y="69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45" name="Freeform 68"/>
            <p:cNvSpPr/>
            <p:nvPr/>
          </p:nvSpPr>
          <p:spPr>
            <a:xfrm>
              <a:off x="1370160" y="1948320"/>
              <a:ext cx="220680" cy="12240"/>
            </a:xfrm>
            <a:custGeom>
              <a:avLst/>
              <a:gdLst/>
              <a:ahLst/>
              <a:cxnLst/>
              <a:rect l="0" t="0" r="r" b="b"/>
              <a:pathLst>
                <a:path w="613" h="34">
                  <a:moveTo>
                    <a:pt x="306" y="33"/>
                  </a:moveTo>
                  <a:lnTo>
                    <a:pt x="0" y="33"/>
                  </a:lnTo>
                  <a:lnTo>
                    <a:pt x="0" y="0"/>
                  </a:lnTo>
                  <a:lnTo>
                    <a:pt x="612" y="0"/>
                  </a:lnTo>
                  <a:lnTo>
                    <a:pt x="612" y="33"/>
                  </a:lnTo>
                  <a:lnTo>
                    <a:pt x="306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46" name="Freeform 69"/>
            <p:cNvSpPr/>
            <p:nvPr/>
          </p:nvSpPr>
          <p:spPr>
            <a:xfrm>
              <a:off x="1397160" y="2003760"/>
              <a:ext cx="185760" cy="194400"/>
            </a:xfrm>
            <a:custGeom>
              <a:avLst/>
              <a:gdLst/>
              <a:ahLst/>
              <a:cxnLst/>
              <a:rect l="0" t="0" r="r" b="b"/>
              <a:pathLst>
                <a:path w="516" h="540">
                  <a:moveTo>
                    <a:pt x="515" y="0"/>
                  </a:moveTo>
                  <a:lnTo>
                    <a:pt x="453" y="0"/>
                  </a:lnTo>
                  <a:lnTo>
                    <a:pt x="352" y="480"/>
                  </a:lnTo>
                  <a:lnTo>
                    <a:pt x="350" y="480"/>
                  </a:lnTo>
                  <a:lnTo>
                    <a:pt x="211" y="0"/>
                  </a:lnTo>
                  <a:lnTo>
                    <a:pt x="114" y="0"/>
                  </a:lnTo>
                  <a:lnTo>
                    <a:pt x="0" y="539"/>
                  </a:lnTo>
                  <a:lnTo>
                    <a:pt x="62" y="539"/>
                  </a:lnTo>
                  <a:lnTo>
                    <a:pt x="163" y="57"/>
                  </a:lnTo>
                  <a:lnTo>
                    <a:pt x="163" y="57"/>
                  </a:lnTo>
                  <a:lnTo>
                    <a:pt x="304" y="539"/>
                  </a:lnTo>
                  <a:lnTo>
                    <a:pt x="400" y="539"/>
                  </a:lnTo>
                  <a:lnTo>
                    <a:pt x="515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47" name="Freeform 70"/>
            <p:cNvSpPr/>
            <p:nvPr/>
          </p:nvSpPr>
          <p:spPr>
            <a:xfrm>
              <a:off x="1732320" y="1647360"/>
              <a:ext cx="64440" cy="501840"/>
            </a:xfrm>
            <a:custGeom>
              <a:avLst/>
              <a:gdLst/>
              <a:ahLst/>
              <a:cxnLst/>
              <a:rect l="0" t="0" r="r" b="b"/>
              <a:pathLst>
                <a:path w="179" h="1394">
                  <a:moveTo>
                    <a:pt x="0" y="1393"/>
                  </a:moveTo>
                  <a:lnTo>
                    <a:pt x="178" y="1393"/>
                  </a:lnTo>
                  <a:lnTo>
                    <a:pt x="178" y="1357"/>
                  </a:lnTo>
                  <a:lnTo>
                    <a:pt x="37" y="1357"/>
                  </a:lnTo>
                  <a:lnTo>
                    <a:pt x="37" y="37"/>
                  </a:lnTo>
                  <a:lnTo>
                    <a:pt x="178" y="37"/>
                  </a:lnTo>
                  <a:lnTo>
                    <a:pt x="178" y="0"/>
                  </a:lnTo>
                  <a:lnTo>
                    <a:pt x="0" y="0"/>
                  </a:lnTo>
                  <a:lnTo>
                    <a:pt x="0" y="139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48" name="Freeform 71"/>
            <p:cNvSpPr/>
            <p:nvPr/>
          </p:nvSpPr>
          <p:spPr>
            <a:xfrm>
              <a:off x="182340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49" name="Freeform 72"/>
            <p:cNvSpPr/>
            <p:nvPr/>
          </p:nvSpPr>
          <p:spPr>
            <a:xfrm>
              <a:off x="1934280" y="1778760"/>
              <a:ext cx="94680" cy="189720"/>
            </a:xfrm>
            <a:custGeom>
              <a:avLst/>
              <a:gdLst/>
              <a:ahLst/>
              <a:cxnLst/>
              <a:rect l="0" t="0" r="r" b="b"/>
              <a:pathLst>
                <a:path w="263" h="527">
                  <a:moveTo>
                    <a:pt x="163" y="0"/>
                  </a:moveTo>
                  <a:lnTo>
                    <a:pt x="147" y="0"/>
                  </a:lnTo>
                  <a:cubicBezTo>
                    <a:pt x="101" y="48"/>
                    <a:pt x="37" y="51"/>
                    <a:pt x="0" y="51"/>
                  </a:cubicBezTo>
                  <a:lnTo>
                    <a:pt x="0" y="97"/>
                  </a:lnTo>
                  <a:cubicBezTo>
                    <a:pt x="26" y="95"/>
                    <a:pt x="64" y="95"/>
                    <a:pt x="101" y="77"/>
                  </a:cubicBezTo>
                  <a:lnTo>
                    <a:pt x="101" y="482"/>
                  </a:lnTo>
                  <a:lnTo>
                    <a:pt x="4" y="482"/>
                  </a:lnTo>
                  <a:lnTo>
                    <a:pt x="4" y="526"/>
                  </a:lnTo>
                  <a:lnTo>
                    <a:pt x="262" y="526"/>
                  </a:lnTo>
                  <a:lnTo>
                    <a:pt x="262" y="482"/>
                  </a:lnTo>
                  <a:lnTo>
                    <a:pt x="163" y="482"/>
                  </a:lnTo>
                  <a:lnTo>
                    <a:pt x="163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0" name="Freeform 73"/>
            <p:cNvSpPr/>
            <p:nvPr/>
          </p:nvSpPr>
          <p:spPr>
            <a:xfrm>
              <a:off x="2133720" y="189288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1" name="Freeform 74"/>
            <p:cNvSpPr/>
            <p:nvPr/>
          </p:nvSpPr>
          <p:spPr>
            <a:xfrm>
              <a:off x="2399760" y="1844280"/>
              <a:ext cx="157320" cy="127080"/>
            </a:xfrm>
            <a:custGeom>
              <a:avLst/>
              <a:gdLst/>
              <a:ahLst/>
              <a:cxnLst/>
              <a:rect l="0" t="0" r="r" b="b"/>
              <a:pathLst>
                <a:path w="437" h="353">
                  <a:moveTo>
                    <a:pt x="339" y="161"/>
                  </a:moveTo>
                  <a:cubicBezTo>
                    <a:pt x="339" y="37"/>
                    <a:pt x="266" y="0"/>
                    <a:pt x="209" y="0"/>
                  </a:cubicBezTo>
                  <a:cubicBezTo>
                    <a:pt x="103" y="0"/>
                    <a:pt x="0" y="112"/>
                    <a:pt x="0" y="220"/>
                  </a:cubicBezTo>
                  <a:cubicBezTo>
                    <a:pt x="0" y="293"/>
                    <a:pt x="46" y="352"/>
                    <a:pt x="125" y="352"/>
                  </a:cubicBezTo>
                  <a:cubicBezTo>
                    <a:pt x="174" y="352"/>
                    <a:pt x="231" y="334"/>
                    <a:pt x="290" y="288"/>
                  </a:cubicBezTo>
                  <a:cubicBezTo>
                    <a:pt x="299" y="328"/>
                    <a:pt x="326" y="352"/>
                    <a:pt x="361" y="352"/>
                  </a:cubicBezTo>
                  <a:cubicBezTo>
                    <a:pt x="403" y="352"/>
                    <a:pt x="427" y="310"/>
                    <a:pt x="427" y="297"/>
                  </a:cubicBezTo>
                  <a:cubicBezTo>
                    <a:pt x="427" y="293"/>
                    <a:pt x="420" y="290"/>
                    <a:pt x="416" y="290"/>
                  </a:cubicBezTo>
                  <a:cubicBezTo>
                    <a:pt x="411" y="290"/>
                    <a:pt x="409" y="293"/>
                    <a:pt x="407" y="297"/>
                  </a:cubicBezTo>
                  <a:cubicBezTo>
                    <a:pt x="392" y="334"/>
                    <a:pt x="365" y="334"/>
                    <a:pt x="363" y="334"/>
                  </a:cubicBezTo>
                  <a:cubicBezTo>
                    <a:pt x="339" y="334"/>
                    <a:pt x="339" y="275"/>
                    <a:pt x="339" y="255"/>
                  </a:cubicBezTo>
                  <a:cubicBezTo>
                    <a:pt x="339" y="240"/>
                    <a:pt x="339" y="238"/>
                    <a:pt x="348" y="229"/>
                  </a:cubicBezTo>
                  <a:cubicBezTo>
                    <a:pt x="420" y="136"/>
                    <a:pt x="436" y="46"/>
                    <a:pt x="436" y="46"/>
                  </a:cubicBezTo>
                  <a:cubicBezTo>
                    <a:pt x="436" y="44"/>
                    <a:pt x="436" y="37"/>
                    <a:pt x="427" y="37"/>
                  </a:cubicBezTo>
                  <a:cubicBezTo>
                    <a:pt x="418" y="37"/>
                    <a:pt x="418" y="40"/>
                    <a:pt x="416" y="55"/>
                  </a:cubicBezTo>
                  <a:cubicBezTo>
                    <a:pt x="400" y="103"/>
                    <a:pt x="376" y="163"/>
                    <a:pt x="339" y="209"/>
                  </a:cubicBezTo>
                  <a:lnTo>
                    <a:pt x="339" y="161"/>
                  </a:lnTo>
                  <a:moveTo>
                    <a:pt x="286" y="266"/>
                  </a:moveTo>
                  <a:cubicBezTo>
                    <a:pt x="218" y="328"/>
                    <a:pt x="158" y="334"/>
                    <a:pt x="128" y="334"/>
                  </a:cubicBezTo>
                  <a:cubicBezTo>
                    <a:pt x="81" y="334"/>
                    <a:pt x="57" y="301"/>
                    <a:pt x="57" y="251"/>
                  </a:cubicBezTo>
                  <a:cubicBezTo>
                    <a:pt x="57" y="213"/>
                    <a:pt x="77" y="128"/>
                    <a:pt x="103" y="88"/>
                  </a:cubicBezTo>
                  <a:cubicBezTo>
                    <a:pt x="139" y="33"/>
                    <a:pt x="180" y="18"/>
                    <a:pt x="209" y="18"/>
                  </a:cubicBezTo>
                  <a:cubicBezTo>
                    <a:pt x="286" y="18"/>
                    <a:pt x="286" y="119"/>
                    <a:pt x="286" y="180"/>
                  </a:cubicBezTo>
                  <a:cubicBezTo>
                    <a:pt x="286" y="209"/>
                    <a:pt x="286" y="253"/>
                    <a:pt x="286" y="266"/>
                  </a:cubicBez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52" name="Freeform 75"/>
            <p:cNvSpPr/>
            <p:nvPr/>
          </p:nvSpPr>
          <p:spPr>
            <a:xfrm>
              <a:off x="258372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3" name="Freeform 76"/>
            <p:cNvSpPr/>
            <p:nvPr/>
          </p:nvSpPr>
          <p:spPr>
            <a:xfrm>
              <a:off x="269856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4" name="Freeform 77"/>
            <p:cNvSpPr/>
            <p:nvPr/>
          </p:nvSpPr>
          <p:spPr>
            <a:xfrm>
              <a:off x="2840808" y="170496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5" name="Freeform 78"/>
            <p:cNvSpPr/>
            <p:nvPr/>
          </p:nvSpPr>
          <p:spPr>
            <a:xfrm>
              <a:off x="2797560" y="17748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6" name="Freeform 79"/>
            <p:cNvSpPr/>
            <p:nvPr/>
          </p:nvSpPr>
          <p:spPr>
            <a:xfrm>
              <a:off x="2927520" y="1891800"/>
              <a:ext cx="138960" cy="138960"/>
            </a:xfrm>
            <a:custGeom>
              <a:avLst/>
              <a:gdLst/>
              <a:ahLst/>
              <a:cxnLst/>
              <a:rect l="0" t="0" r="r" b="b"/>
              <a:pathLst>
                <a:path w="386" h="386">
                  <a:moveTo>
                    <a:pt x="205" y="205"/>
                  </a:moveTo>
                  <a:lnTo>
                    <a:pt x="365" y="205"/>
                  </a:lnTo>
                  <a:cubicBezTo>
                    <a:pt x="372" y="205"/>
                    <a:pt x="385" y="205"/>
                    <a:pt x="385" y="194"/>
                  </a:cubicBezTo>
                  <a:cubicBezTo>
                    <a:pt x="385" y="180"/>
                    <a:pt x="372" y="180"/>
                    <a:pt x="365" y="180"/>
                  </a:cubicBezTo>
                  <a:lnTo>
                    <a:pt x="205" y="180"/>
                  </a:lnTo>
                  <a:lnTo>
                    <a:pt x="205" y="20"/>
                  </a:lnTo>
                  <a:cubicBezTo>
                    <a:pt x="205" y="11"/>
                    <a:pt x="205" y="0"/>
                    <a:pt x="194" y="0"/>
                  </a:cubicBezTo>
                  <a:cubicBezTo>
                    <a:pt x="180" y="0"/>
                    <a:pt x="180" y="11"/>
                    <a:pt x="180" y="20"/>
                  </a:cubicBezTo>
                  <a:lnTo>
                    <a:pt x="180" y="180"/>
                  </a:lnTo>
                  <a:lnTo>
                    <a:pt x="20" y="180"/>
                  </a:lnTo>
                  <a:cubicBezTo>
                    <a:pt x="11" y="180"/>
                    <a:pt x="0" y="180"/>
                    <a:pt x="0" y="194"/>
                  </a:cubicBezTo>
                  <a:cubicBezTo>
                    <a:pt x="0" y="205"/>
                    <a:pt x="11" y="205"/>
                    <a:pt x="20" y="205"/>
                  </a:cubicBezTo>
                  <a:lnTo>
                    <a:pt x="180" y="205"/>
                  </a:lnTo>
                  <a:lnTo>
                    <a:pt x="180" y="365"/>
                  </a:lnTo>
                  <a:cubicBezTo>
                    <a:pt x="180" y="374"/>
                    <a:pt x="180" y="385"/>
                    <a:pt x="194" y="385"/>
                  </a:cubicBezTo>
                  <a:cubicBezTo>
                    <a:pt x="205" y="385"/>
                    <a:pt x="205" y="374"/>
                    <a:pt x="205" y="365"/>
                  </a:cubicBezTo>
                  <a:lnTo>
                    <a:pt x="205" y="20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7" name="Freeform 80"/>
            <p:cNvSpPr/>
            <p:nvPr/>
          </p:nvSpPr>
          <p:spPr>
            <a:xfrm>
              <a:off x="3111120" y="17748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8" name="Freeform 81"/>
            <p:cNvSpPr/>
            <p:nvPr/>
          </p:nvSpPr>
          <p:spPr>
            <a:xfrm>
              <a:off x="3108600" y="183960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59" name="Freeform 82"/>
            <p:cNvSpPr/>
            <p:nvPr/>
          </p:nvSpPr>
          <p:spPr>
            <a:xfrm>
              <a:off x="3304440" y="180576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0" name="Freeform 83"/>
            <p:cNvSpPr/>
            <p:nvPr/>
          </p:nvSpPr>
          <p:spPr>
            <a:xfrm>
              <a:off x="3624168" y="170496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1" name="Freeform 84"/>
            <p:cNvSpPr/>
            <p:nvPr/>
          </p:nvSpPr>
          <p:spPr>
            <a:xfrm>
              <a:off x="3579840" y="17748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2" name="Freeform 85"/>
            <p:cNvSpPr/>
            <p:nvPr/>
          </p:nvSpPr>
          <p:spPr>
            <a:xfrm>
              <a:off x="3720240" y="1956240"/>
              <a:ext cx="132480" cy="10800"/>
            </a:xfrm>
            <a:custGeom>
              <a:avLst/>
              <a:gdLst/>
              <a:ahLst/>
              <a:cxnLst/>
              <a:rect l="0" t="0" r="r" b="b"/>
              <a:pathLst>
                <a:path w="368" h="30">
                  <a:moveTo>
                    <a:pt x="345" y="29"/>
                  </a:moveTo>
                  <a:cubicBezTo>
                    <a:pt x="354" y="29"/>
                    <a:pt x="367" y="29"/>
                    <a:pt x="367" y="15"/>
                  </a:cubicBezTo>
                  <a:cubicBezTo>
                    <a:pt x="367" y="0"/>
                    <a:pt x="356" y="0"/>
                    <a:pt x="345" y="0"/>
                  </a:cubicBezTo>
                  <a:lnTo>
                    <a:pt x="22" y="0"/>
                  </a:lnTo>
                  <a:cubicBezTo>
                    <a:pt x="13" y="0"/>
                    <a:pt x="0" y="0"/>
                    <a:pt x="0" y="13"/>
                  </a:cubicBezTo>
                  <a:cubicBezTo>
                    <a:pt x="0" y="29"/>
                    <a:pt x="13" y="29"/>
                    <a:pt x="22" y="29"/>
                  </a:cubicBezTo>
                  <a:lnTo>
                    <a:pt x="345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3" name="Freeform 86"/>
            <p:cNvSpPr/>
            <p:nvPr/>
          </p:nvSpPr>
          <p:spPr>
            <a:xfrm>
              <a:off x="3907080" y="17748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4" name="Freeform 87"/>
            <p:cNvSpPr/>
            <p:nvPr/>
          </p:nvSpPr>
          <p:spPr>
            <a:xfrm>
              <a:off x="3904560" y="183960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5" name="Freeform 88"/>
            <p:cNvSpPr/>
            <p:nvPr/>
          </p:nvSpPr>
          <p:spPr>
            <a:xfrm>
              <a:off x="4038480" y="1715400"/>
              <a:ext cx="73080" cy="180000"/>
            </a:xfrm>
            <a:custGeom>
              <a:avLst/>
              <a:gdLst/>
              <a:ahLst/>
              <a:cxnLst/>
              <a:rect l="0" t="0" r="r" b="b"/>
              <a:pathLst>
                <a:path w="203" h="500">
                  <a:moveTo>
                    <a:pt x="108" y="156"/>
                  </a:moveTo>
                  <a:cubicBezTo>
                    <a:pt x="117" y="156"/>
                    <a:pt x="121" y="156"/>
                    <a:pt x="139" y="161"/>
                  </a:cubicBezTo>
                  <a:cubicBezTo>
                    <a:pt x="156" y="167"/>
                    <a:pt x="169" y="169"/>
                    <a:pt x="178" y="169"/>
                  </a:cubicBezTo>
                  <a:cubicBezTo>
                    <a:pt x="200" y="169"/>
                    <a:pt x="202" y="154"/>
                    <a:pt x="202" y="147"/>
                  </a:cubicBezTo>
                  <a:cubicBezTo>
                    <a:pt x="202" y="143"/>
                    <a:pt x="200" y="128"/>
                    <a:pt x="178" y="128"/>
                  </a:cubicBezTo>
                  <a:cubicBezTo>
                    <a:pt x="169" y="128"/>
                    <a:pt x="156" y="130"/>
                    <a:pt x="139" y="136"/>
                  </a:cubicBezTo>
                  <a:cubicBezTo>
                    <a:pt x="121" y="141"/>
                    <a:pt x="117" y="141"/>
                    <a:pt x="108" y="141"/>
                  </a:cubicBezTo>
                  <a:cubicBezTo>
                    <a:pt x="108" y="123"/>
                    <a:pt x="112" y="99"/>
                    <a:pt x="114" y="84"/>
                  </a:cubicBezTo>
                  <a:cubicBezTo>
                    <a:pt x="117" y="73"/>
                    <a:pt x="123" y="44"/>
                    <a:pt x="123" y="24"/>
                  </a:cubicBezTo>
                  <a:cubicBezTo>
                    <a:pt x="123" y="9"/>
                    <a:pt x="114" y="0"/>
                    <a:pt x="101" y="0"/>
                  </a:cubicBezTo>
                  <a:cubicBezTo>
                    <a:pt x="90" y="0"/>
                    <a:pt x="79" y="7"/>
                    <a:pt x="79" y="24"/>
                  </a:cubicBezTo>
                  <a:cubicBezTo>
                    <a:pt x="79" y="44"/>
                    <a:pt x="84" y="70"/>
                    <a:pt x="88" y="88"/>
                  </a:cubicBezTo>
                  <a:cubicBezTo>
                    <a:pt x="88" y="95"/>
                    <a:pt x="95" y="121"/>
                    <a:pt x="95" y="141"/>
                  </a:cubicBezTo>
                  <a:cubicBezTo>
                    <a:pt x="86" y="141"/>
                    <a:pt x="81" y="141"/>
                    <a:pt x="64" y="136"/>
                  </a:cubicBezTo>
                  <a:cubicBezTo>
                    <a:pt x="46" y="130"/>
                    <a:pt x="33" y="128"/>
                    <a:pt x="24" y="128"/>
                  </a:cubicBezTo>
                  <a:cubicBezTo>
                    <a:pt x="2" y="128"/>
                    <a:pt x="0" y="143"/>
                    <a:pt x="0" y="147"/>
                  </a:cubicBezTo>
                  <a:cubicBezTo>
                    <a:pt x="0" y="152"/>
                    <a:pt x="2" y="169"/>
                    <a:pt x="24" y="169"/>
                  </a:cubicBezTo>
                  <a:cubicBezTo>
                    <a:pt x="33" y="169"/>
                    <a:pt x="46" y="167"/>
                    <a:pt x="64" y="161"/>
                  </a:cubicBezTo>
                  <a:cubicBezTo>
                    <a:pt x="81" y="156"/>
                    <a:pt x="86" y="156"/>
                    <a:pt x="95" y="156"/>
                  </a:cubicBezTo>
                  <a:cubicBezTo>
                    <a:pt x="95" y="169"/>
                    <a:pt x="90" y="187"/>
                    <a:pt x="88" y="198"/>
                  </a:cubicBezTo>
                  <a:cubicBezTo>
                    <a:pt x="79" y="231"/>
                    <a:pt x="79" y="235"/>
                    <a:pt x="79" y="264"/>
                  </a:cubicBezTo>
                  <a:cubicBezTo>
                    <a:pt x="79" y="370"/>
                    <a:pt x="90" y="480"/>
                    <a:pt x="92" y="491"/>
                  </a:cubicBezTo>
                  <a:cubicBezTo>
                    <a:pt x="92" y="495"/>
                    <a:pt x="95" y="499"/>
                    <a:pt x="101" y="499"/>
                  </a:cubicBezTo>
                  <a:cubicBezTo>
                    <a:pt x="110" y="499"/>
                    <a:pt x="110" y="495"/>
                    <a:pt x="110" y="488"/>
                  </a:cubicBezTo>
                  <a:cubicBezTo>
                    <a:pt x="110" y="488"/>
                    <a:pt x="114" y="440"/>
                    <a:pt x="117" y="407"/>
                  </a:cubicBezTo>
                  <a:cubicBezTo>
                    <a:pt x="121" y="359"/>
                    <a:pt x="123" y="312"/>
                    <a:pt x="123" y="264"/>
                  </a:cubicBezTo>
                  <a:cubicBezTo>
                    <a:pt x="123" y="235"/>
                    <a:pt x="123" y="231"/>
                    <a:pt x="114" y="196"/>
                  </a:cubicBezTo>
                  <a:cubicBezTo>
                    <a:pt x="114" y="191"/>
                    <a:pt x="108" y="169"/>
                    <a:pt x="108" y="156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6" name="Freeform 89"/>
            <p:cNvSpPr/>
            <p:nvPr/>
          </p:nvSpPr>
          <p:spPr>
            <a:xfrm>
              <a:off x="415512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7" name="Freeform 90"/>
            <p:cNvSpPr/>
            <p:nvPr/>
          </p:nvSpPr>
          <p:spPr>
            <a:xfrm>
              <a:off x="4325400" y="180576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68" name="Freeform 91"/>
            <p:cNvSpPr/>
            <p:nvPr/>
          </p:nvSpPr>
          <p:spPr>
            <a:xfrm>
              <a:off x="4599360" y="1844280"/>
              <a:ext cx="157320" cy="127080"/>
            </a:xfrm>
            <a:custGeom>
              <a:avLst/>
              <a:gdLst/>
              <a:ahLst/>
              <a:cxnLst/>
              <a:rect l="0" t="0" r="r" b="b"/>
              <a:pathLst>
                <a:path w="437" h="353">
                  <a:moveTo>
                    <a:pt x="339" y="161"/>
                  </a:moveTo>
                  <a:cubicBezTo>
                    <a:pt x="339" y="37"/>
                    <a:pt x="266" y="0"/>
                    <a:pt x="209" y="0"/>
                  </a:cubicBezTo>
                  <a:cubicBezTo>
                    <a:pt x="103" y="0"/>
                    <a:pt x="0" y="112"/>
                    <a:pt x="0" y="220"/>
                  </a:cubicBezTo>
                  <a:cubicBezTo>
                    <a:pt x="0" y="293"/>
                    <a:pt x="46" y="352"/>
                    <a:pt x="125" y="352"/>
                  </a:cubicBezTo>
                  <a:cubicBezTo>
                    <a:pt x="174" y="352"/>
                    <a:pt x="231" y="334"/>
                    <a:pt x="290" y="288"/>
                  </a:cubicBezTo>
                  <a:cubicBezTo>
                    <a:pt x="299" y="328"/>
                    <a:pt x="326" y="352"/>
                    <a:pt x="361" y="352"/>
                  </a:cubicBezTo>
                  <a:cubicBezTo>
                    <a:pt x="403" y="352"/>
                    <a:pt x="427" y="310"/>
                    <a:pt x="427" y="297"/>
                  </a:cubicBezTo>
                  <a:cubicBezTo>
                    <a:pt x="427" y="293"/>
                    <a:pt x="420" y="290"/>
                    <a:pt x="416" y="290"/>
                  </a:cubicBezTo>
                  <a:cubicBezTo>
                    <a:pt x="411" y="290"/>
                    <a:pt x="409" y="293"/>
                    <a:pt x="407" y="297"/>
                  </a:cubicBezTo>
                  <a:cubicBezTo>
                    <a:pt x="392" y="334"/>
                    <a:pt x="365" y="334"/>
                    <a:pt x="363" y="334"/>
                  </a:cubicBezTo>
                  <a:cubicBezTo>
                    <a:pt x="339" y="334"/>
                    <a:pt x="339" y="275"/>
                    <a:pt x="339" y="255"/>
                  </a:cubicBezTo>
                  <a:cubicBezTo>
                    <a:pt x="339" y="240"/>
                    <a:pt x="339" y="238"/>
                    <a:pt x="348" y="229"/>
                  </a:cubicBezTo>
                  <a:cubicBezTo>
                    <a:pt x="420" y="136"/>
                    <a:pt x="436" y="46"/>
                    <a:pt x="436" y="46"/>
                  </a:cubicBezTo>
                  <a:cubicBezTo>
                    <a:pt x="436" y="44"/>
                    <a:pt x="436" y="37"/>
                    <a:pt x="427" y="37"/>
                  </a:cubicBezTo>
                  <a:cubicBezTo>
                    <a:pt x="418" y="37"/>
                    <a:pt x="418" y="40"/>
                    <a:pt x="416" y="55"/>
                  </a:cubicBezTo>
                  <a:cubicBezTo>
                    <a:pt x="400" y="103"/>
                    <a:pt x="376" y="163"/>
                    <a:pt x="339" y="209"/>
                  </a:cubicBezTo>
                  <a:lnTo>
                    <a:pt x="339" y="161"/>
                  </a:lnTo>
                  <a:moveTo>
                    <a:pt x="286" y="266"/>
                  </a:moveTo>
                  <a:cubicBezTo>
                    <a:pt x="218" y="328"/>
                    <a:pt x="158" y="334"/>
                    <a:pt x="128" y="334"/>
                  </a:cubicBezTo>
                  <a:cubicBezTo>
                    <a:pt x="81" y="334"/>
                    <a:pt x="57" y="301"/>
                    <a:pt x="57" y="251"/>
                  </a:cubicBezTo>
                  <a:cubicBezTo>
                    <a:pt x="57" y="213"/>
                    <a:pt x="77" y="128"/>
                    <a:pt x="103" y="88"/>
                  </a:cubicBezTo>
                  <a:cubicBezTo>
                    <a:pt x="139" y="33"/>
                    <a:pt x="180" y="18"/>
                    <a:pt x="209" y="18"/>
                  </a:cubicBezTo>
                  <a:cubicBezTo>
                    <a:pt x="286" y="18"/>
                    <a:pt x="286" y="119"/>
                    <a:pt x="286" y="180"/>
                  </a:cubicBezTo>
                  <a:cubicBezTo>
                    <a:pt x="286" y="209"/>
                    <a:pt x="286" y="253"/>
                    <a:pt x="286" y="266"/>
                  </a:cubicBez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69" name="Freeform 92"/>
            <p:cNvSpPr/>
            <p:nvPr/>
          </p:nvSpPr>
          <p:spPr>
            <a:xfrm>
              <a:off x="478872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0" name="Freeform 93"/>
            <p:cNvSpPr/>
            <p:nvPr/>
          </p:nvSpPr>
          <p:spPr>
            <a:xfrm>
              <a:off x="4931688" y="170496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1" name="Freeform 94"/>
            <p:cNvSpPr/>
            <p:nvPr/>
          </p:nvSpPr>
          <p:spPr>
            <a:xfrm>
              <a:off x="4887720" y="17748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2" name="Freeform 95"/>
            <p:cNvSpPr/>
            <p:nvPr/>
          </p:nvSpPr>
          <p:spPr>
            <a:xfrm>
              <a:off x="5018400" y="1891800"/>
              <a:ext cx="138960" cy="138960"/>
            </a:xfrm>
            <a:custGeom>
              <a:avLst/>
              <a:gdLst/>
              <a:ahLst/>
              <a:cxnLst/>
              <a:rect l="0" t="0" r="r" b="b"/>
              <a:pathLst>
                <a:path w="386" h="386">
                  <a:moveTo>
                    <a:pt x="205" y="205"/>
                  </a:moveTo>
                  <a:lnTo>
                    <a:pt x="365" y="205"/>
                  </a:lnTo>
                  <a:cubicBezTo>
                    <a:pt x="372" y="205"/>
                    <a:pt x="385" y="205"/>
                    <a:pt x="385" y="194"/>
                  </a:cubicBezTo>
                  <a:cubicBezTo>
                    <a:pt x="385" y="180"/>
                    <a:pt x="372" y="180"/>
                    <a:pt x="365" y="180"/>
                  </a:cubicBezTo>
                  <a:lnTo>
                    <a:pt x="205" y="180"/>
                  </a:lnTo>
                  <a:lnTo>
                    <a:pt x="205" y="20"/>
                  </a:lnTo>
                  <a:cubicBezTo>
                    <a:pt x="205" y="11"/>
                    <a:pt x="205" y="0"/>
                    <a:pt x="194" y="0"/>
                  </a:cubicBezTo>
                  <a:cubicBezTo>
                    <a:pt x="180" y="0"/>
                    <a:pt x="180" y="11"/>
                    <a:pt x="180" y="20"/>
                  </a:cubicBezTo>
                  <a:lnTo>
                    <a:pt x="180" y="180"/>
                  </a:lnTo>
                  <a:lnTo>
                    <a:pt x="20" y="180"/>
                  </a:lnTo>
                  <a:cubicBezTo>
                    <a:pt x="11" y="180"/>
                    <a:pt x="0" y="180"/>
                    <a:pt x="0" y="194"/>
                  </a:cubicBezTo>
                  <a:cubicBezTo>
                    <a:pt x="0" y="205"/>
                    <a:pt x="11" y="205"/>
                    <a:pt x="20" y="205"/>
                  </a:cubicBezTo>
                  <a:lnTo>
                    <a:pt x="180" y="205"/>
                  </a:lnTo>
                  <a:lnTo>
                    <a:pt x="180" y="365"/>
                  </a:lnTo>
                  <a:cubicBezTo>
                    <a:pt x="180" y="374"/>
                    <a:pt x="180" y="385"/>
                    <a:pt x="194" y="385"/>
                  </a:cubicBezTo>
                  <a:cubicBezTo>
                    <a:pt x="205" y="385"/>
                    <a:pt x="205" y="374"/>
                    <a:pt x="205" y="365"/>
                  </a:cubicBezTo>
                  <a:lnTo>
                    <a:pt x="205" y="20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3" name="Freeform 96"/>
            <p:cNvSpPr/>
            <p:nvPr/>
          </p:nvSpPr>
          <p:spPr>
            <a:xfrm>
              <a:off x="5201280" y="17748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4" name="Freeform 97"/>
            <p:cNvSpPr/>
            <p:nvPr/>
          </p:nvSpPr>
          <p:spPr>
            <a:xfrm>
              <a:off x="5199480" y="183960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5" name="Freeform 98"/>
            <p:cNvSpPr/>
            <p:nvPr/>
          </p:nvSpPr>
          <p:spPr>
            <a:xfrm>
              <a:off x="5332680" y="1715400"/>
              <a:ext cx="73080" cy="180000"/>
            </a:xfrm>
            <a:custGeom>
              <a:avLst/>
              <a:gdLst/>
              <a:ahLst/>
              <a:cxnLst/>
              <a:rect l="0" t="0" r="r" b="b"/>
              <a:pathLst>
                <a:path w="203" h="500">
                  <a:moveTo>
                    <a:pt x="108" y="156"/>
                  </a:moveTo>
                  <a:cubicBezTo>
                    <a:pt x="117" y="156"/>
                    <a:pt x="121" y="156"/>
                    <a:pt x="139" y="161"/>
                  </a:cubicBezTo>
                  <a:cubicBezTo>
                    <a:pt x="156" y="167"/>
                    <a:pt x="169" y="169"/>
                    <a:pt x="178" y="169"/>
                  </a:cubicBezTo>
                  <a:cubicBezTo>
                    <a:pt x="200" y="169"/>
                    <a:pt x="202" y="154"/>
                    <a:pt x="202" y="147"/>
                  </a:cubicBezTo>
                  <a:cubicBezTo>
                    <a:pt x="202" y="143"/>
                    <a:pt x="200" y="128"/>
                    <a:pt x="178" y="128"/>
                  </a:cubicBezTo>
                  <a:cubicBezTo>
                    <a:pt x="169" y="128"/>
                    <a:pt x="156" y="130"/>
                    <a:pt x="139" y="136"/>
                  </a:cubicBezTo>
                  <a:cubicBezTo>
                    <a:pt x="121" y="141"/>
                    <a:pt x="117" y="141"/>
                    <a:pt x="108" y="141"/>
                  </a:cubicBezTo>
                  <a:cubicBezTo>
                    <a:pt x="108" y="123"/>
                    <a:pt x="112" y="99"/>
                    <a:pt x="114" y="84"/>
                  </a:cubicBezTo>
                  <a:cubicBezTo>
                    <a:pt x="117" y="73"/>
                    <a:pt x="123" y="44"/>
                    <a:pt x="123" y="24"/>
                  </a:cubicBezTo>
                  <a:cubicBezTo>
                    <a:pt x="123" y="9"/>
                    <a:pt x="114" y="0"/>
                    <a:pt x="101" y="0"/>
                  </a:cubicBezTo>
                  <a:cubicBezTo>
                    <a:pt x="90" y="0"/>
                    <a:pt x="79" y="7"/>
                    <a:pt x="79" y="24"/>
                  </a:cubicBezTo>
                  <a:cubicBezTo>
                    <a:pt x="79" y="44"/>
                    <a:pt x="84" y="70"/>
                    <a:pt x="88" y="88"/>
                  </a:cubicBezTo>
                  <a:cubicBezTo>
                    <a:pt x="88" y="95"/>
                    <a:pt x="95" y="121"/>
                    <a:pt x="95" y="141"/>
                  </a:cubicBezTo>
                  <a:cubicBezTo>
                    <a:pt x="86" y="141"/>
                    <a:pt x="81" y="141"/>
                    <a:pt x="64" y="136"/>
                  </a:cubicBezTo>
                  <a:cubicBezTo>
                    <a:pt x="46" y="130"/>
                    <a:pt x="33" y="128"/>
                    <a:pt x="24" y="128"/>
                  </a:cubicBezTo>
                  <a:cubicBezTo>
                    <a:pt x="2" y="128"/>
                    <a:pt x="0" y="143"/>
                    <a:pt x="0" y="147"/>
                  </a:cubicBezTo>
                  <a:cubicBezTo>
                    <a:pt x="0" y="152"/>
                    <a:pt x="2" y="169"/>
                    <a:pt x="24" y="169"/>
                  </a:cubicBezTo>
                  <a:cubicBezTo>
                    <a:pt x="33" y="169"/>
                    <a:pt x="46" y="167"/>
                    <a:pt x="64" y="161"/>
                  </a:cubicBezTo>
                  <a:cubicBezTo>
                    <a:pt x="81" y="156"/>
                    <a:pt x="86" y="156"/>
                    <a:pt x="95" y="156"/>
                  </a:cubicBezTo>
                  <a:cubicBezTo>
                    <a:pt x="95" y="169"/>
                    <a:pt x="90" y="187"/>
                    <a:pt x="88" y="198"/>
                  </a:cubicBezTo>
                  <a:cubicBezTo>
                    <a:pt x="79" y="231"/>
                    <a:pt x="79" y="235"/>
                    <a:pt x="79" y="264"/>
                  </a:cubicBezTo>
                  <a:cubicBezTo>
                    <a:pt x="79" y="370"/>
                    <a:pt x="90" y="480"/>
                    <a:pt x="92" y="491"/>
                  </a:cubicBezTo>
                  <a:cubicBezTo>
                    <a:pt x="92" y="495"/>
                    <a:pt x="95" y="499"/>
                    <a:pt x="101" y="499"/>
                  </a:cubicBezTo>
                  <a:cubicBezTo>
                    <a:pt x="110" y="499"/>
                    <a:pt x="110" y="495"/>
                    <a:pt x="110" y="488"/>
                  </a:cubicBezTo>
                  <a:cubicBezTo>
                    <a:pt x="110" y="488"/>
                    <a:pt x="114" y="440"/>
                    <a:pt x="117" y="407"/>
                  </a:cubicBezTo>
                  <a:cubicBezTo>
                    <a:pt x="121" y="359"/>
                    <a:pt x="123" y="312"/>
                    <a:pt x="123" y="264"/>
                  </a:cubicBezTo>
                  <a:cubicBezTo>
                    <a:pt x="123" y="235"/>
                    <a:pt x="123" y="231"/>
                    <a:pt x="114" y="196"/>
                  </a:cubicBezTo>
                  <a:cubicBezTo>
                    <a:pt x="114" y="191"/>
                    <a:pt x="108" y="169"/>
                    <a:pt x="108" y="156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6" name="Freeform 99"/>
            <p:cNvSpPr/>
            <p:nvPr/>
          </p:nvSpPr>
          <p:spPr>
            <a:xfrm>
              <a:off x="5511600" y="180576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7" name="Freeform 100"/>
            <p:cNvSpPr/>
            <p:nvPr/>
          </p:nvSpPr>
          <p:spPr>
            <a:xfrm>
              <a:off x="5830608" y="170496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8" name="Freeform 101"/>
            <p:cNvSpPr/>
            <p:nvPr/>
          </p:nvSpPr>
          <p:spPr>
            <a:xfrm>
              <a:off x="5787360" y="1774800"/>
              <a:ext cx="137520" cy="200880"/>
            </a:xfrm>
            <a:custGeom>
              <a:avLst/>
              <a:gdLst/>
              <a:ahLst/>
              <a:cxnLst/>
              <a:rect l="0" t="0" r="r" b="b"/>
              <a:pathLst>
                <a:path w="382" h="558">
                  <a:moveTo>
                    <a:pt x="381" y="0"/>
                  </a:moveTo>
                  <a:lnTo>
                    <a:pt x="315" y="0"/>
                  </a:lnTo>
                  <a:lnTo>
                    <a:pt x="224" y="422"/>
                  </a:lnTo>
                  <a:cubicBezTo>
                    <a:pt x="207" y="504"/>
                    <a:pt x="136" y="508"/>
                    <a:pt x="114" y="508"/>
                  </a:cubicBezTo>
                  <a:cubicBezTo>
                    <a:pt x="99" y="508"/>
                    <a:pt x="55" y="506"/>
                    <a:pt x="24" y="464"/>
                  </a:cubicBezTo>
                  <a:lnTo>
                    <a:pt x="0" y="521"/>
                  </a:lnTo>
                  <a:cubicBezTo>
                    <a:pt x="18" y="532"/>
                    <a:pt x="59" y="557"/>
                    <a:pt x="125" y="557"/>
                  </a:cubicBezTo>
                  <a:cubicBezTo>
                    <a:pt x="233" y="557"/>
                    <a:pt x="279" y="480"/>
                    <a:pt x="290" y="427"/>
                  </a:cubicBezTo>
                  <a:lnTo>
                    <a:pt x="38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79" name="Freeform 102"/>
            <p:cNvSpPr/>
            <p:nvPr/>
          </p:nvSpPr>
          <p:spPr>
            <a:xfrm>
              <a:off x="5926680" y="1956240"/>
              <a:ext cx="132480" cy="10800"/>
            </a:xfrm>
            <a:custGeom>
              <a:avLst/>
              <a:gdLst/>
              <a:ahLst/>
              <a:cxnLst/>
              <a:rect l="0" t="0" r="r" b="b"/>
              <a:pathLst>
                <a:path w="368" h="30">
                  <a:moveTo>
                    <a:pt x="345" y="29"/>
                  </a:moveTo>
                  <a:cubicBezTo>
                    <a:pt x="354" y="29"/>
                    <a:pt x="367" y="29"/>
                    <a:pt x="367" y="15"/>
                  </a:cubicBezTo>
                  <a:cubicBezTo>
                    <a:pt x="367" y="0"/>
                    <a:pt x="356" y="0"/>
                    <a:pt x="345" y="0"/>
                  </a:cubicBezTo>
                  <a:lnTo>
                    <a:pt x="22" y="0"/>
                  </a:lnTo>
                  <a:cubicBezTo>
                    <a:pt x="13" y="0"/>
                    <a:pt x="0" y="0"/>
                    <a:pt x="0" y="13"/>
                  </a:cubicBezTo>
                  <a:cubicBezTo>
                    <a:pt x="0" y="29"/>
                    <a:pt x="13" y="29"/>
                    <a:pt x="22" y="29"/>
                  </a:cubicBezTo>
                  <a:lnTo>
                    <a:pt x="345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0" name="Freeform 103"/>
            <p:cNvSpPr/>
            <p:nvPr/>
          </p:nvSpPr>
          <p:spPr>
            <a:xfrm>
              <a:off x="6113520" y="1774800"/>
              <a:ext cx="96840" cy="47880"/>
            </a:xfrm>
            <a:custGeom>
              <a:avLst/>
              <a:gdLst/>
              <a:ahLst/>
              <a:cxnLst/>
              <a:rect l="0" t="0" r="r" b="b"/>
              <a:pathLst>
                <a:path w="269" h="133">
                  <a:moveTo>
                    <a:pt x="158" y="0"/>
                  </a:moveTo>
                  <a:lnTo>
                    <a:pt x="110" y="0"/>
                  </a:lnTo>
                  <a:lnTo>
                    <a:pt x="0" y="132"/>
                  </a:lnTo>
                  <a:lnTo>
                    <a:pt x="48" y="132"/>
                  </a:lnTo>
                  <a:lnTo>
                    <a:pt x="134" y="35"/>
                  </a:lnTo>
                  <a:lnTo>
                    <a:pt x="222" y="132"/>
                  </a:lnTo>
                  <a:lnTo>
                    <a:pt x="268" y="132"/>
                  </a:lnTo>
                  <a:lnTo>
                    <a:pt x="15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1" name="Freeform 104"/>
            <p:cNvSpPr/>
            <p:nvPr/>
          </p:nvSpPr>
          <p:spPr>
            <a:xfrm>
              <a:off x="6112080" y="1839600"/>
              <a:ext cx="112680" cy="132480"/>
            </a:xfrm>
            <a:custGeom>
              <a:avLst/>
              <a:gdLst/>
              <a:ahLst/>
              <a:cxnLst/>
              <a:rect l="0" t="0" r="r" b="b"/>
              <a:pathLst>
                <a:path w="313" h="368">
                  <a:moveTo>
                    <a:pt x="310" y="130"/>
                  </a:moveTo>
                  <a:cubicBezTo>
                    <a:pt x="312" y="119"/>
                    <a:pt x="312" y="112"/>
                    <a:pt x="312" y="101"/>
                  </a:cubicBezTo>
                  <a:cubicBezTo>
                    <a:pt x="312" y="46"/>
                    <a:pt x="275" y="0"/>
                    <a:pt x="209" y="0"/>
                  </a:cubicBezTo>
                  <a:cubicBezTo>
                    <a:pt x="152" y="0"/>
                    <a:pt x="112" y="15"/>
                    <a:pt x="79" y="33"/>
                  </a:cubicBezTo>
                  <a:cubicBezTo>
                    <a:pt x="77" y="55"/>
                    <a:pt x="73" y="81"/>
                    <a:pt x="73" y="86"/>
                  </a:cubicBezTo>
                  <a:cubicBezTo>
                    <a:pt x="108" y="62"/>
                    <a:pt x="147" y="46"/>
                    <a:pt x="198" y="46"/>
                  </a:cubicBezTo>
                  <a:cubicBezTo>
                    <a:pt x="246" y="46"/>
                    <a:pt x="251" y="95"/>
                    <a:pt x="251" y="108"/>
                  </a:cubicBezTo>
                  <a:cubicBezTo>
                    <a:pt x="251" y="121"/>
                    <a:pt x="242" y="165"/>
                    <a:pt x="240" y="167"/>
                  </a:cubicBezTo>
                  <a:cubicBezTo>
                    <a:pt x="238" y="167"/>
                    <a:pt x="224" y="169"/>
                    <a:pt x="220" y="169"/>
                  </a:cubicBezTo>
                  <a:cubicBezTo>
                    <a:pt x="163" y="172"/>
                    <a:pt x="0" y="187"/>
                    <a:pt x="0" y="293"/>
                  </a:cubicBezTo>
                  <a:cubicBezTo>
                    <a:pt x="0" y="306"/>
                    <a:pt x="2" y="367"/>
                    <a:pt x="70" y="367"/>
                  </a:cubicBezTo>
                  <a:cubicBezTo>
                    <a:pt x="90" y="367"/>
                    <a:pt x="156" y="363"/>
                    <a:pt x="207" y="332"/>
                  </a:cubicBezTo>
                  <a:cubicBezTo>
                    <a:pt x="205" y="339"/>
                    <a:pt x="202" y="352"/>
                    <a:pt x="202" y="359"/>
                  </a:cubicBezTo>
                  <a:lnTo>
                    <a:pt x="260" y="359"/>
                  </a:lnTo>
                  <a:lnTo>
                    <a:pt x="310" y="130"/>
                  </a:lnTo>
                  <a:moveTo>
                    <a:pt x="222" y="257"/>
                  </a:moveTo>
                  <a:cubicBezTo>
                    <a:pt x="207" y="319"/>
                    <a:pt x="132" y="319"/>
                    <a:pt x="121" y="319"/>
                  </a:cubicBezTo>
                  <a:cubicBezTo>
                    <a:pt x="81" y="319"/>
                    <a:pt x="57" y="304"/>
                    <a:pt x="57" y="277"/>
                  </a:cubicBezTo>
                  <a:cubicBezTo>
                    <a:pt x="57" y="216"/>
                    <a:pt x="196" y="209"/>
                    <a:pt x="231" y="207"/>
                  </a:cubicBezTo>
                  <a:lnTo>
                    <a:pt x="222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2" name="Freeform 105"/>
            <p:cNvSpPr/>
            <p:nvPr/>
          </p:nvSpPr>
          <p:spPr>
            <a:xfrm>
              <a:off x="6246000" y="175896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83" name="Freeform 106"/>
            <p:cNvSpPr/>
            <p:nvPr/>
          </p:nvSpPr>
          <p:spPr>
            <a:xfrm>
              <a:off x="6343200" y="1647360"/>
              <a:ext cx="64440" cy="501840"/>
            </a:xfrm>
            <a:custGeom>
              <a:avLst/>
              <a:gdLst/>
              <a:ahLst/>
              <a:cxnLst/>
              <a:rect l="0" t="0" r="r" b="b"/>
              <a:pathLst>
                <a:path w="179" h="1394">
                  <a:moveTo>
                    <a:pt x="141" y="1357"/>
                  </a:moveTo>
                  <a:lnTo>
                    <a:pt x="0" y="1357"/>
                  </a:lnTo>
                  <a:lnTo>
                    <a:pt x="0" y="1393"/>
                  </a:lnTo>
                  <a:lnTo>
                    <a:pt x="178" y="1393"/>
                  </a:lnTo>
                  <a:lnTo>
                    <a:pt x="178" y="0"/>
                  </a:lnTo>
                  <a:lnTo>
                    <a:pt x="0" y="0"/>
                  </a:lnTo>
                  <a:lnTo>
                    <a:pt x="0" y="37"/>
                  </a:lnTo>
                  <a:lnTo>
                    <a:pt x="141" y="37"/>
                  </a:lnTo>
                  <a:lnTo>
                    <a:pt x="141" y="13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sp>
        <p:nvSpPr>
          <p:cNvPr id="285" name="CuadroTexto 284"/>
          <p:cNvSpPr txBox="1"/>
          <p:nvPr/>
        </p:nvSpPr>
        <p:spPr>
          <a:xfrm>
            <a:off x="7482099" y="921102"/>
            <a:ext cx="976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spc="-1" dirty="0">
                <a:solidFill>
                  <a:schemeClr val="accent1"/>
                </a:solidFill>
                <a:latin typeface="Calibri"/>
              </a:rPr>
              <a:t>N</a:t>
            </a:r>
            <a:r>
              <a:rPr lang="en-US" sz="3600" b="1" spc="-1" dirty="0">
                <a:solidFill>
                  <a:schemeClr val="accent1"/>
                </a:solidFill>
                <a:latin typeface="Calibri"/>
              </a:rPr>
              <a:t>=7</a:t>
            </a:r>
            <a:endParaRPr lang="es-ES" sz="3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9" name="TextShape 1"/>
          <p:cNvSpPr txBox="1"/>
          <p:nvPr/>
        </p:nvSpPr>
        <p:spPr>
          <a:xfrm>
            <a:off x="252000" y="108000"/>
            <a:ext cx="7775280" cy="683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Dicke model: Protocol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930920" y="869934"/>
            <a:ext cx="3601080" cy="1670226"/>
            <a:chOff x="4930920" y="869934"/>
            <a:chExt cx="3601080" cy="1670226"/>
          </a:xfrm>
        </p:grpSpPr>
        <p:grpSp>
          <p:nvGrpSpPr>
            <p:cNvPr id="2831" name="Group 3"/>
            <p:cNvGrpSpPr/>
            <p:nvPr/>
          </p:nvGrpSpPr>
          <p:grpSpPr>
            <a:xfrm>
              <a:off x="5318280" y="1008000"/>
              <a:ext cx="3213720" cy="1532160"/>
              <a:chOff x="5318280" y="1008000"/>
              <a:chExt cx="3213720" cy="1532160"/>
            </a:xfrm>
          </p:grpSpPr>
          <p:grpSp>
            <p:nvGrpSpPr>
              <p:cNvPr id="2832" name="Group 4"/>
              <p:cNvGrpSpPr/>
              <p:nvPr/>
            </p:nvGrpSpPr>
            <p:grpSpPr>
              <a:xfrm>
                <a:off x="5318640" y="1834920"/>
                <a:ext cx="3213360" cy="705240"/>
                <a:chOff x="5318640" y="1834920"/>
                <a:chExt cx="3213360" cy="705240"/>
              </a:xfrm>
            </p:grpSpPr>
            <p:sp>
              <p:nvSpPr>
                <p:cNvPr id="2833" name="TextShape 5"/>
                <p:cNvSpPr txBox="1"/>
                <p:nvPr/>
              </p:nvSpPr>
              <p:spPr>
                <a:xfrm>
                  <a:off x="5318640" y="1970640"/>
                  <a:ext cx="752760" cy="4255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>
                  <a:spAutoFit/>
                </a:bodyPr>
                <a:lstStyle/>
                <a:p>
                  <a:r>
                    <a:rPr lang="en-GB" sz="2000" b="0" strike="noStrike" spc="-1">
                      <a:latin typeface="Arial"/>
                    </a:rPr>
                    <a:t>BW:</a:t>
                  </a:r>
                  <a:endParaRPr lang="en-GB" sz="2000" b="0" strike="noStrike" spc="-1">
                    <a:latin typeface="Calibri"/>
                  </a:endParaRPr>
                </a:p>
              </p:txBody>
            </p:sp>
            <p:grpSp>
              <p:nvGrpSpPr>
                <p:cNvPr id="2834" name="Group 6"/>
                <p:cNvGrpSpPr/>
                <p:nvPr/>
              </p:nvGrpSpPr>
              <p:grpSpPr>
                <a:xfrm>
                  <a:off x="5940000" y="1834920"/>
                  <a:ext cx="2592000" cy="705240"/>
                  <a:chOff x="5940000" y="1834920"/>
                  <a:chExt cx="2592000" cy="705240"/>
                </a:xfrm>
              </p:grpSpPr>
              <p:grpSp>
                <p:nvGrpSpPr>
                  <p:cNvPr id="2835" name="Group 7"/>
                  <p:cNvGrpSpPr/>
                  <p:nvPr/>
                </p:nvGrpSpPr>
                <p:grpSpPr>
                  <a:xfrm>
                    <a:off x="6797160" y="2210400"/>
                    <a:ext cx="583560" cy="199800"/>
                    <a:chOff x="6797160" y="2210400"/>
                    <a:chExt cx="583560" cy="199800"/>
                  </a:xfrm>
                </p:grpSpPr>
                <p:sp>
                  <p:nvSpPr>
                    <p:cNvPr id="2836" name="Freeform 8"/>
                    <p:cNvSpPr/>
                    <p:nvPr/>
                  </p:nvSpPr>
                  <p:spPr>
                    <a:xfrm>
                      <a:off x="6797160" y="2210760"/>
                      <a:ext cx="583920" cy="199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22" h="554">
                          <a:moveTo>
                            <a:pt x="811" y="553"/>
                          </a:moveTo>
                          <a:lnTo>
                            <a:pt x="0" y="553"/>
                          </a:lnTo>
                          <a:lnTo>
                            <a:pt x="0" y="0"/>
                          </a:lnTo>
                          <a:lnTo>
                            <a:pt x="1621" y="0"/>
                          </a:lnTo>
                          <a:lnTo>
                            <a:pt x="1621" y="553"/>
                          </a:lnTo>
                          <a:lnTo>
                            <a:pt x="811" y="553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 w="12600">
                      <a:noFill/>
                    </a:ln>
                  </p:spPr>
                </p:sp>
                <p:sp>
                  <p:nvSpPr>
                    <p:cNvPr id="2837" name="Freeform 9"/>
                    <p:cNvSpPr/>
                    <p:nvPr/>
                  </p:nvSpPr>
                  <p:spPr>
                    <a:xfrm>
                      <a:off x="6806880" y="2251440"/>
                      <a:ext cx="113400" cy="1285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5" h="357">
                          <a:moveTo>
                            <a:pt x="46" y="0"/>
                          </a:moveTo>
                          <a:lnTo>
                            <a:pt x="5" y="219"/>
                          </a:lnTo>
                          <a:cubicBezTo>
                            <a:pt x="3" y="225"/>
                            <a:pt x="1" y="234"/>
                            <a:pt x="1" y="241"/>
                          </a:cubicBezTo>
                          <a:cubicBezTo>
                            <a:pt x="0" y="247"/>
                            <a:pt x="0" y="253"/>
                            <a:pt x="0" y="258"/>
                          </a:cubicBezTo>
                          <a:cubicBezTo>
                            <a:pt x="0" y="288"/>
                            <a:pt x="9" y="312"/>
                            <a:pt x="32" y="330"/>
                          </a:cubicBezTo>
                          <a:cubicBezTo>
                            <a:pt x="50" y="348"/>
                            <a:pt x="78" y="356"/>
                            <a:pt x="114" y="356"/>
                          </a:cubicBezTo>
                          <a:cubicBezTo>
                            <a:pt x="158" y="356"/>
                            <a:pt x="194" y="345"/>
                            <a:pt x="220" y="322"/>
                          </a:cubicBezTo>
                          <a:cubicBezTo>
                            <a:pt x="245" y="300"/>
                            <a:pt x="262" y="265"/>
                            <a:pt x="272" y="219"/>
                          </a:cubicBezTo>
                          <a:lnTo>
                            <a:pt x="314" y="0"/>
                          </a:lnTo>
                          <a:lnTo>
                            <a:pt x="266" y="0"/>
                          </a:lnTo>
                          <a:lnTo>
                            <a:pt x="225" y="212"/>
                          </a:lnTo>
                          <a:cubicBezTo>
                            <a:pt x="219" y="250"/>
                            <a:pt x="207" y="277"/>
                            <a:pt x="189" y="294"/>
                          </a:cubicBezTo>
                          <a:cubicBezTo>
                            <a:pt x="172" y="310"/>
                            <a:pt x="150" y="318"/>
                            <a:pt x="119" y="318"/>
                          </a:cubicBezTo>
                          <a:cubicBezTo>
                            <a:pt x="97" y="318"/>
                            <a:pt x="78" y="312"/>
                            <a:pt x="66" y="302"/>
                          </a:cubicBezTo>
                          <a:cubicBezTo>
                            <a:pt x="54" y="290"/>
                            <a:pt x="48" y="273"/>
                            <a:pt x="48" y="253"/>
                          </a:cubicBezTo>
                          <a:cubicBezTo>
                            <a:pt x="48" y="247"/>
                            <a:pt x="49" y="242"/>
                            <a:pt x="49" y="237"/>
                          </a:cubicBezTo>
                          <a:cubicBezTo>
                            <a:pt x="50" y="229"/>
                            <a:pt x="50" y="221"/>
                            <a:pt x="53" y="212"/>
                          </a:cubicBezTo>
                          <a:lnTo>
                            <a:pt x="94" y="0"/>
                          </a:lnTo>
                          <a:lnTo>
                            <a:pt x="46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38" name="Freeform 10"/>
                    <p:cNvSpPr/>
                    <p:nvPr/>
                  </p:nvSpPr>
                  <p:spPr>
                    <a:xfrm>
                      <a:off x="6926760" y="2262240"/>
                      <a:ext cx="95400" cy="11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65" h="33">
                          <a:moveTo>
                            <a:pt x="0" y="32"/>
                          </a:moveTo>
                          <a:lnTo>
                            <a:pt x="264" y="32"/>
                          </a:lnTo>
                          <a:lnTo>
                            <a:pt x="264" y="0"/>
                          </a:lnTo>
                          <a:lnTo>
                            <a:pt x="0" y="0"/>
                          </a:lnTo>
                          <a:lnTo>
                            <a:pt x="0" y="32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39" name="Freeform 11"/>
                    <p:cNvSpPr/>
                    <p:nvPr/>
                  </p:nvSpPr>
                  <p:spPr>
                    <a:xfrm>
                      <a:off x="7047000" y="2210400"/>
                      <a:ext cx="57600" cy="961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0" h="267">
                          <a:moveTo>
                            <a:pt x="5" y="235"/>
                          </a:moveTo>
                          <a:lnTo>
                            <a:pt x="5" y="266"/>
                          </a:lnTo>
                          <a:lnTo>
                            <a:pt x="159" y="266"/>
                          </a:lnTo>
                          <a:lnTo>
                            <a:pt x="159" y="235"/>
                          </a:lnTo>
                          <a:lnTo>
                            <a:pt x="101" y="235"/>
                          </a:lnTo>
                          <a:lnTo>
                            <a:pt x="101" y="0"/>
                          </a:lnTo>
                          <a:lnTo>
                            <a:pt x="64" y="0"/>
                          </a:lnTo>
                          <a:lnTo>
                            <a:pt x="0" y="12"/>
                          </a:lnTo>
                          <a:lnTo>
                            <a:pt x="0" y="46"/>
                          </a:lnTo>
                          <a:lnTo>
                            <a:pt x="64" y="33"/>
                          </a:lnTo>
                          <a:lnTo>
                            <a:pt x="64" y="235"/>
                          </a:lnTo>
                          <a:lnTo>
                            <a:pt x="5" y="235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40" name="Freeform 12"/>
                    <p:cNvSpPr/>
                    <p:nvPr/>
                  </p:nvSpPr>
                  <p:spPr>
                    <a:xfrm>
                      <a:off x="7137720" y="2245680"/>
                      <a:ext cx="51840" cy="164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44" h="458">
                          <a:moveTo>
                            <a:pt x="57" y="228"/>
                          </a:moveTo>
                          <a:cubicBezTo>
                            <a:pt x="57" y="99"/>
                            <a:pt x="90" y="37"/>
                            <a:pt x="143" y="32"/>
                          </a:cubicBezTo>
                          <a:lnTo>
                            <a:pt x="143" y="0"/>
                          </a:lnTo>
                          <a:cubicBezTo>
                            <a:pt x="54" y="4"/>
                            <a:pt x="0" y="83"/>
                            <a:pt x="0" y="228"/>
                          </a:cubicBezTo>
                          <a:cubicBezTo>
                            <a:pt x="0" y="374"/>
                            <a:pt x="54" y="453"/>
                            <a:pt x="143" y="457"/>
                          </a:cubicBezTo>
                          <a:lnTo>
                            <a:pt x="143" y="425"/>
                          </a:lnTo>
                          <a:cubicBezTo>
                            <a:pt x="90" y="418"/>
                            <a:pt x="57" y="357"/>
                            <a:pt x="57" y="22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41" name="Freeform 13"/>
                    <p:cNvSpPr/>
                    <p:nvPr/>
                  </p:nvSpPr>
                  <p:spPr>
                    <a:xfrm>
                      <a:off x="7212600" y="2282760"/>
                      <a:ext cx="94320" cy="961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62" h="267">
                          <a:moveTo>
                            <a:pt x="66" y="37"/>
                          </a:moveTo>
                          <a:lnTo>
                            <a:pt x="122" y="37"/>
                          </a:lnTo>
                          <a:lnTo>
                            <a:pt x="103" y="137"/>
                          </a:lnTo>
                          <a:cubicBezTo>
                            <a:pt x="98" y="160"/>
                            <a:pt x="95" y="178"/>
                            <a:pt x="94" y="192"/>
                          </a:cubicBezTo>
                          <a:cubicBezTo>
                            <a:pt x="93" y="203"/>
                            <a:pt x="91" y="212"/>
                            <a:pt x="91" y="219"/>
                          </a:cubicBezTo>
                          <a:cubicBezTo>
                            <a:pt x="91" y="235"/>
                            <a:pt x="97" y="246"/>
                            <a:pt x="106" y="254"/>
                          </a:cubicBezTo>
                          <a:cubicBezTo>
                            <a:pt x="115" y="262"/>
                            <a:pt x="130" y="266"/>
                            <a:pt x="150" y="266"/>
                          </a:cubicBezTo>
                          <a:cubicBezTo>
                            <a:pt x="154" y="266"/>
                            <a:pt x="158" y="266"/>
                            <a:pt x="162" y="265"/>
                          </a:cubicBezTo>
                          <a:cubicBezTo>
                            <a:pt x="166" y="265"/>
                            <a:pt x="170" y="264"/>
                            <a:pt x="175" y="262"/>
                          </a:cubicBezTo>
                          <a:lnTo>
                            <a:pt x="182" y="229"/>
                          </a:lnTo>
                          <a:cubicBezTo>
                            <a:pt x="176" y="231"/>
                            <a:pt x="171" y="231"/>
                            <a:pt x="167" y="231"/>
                          </a:cubicBezTo>
                          <a:cubicBezTo>
                            <a:pt x="164" y="233"/>
                            <a:pt x="160" y="233"/>
                            <a:pt x="159" y="233"/>
                          </a:cubicBezTo>
                          <a:cubicBezTo>
                            <a:pt x="150" y="233"/>
                            <a:pt x="144" y="229"/>
                            <a:pt x="140" y="225"/>
                          </a:cubicBezTo>
                          <a:cubicBezTo>
                            <a:pt x="136" y="223"/>
                            <a:pt x="135" y="216"/>
                            <a:pt x="135" y="207"/>
                          </a:cubicBezTo>
                          <a:cubicBezTo>
                            <a:pt x="135" y="203"/>
                            <a:pt x="135" y="198"/>
                            <a:pt x="136" y="192"/>
                          </a:cubicBezTo>
                          <a:cubicBezTo>
                            <a:pt x="137" y="184"/>
                            <a:pt x="139" y="174"/>
                            <a:pt x="141" y="163"/>
                          </a:cubicBezTo>
                          <a:lnTo>
                            <a:pt x="166" y="37"/>
                          </a:lnTo>
                          <a:lnTo>
                            <a:pt x="253" y="37"/>
                          </a:lnTo>
                          <a:lnTo>
                            <a:pt x="261" y="0"/>
                          </a:lnTo>
                          <a:lnTo>
                            <a:pt x="78" y="0"/>
                          </a:lnTo>
                          <a:cubicBezTo>
                            <a:pt x="53" y="0"/>
                            <a:pt x="34" y="5"/>
                            <a:pt x="23" y="15"/>
                          </a:cubicBezTo>
                          <a:cubicBezTo>
                            <a:pt x="13" y="24"/>
                            <a:pt x="5" y="42"/>
                            <a:pt x="0" y="68"/>
                          </a:cubicBezTo>
                          <a:lnTo>
                            <a:pt x="38" y="68"/>
                          </a:lnTo>
                          <a:cubicBezTo>
                            <a:pt x="40" y="57"/>
                            <a:pt x="42" y="50"/>
                            <a:pt x="48" y="45"/>
                          </a:cubicBezTo>
                          <a:cubicBezTo>
                            <a:pt x="52" y="40"/>
                            <a:pt x="58" y="37"/>
                            <a:pt x="66" y="37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42" name="Freeform 14"/>
                    <p:cNvSpPr/>
                    <p:nvPr/>
                  </p:nvSpPr>
                  <p:spPr>
                    <a:xfrm>
                      <a:off x="7319880" y="2245680"/>
                      <a:ext cx="51840" cy="164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44" h="458">
                          <a:moveTo>
                            <a:pt x="86" y="228"/>
                          </a:moveTo>
                          <a:cubicBezTo>
                            <a:pt x="86" y="357"/>
                            <a:pt x="53" y="418"/>
                            <a:pt x="0" y="425"/>
                          </a:cubicBezTo>
                          <a:lnTo>
                            <a:pt x="0" y="457"/>
                          </a:lnTo>
                          <a:cubicBezTo>
                            <a:pt x="89" y="453"/>
                            <a:pt x="143" y="374"/>
                            <a:pt x="143" y="228"/>
                          </a:cubicBezTo>
                          <a:cubicBezTo>
                            <a:pt x="143" y="83"/>
                            <a:pt x="89" y="4"/>
                            <a:pt x="0" y="0"/>
                          </a:cubicBezTo>
                          <a:lnTo>
                            <a:pt x="0" y="32"/>
                          </a:lnTo>
                          <a:cubicBezTo>
                            <a:pt x="53" y="37"/>
                            <a:pt x="86" y="99"/>
                            <a:pt x="86" y="22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2843" name="Group 15"/>
                  <p:cNvGrpSpPr/>
                  <p:nvPr/>
                </p:nvGrpSpPr>
                <p:grpSpPr>
                  <a:xfrm>
                    <a:off x="7427880" y="1834920"/>
                    <a:ext cx="1104120" cy="705240"/>
                    <a:chOff x="7427880" y="1834920"/>
                    <a:chExt cx="1104120" cy="705240"/>
                  </a:xfrm>
                </p:grpSpPr>
                <p:sp>
                  <p:nvSpPr>
                    <p:cNvPr id="2844" name="Freeform 16"/>
                    <p:cNvSpPr/>
                    <p:nvPr/>
                  </p:nvSpPr>
                  <p:spPr>
                    <a:xfrm>
                      <a:off x="7428240" y="2062080"/>
                      <a:ext cx="1104120" cy="478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067" h="1329">
                          <a:moveTo>
                            <a:pt x="0" y="40"/>
                          </a:moveTo>
                          <a:cubicBezTo>
                            <a:pt x="0" y="40"/>
                            <a:pt x="9" y="578"/>
                            <a:pt x="9" y="872"/>
                          </a:cubicBezTo>
                          <a:cubicBezTo>
                            <a:pt x="80" y="937"/>
                            <a:pt x="159" y="1027"/>
                            <a:pt x="240" y="1072"/>
                          </a:cubicBezTo>
                          <a:cubicBezTo>
                            <a:pt x="355" y="1137"/>
                            <a:pt x="429" y="1178"/>
                            <a:pt x="556" y="1208"/>
                          </a:cubicBezTo>
                          <a:cubicBezTo>
                            <a:pt x="661" y="1235"/>
                            <a:pt x="803" y="1270"/>
                            <a:pt x="911" y="1287"/>
                          </a:cubicBezTo>
                          <a:cubicBezTo>
                            <a:pt x="1027" y="1302"/>
                            <a:pt x="1141" y="1314"/>
                            <a:pt x="1259" y="1320"/>
                          </a:cubicBezTo>
                          <a:cubicBezTo>
                            <a:pt x="1383" y="1328"/>
                            <a:pt x="1499" y="1328"/>
                            <a:pt x="1632" y="1328"/>
                          </a:cubicBezTo>
                          <a:cubicBezTo>
                            <a:pt x="1764" y="1325"/>
                            <a:pt x="1908" y="1328"/>
                            <a:pt x="2045" y="1314"/>
                          </a:cubicBezTo>
                          <a:cubicBezTo>
                            <a:pt x="2151" y="1305"/>
                            <a:pt x="2265" y="1269"/>
                            <a:pt x="2370" y="1245"/>
                          </a:cubicBezTo>
                          <a:cubicBezTo>
                            <a:pt x="2467" y="1224"/>
                            <a:pt x="2564" y="1179"/>
                            <a:pt x="2660" y="1146"/>
                          </a:cubicBezTo>
                          <a:cubicBezTo>
                            <a:pt x="2741" y="1119"/>
                            <a:pt x="2800" y="1084"/>
                            <a:pt x="2874" y="1036"/>
                          </a:cubicBezTo>
                          <a:cubicBezTo>
                            <a:pt x="2930" y="1001"/>
                            <a:pt x="2956" y="970"/>
                            <a:pt x="2999" y="918"/>
                          </a:cubicBezTo>
                          <a:cubicBezTo>
                            <a:pt x="3011" y="903"/>
                            <a:pt x="3055" y="799"/>
                            <a:pt x="3066" y="782"/>
                          </a:cubicBezTo>
                          <a:cubicBezTo>
                            <a:pt x="3063" y="484"/>
                            <a:pt x="3065" y="0"/>
                            <a:pt x="3065" y="0"/>
                          </a:cubicBezTo>
                          <a:lnTo>
                            <a:pt x="3016" y="190"/>
                          </a:lnTo>
                          <a:lnTo>
                            <a:pt x="2900" y="263"/>
                          </a:lnTo>
                          <a:lnTo>
                            <a:pt x="2684" y="363"/>
                          </a:lnTo>
                          <a:lnTo>
                            <a:pt x="2369" y="431"/>
                          </a:lnTo>
                          <a:lnTo>
                            <a:pt x="2029" y="482"/>
                          </a:lnTo>
                          <a:lnTo>
                            <a:pt x="1722" y="499"/>
                          </a:lnTo>
                          <a:lnTo>
                            <a:pt x="1399" y="505"/>
                          </a:lnTo>
                          <a:lnTo>
                            <a:pt x="1201" y="494"/>
                          </a:lnTo>
                          <a:lnTo>
                            <a:pt x="993" y="482"/>
                          </a:lnTo>
                          <a:lnTo>
                            <a:pt x="721" y="447"/>
                          </a:lnTo>
                          <a:lnTo>
                            <a:pt x="430" y="379"/>
                          </a:lnTo>
                          <a:lnTo>
                            <a:pt x="216" y="304"/>
                          </a:lnTo>
                          <a:lnTo>
                            <a:pt x="82" y="219"/>
                          </a:lnTo>
                          <a:lnTo>
                            <a:pt x="0" y="40"/>
                          </a:lnTo>
                        </a:path>
                      </a:pathLst>
                    </a:custGeom>
                    <a:solidFill>
                      <a:srgbClr val="EFAD01">
                        <a:alpha val="50000"/>
                      </a:srgbClr>
                    </a:solidFill>
                    <a:ln>
                      <a:noFill/>
                    </a:ln>
                  </p:spPr>
                </p:sp>
                <p:sp>
                  <p:nvSpPr>
                    <p:cNvPr id="2845" name="CustomShape 17"/>
                    <p:cNvSpPr/>
                    <p:nvPr/>
                  </p:nvSpPr>
                  <p:spPr>
                    <a:xfrm>
                      <a:off x="7427880" y="1834920"/>
                      <a:ext cx="1104120" cy="466560"/>
                    </a:xfrm>
                    <a:prstGeom prst="ellipse">
                      <a:avLst/>
                    </a:prstGeom>
                    <a:solidFill>
                      <a:srgbClr val="EFAD01">
                        <a:alpha val="50000"/>
                      </a:srgbClr>
                    </a:solidFill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  <p:sp>
                <p:nvSpPr>
                  <p:cNvPr id="2846" name="CustomShape 18"/>
                  <p:cNvSpPr/>
                  <p:nvPr/>
                </p:nvSpPr>
                <p:spPr>
                  <a:xfrm>
                    <a:off x="5940000" y="1879200"/>
                    <a:ext cx="853920" cy="3585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729FC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847" name="CustomShape 19"/>
                  <p:cNvSpPr/>
                  <p:nvPr/>
                </p:nvSpPr>
                <p:spPr>
                  <a:xfrm>
                    <a:off x="7534080" y="1879200"/>
                    <a:ext cx="883800" cy="3585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D4D0A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848" name="Freeform 20"/>
                  <p:cNvSpPr/>
                  <p:nvPr/>
                </p:nvSpPr>
                <p:spPr>
                  <a:xfrm>
                    <a:off x="6769440" y="1886040"/>
                    <a:ext cx="788400" cy="269640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90" h="749">
                        <a:moveTo>
                          <a:pt x="2189" y="596"/>
                        </a:moveTo>
                        <a:lnTo>
                          <a:pt x="1448" y="298"/>
                        </a:lnTo>
                        <a:cubicBezTo>
                          <a:pt x="530" y="0"/>
                          <a:pt x="868" y="680"/>
                          <a:pt x="607" y="718"/>
                        </a:cubicBezTo>
                        <a:cubicBezTo>
                          <a:pt x="399" y="748"/>
                          <a:pt x="0" y="542"/>
                          <a:pt x="0" y="542"/>
                        </a:cubicBezTo>
                      </a:path>
                    </a:pathLst>
                  </a:custGeom>
                  <a:ln w="36000">
                    <a:solidFill>
                      <a:srgbClr val="FF3333"/>
                    </a:solidFill>
                    <a:round/>
                    <a:tailEnd type="triangle" w="med" len="med"/>
                  </a:ln>
                </p:spPr>
              </p:sp>
              <p:grpSp>
                <p:nvGrpSpPr>
                  <p:cNvPr id="2849" name="Group 21"/>
                  <p:cNvGrpSpPr/>
                  <p:nvPr/>
                </p:nvGrpSpPr>
                <p:grpSpPr>
                  <a:xfrm>
                    <a:off x="6053040" y="2004480"/>
                    <a:ext cx="488880" cy="217080"/>
                    <a:chOff x="6053040" y="2004480"/>
                    <a:chExt cx="488880" cy="217080"/>
                  </a:xfrm>
                </p:grpSpPr>
                <p:sp>
                  <p:nvSpPr>
                    <p:cNvPr id="2850" name="Freeform 22"/>
                    <p:cNvSpPr/>
                    <p:nvPr/>
                  </p:nvSpPr>
                  <p:spPr>
                    <a:xfrm>
                      <a:off x="6053040" y="2004480"/>
                      <a:ext cx="48924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59" h="604">
                          <a:moveTo>
                            <a:pt x="678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358" y="0"/>
                          </a:lnTo>
                          <a:lnTo>
                            <a:pt x="1358" y="603"/>
                          </a:lnTo>
                          <a:lnTo>
                            <a:pt x="678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2851" name="Freeform 23"/>
                    <p:cNvSpPr/>
                    <p:nvPr/>
                  </p:nvSpPr>
                  <p:spPr>
                    <a:xfrm>
                      <a:off x="6098040" y="200448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52" name="Freeform 24"/>
                    <p:cNvSpPr/>
                    <p:nvPr/>
                  </p:nvSpPr>
                  <p:spPr>
                    <a:xfrm>
                      <a:off x="6072120" y="205524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53" name="Freeform 25"/>
                    <p:cNvSpPr/>
                    <p:nvPr/>
                  </p:nvSpPr>
                  <p:spPr>
                    <a:xfrm>
                      <a:off x="6231960" y="217908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54" name="Freeform 26"/>
                    <p:cNvSpPr/>
                    <p:nvPr/>
                  </p:nvSpPr>
                  <p:spPr>
                    <a:xfrm>
                      <a:off x="6409440" y="200448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55" name="Freeform 27"/>
                    <p:cNvSpPr/>
                    <p:nvPr/>
                  </p:nvSpPr>
                  <p:spPr>
                    <a:xfrm>
                      <a:off x="6368040" y="205524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2856" name="Group 28"/>
                  <p:cNvGrpSpPr/>
                  <p:nvPr/>
                </p:nvGrpSpPr>
                <p:grpSpPr>
                  <a:xfrm>
                    <a:off x="7642440" y="2016720"/>
                    <a:ext cx="592200" cy="217080"/>
                    <a:chOff x="7642440" y="2016720"/>
                    <a:chExt cx="592200" cy="217080"/>
                  </a:xfrm>
                </p:grpSpPr>
                <p:sp>
                  <p:nvSpPr>
                    <p:cNvPr id="2857" name="Freeform 29"/>
                    <p:cNvSpPr/>
                    <p:nvPr/>
                  </p:nvSpPr>
                  <p:spPr>
                    <a:xfrm>
                      <a:off x="7642440" y="2016720"/>
                      <a:ext cx="59256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46" h="604">
                          <a:moveTo>
                            <a:pt x="823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645" y="0"/>
                          </a:lnTo>
                          <a:lnTo>
                            <a:pt x="1645" y="603"/>
                          </a:lnTo>
                          <a:lnTo>
                            <a:pt x="823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2858" name="Freeform 30"/>
                    <p:cNvSpPr/>
                    <p:nvPr/>
                  </p:nvSpPr>
                  <p:spPr>
                    <a:xfrm>
                      <a:off x="7687440" y="201672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59" name="Freeform 31"/>
                    <p:cNvSpPr/>
                    <p:nvPr/>
                  </p:nvSpPr>
                  <p:spPr>
                    <a:xfrm>
                      <a:off x="7661520" y="206748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60" name="Freeform 32"/>
                    <p:cNvSpPr/>
                    <p:nvPr/>
                  </p:nvSpPr>
                  <p:spPr>
                    <a:xfrm>
                      <a:off x="7808760" y="204480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61" name="Freeform 33"/>
                    <p:cNvSpPr/>
                    <p:nvPr/>
                  </p:nvSpPr>
                  <p:spPr>
                    <a:xfrm>
                      <a:off x="7878600" y="219132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62" name="Freeform 34"/>
                    <p:cNvSpPr/>
                    <p:nvPr/>
                  </p:nvSpPr>
                  <p:spPr>
                    <a:xfrm>
                      <a:off x="8055360" y="201672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63" name="Freeform 35"/>
                    <p:cNvSpPr/>
                    <p:nvPr/>
                  </p:nvSpPr>
                  <p:spPr>
                    <a:xfrm>
                      <a:off x="8013960" y="206748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64" name="Freeform 36"/>
                    <p:cNvSpPr/>
                    <p:nvPr/>
                  </p:nvSpPr>
                  <p:spPr>
                    <a:xfrm>
                      <a:off x="8194320" y="204480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2865" name="Group 37"/>
                  <p:cNvGrpSpPr/>
                  <p:nvPr/>
                </p:nvGrpSpPr>
                <p:grpSpPr>
                  <a:xfrm>
                    <a:off x="7687800" y="2321280"/>
                    <a:ext cx="529920" cy="213840"/>
                    <a:chOff x="7687800" y="2321280"/>
                    <a:chExt cx="529920" cy="213840"/>
                  </a:xfrm>
                </p:grpSpPr>
                <p:sp>
                  <p:nvSpPr>
                    <p:cNvPr id="2866" name="Freeform 38"/>
                    <p:cNvSpPr/>
                    <p:nvPr/>
                  </p:nvSpPr>
                  <p:spPr>
                    <a:xfrm>
                      <a:off x="7687800" y="2322000"/>
                      <a:ext cx="530280" cy="213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473" h="593">
                          <a:moveTo>
                            <a:pt x="736" y="592"/>
                          </a:moveTo>
                          <a:lnTo>
                            <a:pt x="0" y="592"/>
                          </a:lnTo>
                          <a:lnTo>
                            <a:pt x="0" y="0"/>
                          </a:lnTo>
                          <a:lnTo>
                            <a:pt x="1472" y="0"/>
                          </a:lnTo>
                          <a:lnTo>
                            <a:pt x="1472" y="592"/>
                          </a:lnTo>
                          <a:lnTo>
                            <a:pt x="736" y="592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2867" name="Freeform 39"/>
                    <p:cNvSpPr/>
                    <p:nvPr/>
                  </p:nvSpPr>
                  <p:spPr>
                    <a:xfrm>
                      <a:off x="7694280" y="2341440"/>
                      <a:ext cx="111600" cy="1832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9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3"/>
                          </a:lnTo>
                          <a:cubicBezTo>
                            <a:pt x="0" y="504"/>
                            <a:pt x="2" y="508"/>
                            <a:pt x="6" y="508"/>
                          </a:cubicBezTo>
                          <a:cubicBezTo>
                            <a:pt x="11" y="508"/>
                            <a:pt x="13" y="508"/>
                            <a:pt x="14" y="506"/>
                          </a:cubicBezTo>
                          <a:lnTo>
                            <a:pt x="53" y="349"/>
                          </a:lnTo>
                          <a:cubicBezTo>
                            <a:pt x="64" y="383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8"/>
                            <a:pt x="285" y="256"/>
                          </a:cubicBezTo>
                          <a:cubicBezTo>
                            <a:pt x="285" y="215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5"/>
                            <a:pt x="194" y="175"/>
                            <a:pt x="179" y="175"/>
                          </a:cubicBezTo>
                          <a:cubicBezTo>
                            <a:pt x="171" y="175"/>
                            <a:pt x="160" y="176"/>
                            <a:pt x="154" y="173"/>
                          </a:cubicBezTo>
                          <a:cubicBezTo>
                            <a:pt x="155" y="167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9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9"/>
                            <a:pt x="64" y="319"/>
                          </a:cubicBezTo>
                          <a:cubicBezTo>
                            <a:pt x="64" y="314"/>
                            <a:pt x="64" y="304"/>
                            <a:pt x="67" y="295"/>
                          </a:cubicBezTo>
                          <a:lnTo>
                            <a:pt x="102" y="151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68" name="Freeform 40"/>
                    <p:cNvSpPr/>
                    <p:nvPr/>
                  </p:nvSpPr>
                  <p:spPr>
                    <a:xfrm>
                      <a:off x="7819560" y="232128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1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9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69" name="Freeform 41"/>
                    <p:cNvSpPr/>
                    <p:nvPr/>
                  </p:nvSpPr>
                  <p:spPr>
                    <a:xfrm>
                      <a:off x="7889400" y="246780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70" name="Freeform 42"/>
                    <p:cNvSpPr/>
                    <p:nvPr/>
                  </p:nvSpPr>
                  <p:spPr>
                    <a:xfrm>
                      <a:off x="7966080" y="2341440"/>
                      <a:ext cx="111600" cy="1832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9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3"/>
                          </a:lnTo>
                          <a:cubicBezTo>
                            <a:pt x="0" y="504"/>
                            <a:pt x="2" y="508"/>
                            <a:pt x="6" y="508"/>
                          </a:cubicBezTo>
                          <a:cubicBezTo>
                            <a:pt x="11" y="508"/>
                            <a:pt x="13" y="508"/>
                            <a:pt x="14" y="506"/>
                          </a:cubicBezTo>
                          <a:lnTo>
                            <a:pt x="53" y="349"/>
                          </a:lnTo>
                          <a:cubicBezTo>
                            <a:pt x="64" y="383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8"/>
                            <a:pt x="285" y="256"/>
                          </a:cubicBezTo>
                          <a:cubicBezTo>
                            <a:pt x="285" y="215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5"/>
                            <a:pt x="194" y="175"/>
                            <a:pt x="179" y="175"/>
                          </a:cubicBezTo>
                          <a:cubicBezTo>
                            <a:pt x="171" y="175"/>
                            <a:pt x="160" y="176"/>
                            <a:pt x="154" y="173"/>
                          </a:cubicBezTo>
                          <a:cubicBezTo>
                            <a:pt x="155" y="167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9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9"/>
                            <a:pt x="64" y="319"/>
                          </a:cubicBezTo>
                          <a:cubicBezTo>
                            <a:pt x="64" y="314"/>
                            <a:pt x="64" y="304"/>
                            <a:pt x="67" y="295"/>
                          </a:cubicBezTo>
                          <a:lnTo>
                            <a:pt x="102" y="151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71" name="Freeform 43"/>
                    <p:cNvSpPr/>
                    <p:nvPr/>
                  </p:nvSpPr>
                  <p:spPr>
                    <a:xfrm>
                      <a:off x="8091720" y="232128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1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9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72" name="Freeform 44"/>
                    <p:cNvSpPr/>
                    <p:nvPr/>
                  </p:nvSpPr>
                  <p:spPr>
                    <a:xfrm>
                      <a:off x="8089200" y="2436120"/>
                      <a:ext cx="123480" cy="993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43" h="276">
                          <a:moveTo>
                            <a:pt x="342" y="0"/>
                          </a:moveTo>
                          <a:lnTo>
                            <a:pt x="293" y="0"/>
                          </a:lnTo>
                          <a:lnTo>
                            <a:pt x="206" y="141"/>
                          </a:lnTo>
                          <a:cubicBezTo>
                            <a:pt x="181" y="181"/>
                            <a:pt x="157" y="221"/>
                            <a:pt x="150" y="235"/>
                          </a:cubicBezTo>
                          <a:cubicBezTo>
                            <a:pt x="149" y="232"/>
                            <a:pt x="149" y="218"/>
                            <a:pt x="134" y="146"/>
                          </a:cubicBezTo>
                          <a:lnTo>
                            <a:pt x="107" y="0"/>
                          </a:lnTo>
                          <a:lnTo>
                            <a:pt x="59" y="0"/>
                          </a:lnTo>
                          <a:lnTo>
                            <a:pt x="0" y="275"/>
                          </a:lnTo>
                          <a:lnTo>
                            <a:pt x="34" y="275"/>
                          </a:lnTo>
                          <a:lnTo>
                            <a:pt x="85" y="32"/>
                          </a:lnTo>
                          <a:cubicBezTo>
                            <a:pt x="86" y="50"/>
                            <a:pt x="96" y="99"/>
                            <a:pt x="99" y="122"/>
                          </a:cubicBezTo>
                          <a:lnTo>
                            <a:pt x="128" y="267"/>
                          </a:lnTo>
                          <a:lnTo>
                            <a:pt x="158" y="267"/>
                          </a:lnTo>
                          <a:lnTo>
                            <a:pt x="246" y="123"/>
                          </a:lnTo>
                          <a:cubicBezTo>
                            <a:pt x="264" y="96"/>
                            <a:pt x="294" y="46"/>
                            <a:pt x="301" y="32"/>
                          </a:cubicBezTo>
                          <a:lnTo>
                            <a:pt x="250" y="275"/>
                          </a:lnTo>
                          <a:lnTo>
                            <a:pt x="283" y="275"/>
                          </a:lnTo>
                          <a:lnTo>
                            <a:pt x="342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</p:grpSp>
          </p:grpSp>
          <p:grpSp>
            <p:nvGrpSpPr>
              <p:cNvPr id="2873" name="Group 45"/>
              <p:cNvGrpSpPr/>
              <p:nvPr/>
            </p:nvGrpSpPr>
            <p:grpSpPr>
              <a:xfrm>
                <a:off x="5318280" y="1008000"/>
                <a:ext cx="3213720" cy="702000"/>
                <a:chOff x="5318280" y="1008000"/>
                <a:chExt cx="3213720" cy="702000"/>
              </a:xfrm>
            </p:grpSpPr>
            <p:sp>
              <p:nvSpPr>
                <p:cNvPr id="2874" name="TextShape 46"/>
                <p:cNvSpPr txBox="1"/>
                <p:nvPr/>
              </p:nvSpPr>
              <p:spPr>
                <a:xfrm>
                  <a:off x="5318280" y="1197360"/>
                  <a:ext cx="752400" cy="4251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>
                  <a:spAutoFit/>
                </a:bodyPr>
                <a:lstStyle/>
                <a:p>
                  <a:r>
                    <a:rPr lang="en-GB" sz="2000" b="0" strike="noStrike" spc="-1">
                      <a:latin typeface="Arial"/>
                    </a:rPr>
                    <a:t>FW:</a:t>
                  </a:r>
                  <a:endParaRPr lang="en-GB" sz="2000" b="0" strike="noStrike" spc="-1">
                    <a:latin typeface="Calibri"/>
                  </a:endParaRPr>
                </a:p>
              </p:txBody>
            </p:sp>
            <p:grpSp>
              <p:nvGrpSpPr>
                <p:cNvPr id="2875" name="Group 47"/>
                <p:cNvGrpSpPr/>
                <p:nvPr/>
              </p:nvGrpSpPr>
              <p:grpSpPr>
                <a:xfrm>
                  <a:off x="5940000" y="1008000"/>
                  <a:ext cx="2592000" cy="702000"/>
                  <a:chOff x="5940000" y="1008000"/>
                  <a:chExt cx="2592000" cy="702000"/>
                </a:xfrm>
              </p:grpSpPr>
              <p:grpSp>
                <p:nvGrpSpPr>
                  <p:cNvPr id="2876" name="Group 48"/>
                  <p:cNvGrpSpPr/>
                  <p:nvPr/>
                </p:nvGrpSpPr>
                <p:grpSpPr>
                  <a:xfrm>
                    <a:off x="5940000" y="1008000"/>
                    <a:ext cx="1097640" cy="702000"/>
                    <a:chOff x="5940000" y="1008000"/>
                    <a:chExt cx="1097640" cy="702000"/>
                  </a:xfrm>
                </p:grpSpPr>
                <p:sp>
                  <p:nvSpPr>
                    <p:cNvPr id="2877" name="Freeform 49"/>
                    <p:cNvSpPr/>
                    <p:nvPr/>
                  </p:nvSpPr>
                  <p:spPr>
                    <a:xfrm>
                      <a:off x="5940360" y="1234080"/>
                      <a:ext cx="1097640" cy="4766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049" h="1324">
                          <a:moveTo>
                            <a:pt x="0" y="40"/>
                          </a:moveTo>
                          <a:cubicBezTo>
                            <a:pt x="0" y="40"/>
                            <a:pt x="9" y="576"/>
                            <a:pt x="9" y="868"/>
                          </a:cubicBezTo>
                          <a:cubicBezTo>
                            <a:pt x="79" y="933"/>
                            <a:pt x="158" y="1022"/>
                            <a:pt x="239" y="1068"/>
                          </a:cubicBezTo>
                          <a:cubicBezTo>
                            <a:pt x="353" y="1133"/>
                            <a:pt x="427" y="1173"/>
                            <a:pt x="553" y="1203"/>
                          </a:cubicBezTo>
                          <a:cubicBezTo>
                            <a:pt x="657" y="1229"/>
                            <a:pt x="798" y="1265"/>
                            <a:pt x="905" y="1282"/>
                          </a:cubicBezTo>
                          <a:cubicBezTo>
                            <a:pt x="1021" y="1297"/>
                            <a:pt x="1135" y="1308"/>
                            <a:pt x="1251" y="1315"/>
                          </a:cubicBezTo>
                          <a:cubicBezTo>
                            <a:pt x="1375" y="1323"/>
                            <a:pt x="1491" y="1322"/>
                            <a:pt x="1623" y="1322"/>
                          </a:cubicBezTo>
                          <a:cubicBezTo>
                            <a:pt x="1753" y="1320"/>
                            <a:pt x="1897" y="1323"/>
                            <a:pt x="2033" y="1308"/>
                          </a:cubicBezTo>
                          <a:cubicBezTo>
                            <a:pt x="2139" y="1300"/>
                            <a:pt x="2251" y="1263"/>
                            <a:pt x="2356" y="1240"/>
                          </a:cubicBezTo>
                          <a:cubicBezTo>
                            <a:pt x="2453" y="1219"/>
                            <a:pt x="2549" y="1174"/>
                            <a:pt x="2644" y="1141"/>
                          </a:cubicBezTo>
                          <a:cubicBezTo>
                            <a:pt x="2725" y="1114"/>
                            <a:pt x="2784" y="1080"/>
                            <a:pt x="2857" y="1032"/>
                          </a:cubicBezTo>
                          <a:cubicBezTo>
                            <a:pt x="2913" y="996"/>
                            <a:pt x="2939" y="966"/>
                            <a:pt x="2982" y="914"/>
                          </a:cubicBezTo>
                          <a:cubicBezTo>
                            <a:pt x="2993" y="900"/>
                            <a:pt x="3037" y="795"/>
                            <a:pt x="3048" y="779"/>
                          </a:cubicBezTo>
                          <a:cubicBezTo>
                            <a:pt x="3045" y="482"/>
                            <a:pt x="3047" y="0"/>
                            <a:pt x="3047" y="0"/>
                          </a:cubicBezTo>
                          <a:lnTo>
                            <a:pt x="2998" y="189"/>
                          </a:lnTo>
                          <a:lnTo>
                            <a:pt x="2883" y="262"/>
                          </a:lnTo>
                          <a:lnTo>
                            <a:pt x="2669" y="361"/>
                          </a:lnTo>
                          <a:lnTo>
                            <a:pt x="2355" y="429"/>
                          </a:lnTo>
                          <a:lnTo>
                            <a:pt x="2017" y="480"/>
                          </a:lnTo>
                          <a:lnTo>
                            <a:pt x="1712" y="497"/>
                          </a:lnTo>
                          <a:lnTo>
                            <a:pt x="1391" y="503"/>
                          </a:lnTo>
                          <a:lnTo>
                            <a:pt x="1194" y="492"/>
                          </a:lnTo>
                          <a:lnTo>
                            <a:pt x="987" y="480"/>
                          </a:lnTo>
                          <a:lnTo>
                            <a:pt x="717" y="445"/>
                          </a:lnTo>
                          <a:lnTo>
                            <a:pt x="427" y="377"/>
                          </a:lnTo>
                          <a:lnTo>
                            <a:pt x="215" y="303"/>
                          </a:lnTo>
                          <a:lnTo>
                            <a:pt x="82" y="218"/>
                          </a:lnTo>
                          <a:lnTo>
                            <a:pt x="0" y="40"/>
                          </a:lnTo>
                        </a:path>
                      </a:pathLst>
                    </a:custGeom>
                    <a:solidFill>
                      <a:srgbClr val="CAC5EA"/>
                    </a:solidFill>
                    <a:ln>
                      <a:noFill/>
                    </a:ln>
                  </p:spPr>
                </p:sp>
                <p:sp>
                  <p:nvSpPr>
                    <p:cNvPr id="2878" name="CustomShape 50"/>
                    <p:cNvSpPr/>
                    <p:nvPr/>
                  </p:nvSpPr>
                  <p:spPr>
                    <a:xfrm>
                      <a:off x="5940000" y="1008000"/>
                      <a:ext cx="1097640" cy="464400"/>
                    </a:xfrm>
                    <a:prstGeom prst="ellipse">
                      <a:avLst/>
                    </a:prstGeom>
                    <a:solidFill>
                      <a:srgbClr val="CAC5EA"/>
                    </a:solidFill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  <p:sp>
                <p:nvSpPr>
                  <p:cNvPr id="2879" name="CustomShape 51"/>
                  <p:cNvSpPr/>
                  <p:nvPr/>
                </p:nvSpPr>
                <p:spPr>
                  <a:xfrm>
                    <a:off x="6068520" y="1051920"/>
                    <a:ext cx="848880" cy="3567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729FC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880" name="CustomShape 52"/>
                  <p:cNvSpPr/>
                  <p:nvPr/>
                </p:nvSpPr>
                <p:spPr>
                  <a:xfrm>
                    <a:off x="7653600" y="1051920"/>
                    <a:ext cx="878400" cy="3567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D4D0A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881" name="Freeform 53"/>
                  <p:cNvSpPr/>
                  <p:nvPr/>
                </p:nvSpPr>
                <p:spPr>
                  <a:xfrm>
                    <a:off x="6814080" y="1048680"/>
                    <a:ext cx="810360" cy="277200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251" h="770">
                        <a:moveTo>
                          <a:pt x="0" y="613"/>
                        </a:moveTo>
                        <a:lnTo>
                          <a:pt x="762" y="306"/>
                        </a:lnTo>
                        <a:cubicBezTo>
                          <a:pt x="1704" y="0"/>
                          <a:pt x="1358" y="700"/>
                          <a:pt x="1625" y="737"/>
                        </a:cubicBezTo>
                        <a:cubicBezTo>
                          <a:pt x="1839" y="769"/>
                          <a:pt x="2250" y="557"/>
                          <a:pt x="2250" y="557"/>
                        </a:cubicBezTo>
                      </a:path>
                    </a:pathLst>
                  </a:custGeom>
                  <a:ln w="36000">
                    <a:solidFill>
                      <a:srgbClr val="FF3333"/>
                    </a:solidFill>
                    <a:round/>
                    <a:tailEnd type="triangle" w="med" len="med"/>
                  </a:ln>
                </p:spPr>
              </p:sp>
              <p:grpSp>
                <p:nvGrpSpPr>
                  <p:cNvPr id="2882" name="Group 54"/>
                  <p:cNvGrpSpPr/>
                  <p:nvPr/>
                </p:nvGrpSpPr>
                <p:grpSpPr>
                  <a:xfrm>
                    <a:off x="6179040" y="1161360"/>
                    <a:ext cx="488880" cy="217080"/>
                    <a:chOff x="6179040" y="1161360"/>
                    <a:chExt cx="488880" cy="217080"/>
                  </a:xfrm>
                </p:grpSpPr>
                <p:sp>
                  <p:nvSpPr>
                    <p:cNvPr id="2883" name="Freeform 55"/>
                    <p:cNvSpPr/>
                    <p:nvPr/>
                  </p:nvSpPr>
                  <p:spPr>
                    <a:xfrm>
                      <a:off x="6179040" y="1161360"/>
                      <a:ext cx="48924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59" h="604">
                          <a:moveTo>
                            <a:pt x="678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358" y="0"/>
                          </a:lnTo>
                          <a:lnTo>
                            <a:pt x="1358" y="603"/>
                          </a:lnTo>
                          <a:lnTo>
                            <a:pt x="678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2884" name="Freeform 56"/>
                    <p:cNvSpPr/>
                    <p:nvPr/>
                  </p:nvSpPr>
                  <p:spPr>
                    <a:xfrm>
                      <a:off x="6224040" y="116136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85" name="Freeform 57"/>
                    <p:cNvSpPr/>
                    <p:nvPr/>
                  </p:nvSpPr>
                  <p:spPr>
                    <a:xfrm>
                      <a:off x="6198120" y="121212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86" name="Freeform 58"/>
                    <p:cNvSpPr/>
                    <p:nvPr/>
                  </p:nvSpPr>
                  <p:spPr>
                    <a:xfrm>
                      <a:off x="6357960" y="133596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87" name="Freeform 59"/>
                    <p:cNvSpPr/>
                    <p:nvPr/>
                  </p:nvSpPr>
                  <p:spPr>
                    <a:xfrm>
                      <a:off x="6535440" y="116136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88" name="Freeform 60"/>
                    <p:cNvSpPr/>
                    <p:nvPr/>
                  </p:nvSpPr>
                  <p:spPr>
                    <a:xfrm>
                      <a:off x="6494040" y="121212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2889" name="Group 61"/>
                  <p:cNvGrpSpPr/>
                  <p:nvPr/>
                </p:nvGrpSpPr>
                <p:grpSpPr>
                  <a:xfrm>
                    <a:off x="7766640" y="1161000"/>
                    <a:ext cx="592200" cy="217080"/>
                    <a:chOff x="7766640" y="1161000"/>
                    <a:chExt cx="592200" cy="217080"/>
                  </a:xfrm>
                </p:grpSpPr>
                <p:sp>
                  <p:nvSpPr>
                    <p:cNvPr id="2890" name="Freeform 62"/>
                    <p:cNvSpPr/>
                    <p:nvPr/>
                  </p:nvSpPr>
                  <p:spPr>
                    <a:xfrm>
                      <a:off x="7766640" y="1161000"/>
                      <a:ext cx="59256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46" h="604">
                          <a:moveTo>
                            <a:pt x="823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645" y="0"/>
                          </a:lnTo>
                          <a:lnTo>
                            <a:pt x="1645" y="603"/>
                          </a:lnTo>
                          <a:lnTo>
                            <a:pt x="823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2891" name="Freeform 63"/>
                    <p:cNvSpPr/>
                    <p:nvPr/>
                  </p:nvSpPr>
                  <p:spPr>
                    <a:xfrm>
                      <a:off x="7811640" y="116100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92" name="Freeform 64"/>
                    <p:cNvSpPr/>
                    <p:nvPr/>
                  </p:nvSpPr>
                  <p:spPr>
                    <a:xfrm>
                      <a:off x="7785720" y="121176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93" name="Freeform 65"/>
                    <p:cNvSpPr/>
                    <p:nvPr/>
                  </p:nvSpPr>
                  <p:spPr>
                    <a:xfrm>
                      <a:off x="7932960" y="118908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94" name="Freeform 66"/>
                    <p:cNvSpPr/>
                    <p:nvPr/>
                  </p:nvSpPr>
                  <p:spPr>
                    <a:xfrm>
                      <a:off x="8002800" y="133560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95" name="Freeform 67"/>
                    <p:cNvSpPr/>
                    <p:nvPr/>
                  </p:nvSpPr>
                  <p:spPr>
                    <a:xfrm>
                      <a:off x="8179560" y="116100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96" name="Freeform 68"/>
                    <p:cNvSpPr/>
                    <p:nvPr/>
                  </p:nvSpPr>
                  <p:spPr>
                    <a:xfrm>
                      <a:off x="8138160" y="121176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97" name="Freeform 69"/>
                    <p:cNvSpPr/>
                    <p:nvPr/>
                  </p:nvSpPr>
                  <p:spPr>
                    <a:xfrm>
                      <a:off x="8318520" y="118908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2898" name="Group 70"/>
                  <p:cNvGrpSpPr/>
                  <p:nvPr/>
                </p:nvGrpSpPr>
                <p:grpSpPr>
                  <a:xfrm>
                    <a:off x="6193800" y="1497600"/>
                    <a:ext cx="473040" cy="182520"/>
                    <a:chOff x="6193800" y="1497600"/>
                    <a:chExt cx="473040" cy="182520"/>
                  </a:xfrm>
                </p:grpSpPr>
                <p:sp>
                  <p:nvSpPr>
                    <p:cNvPr id="2899" name="Freeform 71"/>
                    <p:cNvSpPr/>
                    <p:nvPr/>
                  </p:nvSpPr>
                  <p:spPr>
                    <a:xfrm>
                      <a:off x="6193800" y="1499760"/>
                      <a:ext cx="473400" cy="1807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15" h="502">
                          <a:moveTo>
                            <a:pt x="658" y="501"/>
                          </a:moveTo>
                          <a:lnTo>
                            <a:pt x="0" y="501"/>
                          </a:lnTo>
                          <a:lnTo>
                            <a:pt x="0" y="0"/>
                          </a:lnTo>
                          <a:lnTo>
                            <a:pt x="1314" y="0"/>
                          </a:lnTo>
                          <a:lnTo>
                            <a:pt x="1314" y="501"/>
                          </a:lnTo>
                          <a:lnTo>
                            <a:pt x="658" y="501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2900" name="Freeform 72"/>
                    <p:cNvSpPr/>
                    <p:nvPr/>
                  </p:nvSpPr>
                  <p:spPr>
                    <a:xfrm>
                      <a:off x="6200280" y="1497600"/>
                      <a:ext cx="111600" cy="182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8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2"/>
                          </a:lnTo>
                          <a:cubicBezTo>
                            <a:pt x="0" y="504"/>
                            <a:pt x="2" y="507"/>
                            <a:pt x="6" y="507"/>
                          </a:cubicBezTo>
                          <a:cubicBezTo>
                            <a:pt x="11" y="507"/>
                            <a:pt x="13" y="507"/>
                            <a:pt x="14" y="505"/>
                          </a:cubicBezTo>
                          <a:lnTo>
                            <a:pt x="53" y="349"/>
                          </a:lnTo>
                          <a:cubicBezTo>
                            <a:pt x="64" y="382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7"/>
                            <a:pt x="285" y="256"/>
                          </a:cubicBezTo>
                          <a:cubicBezTo>
                            <a:pt x="285" y="214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4"/>
                            <a:pt x="194" y="174"/>
                            <a:pt x="179" y="174"/>
                          </a:cubicBezTo>
                          <a:cubicBezTo>
                            <a:pt x="171" y="174"/>
                            <a:pt x="160" y="176"/>
                            <a:pt x="154" y="173"/>
                          </a:cubicBezTo>
                          <a:cubicBezTo>
                            <a:pt x="155" y="166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8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8"/>
                            <a:pt x="64" y="318"/>
                          </a:cubicBezTo>
                          <a:cubicBezTo>
                            <a:pt x="64" y="313"/>
                            <a:pt x="64" y="304"/>
                            <a:pt x="67" y="294"/>
                          </a:cubicBezTo>
                          <a:lnTo>
                            <a:pt x="102" y="150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01" name="Freeform 73"/>
                    <p:cNvSpPr/>
                    <p:nvPr/>
                  </p:nvSpPr>
                  <p:spPr>
                    <a:xfrm>
                      <a:off x="6338520" y="162360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02" name="Freeform 74"/>
                    <p:cNvSpPr/>
                    <p:nvPr/>
                  </p:nvSpPr>
                  <p:spPr>
                    <a:xfrm>
                      <a:off x="6415200" y="1497600"/>
                      <a:ext cx="111600" cy="182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8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2"/>
                          </a:lnTo>
                          <a:cubicBezTo>
                            <a:pt x="0" y="504"/>
                            <a:pt x="2" y="507"/>
                            <a:pt x="6" y="507"/>
                          </a:cubicBezTo>
                          <a:cubicBezTo>
                            <a:pt x="11" y="507"/>
                            <a:pt x="13" y="507"/>
                            <a:pt x="14" y="505"/>
                          </a:cubicBezTo>
                          <a:lnTo>
                            <a:pt x="53" y="349"/>
                          </a:lnTo>
                          <a:cubicBezTo>
                            <a:pt x="64" y="382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7"/>
                            <a:pt x="285" y="256"/>
                          </a:cubicBezTo>
                          <a:cubicBezTo>
                            <a:pt x="285" y="214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4"/>
                            <a:pt x="194" y="174"/>
                            <a:pt x="179" y="174"/>
                          </a:cubicBezTo>
                          <a:cubicBezTo>
                            <a:pt x="171" y="174"/>
                            <a:pt x="160" y="176"/>
                            <a:pt x="154" y="173"/>
                          </a:cubicBezTo>
                          <a:cubicBezTo>
                            <a:pt x="155" y="166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8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8"/>
                            <a:pt x="64" y="318"/>
                          </a:cubicBezTo>
                          <a:cubicBezTo>
                            <a:pt x="64" y="313"/>
                            <a:pt x="64" y="304"/>
                            <a:pt x="67" y="294"/>
                          </a:cubicBezTo>
                          <a:lnTo>
                            <a:pt x="102" y="150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03" name="Freeform 75"/>
                    <p:cNvSpPr/>
                    <p:nvPr/>
                  </p:nvSpPr>
                  <p:spPr>
                    <a:xfrm>
                      <a:off x="6538320" y="1572480"/>
                      <a:ext cx="123840" cy="993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44" h="276">
                          <a:moveTo>
                            <a:pt x="343" y="0"/>
                          </a:moveTo>
                          <a:lnTo>
                            <a:pt x="293" y="0"/>
                          </a:lnTo>
                          <a:lnTo>
                            <a:pt x="206" y="141"/>
                          </a:lnTo>
                          <a:cubicBezTo>
                            <a:pt x="181" y="181"/>
                            <a:pt x="157" y="221"/>
                            <a:pt x="150" y="235"/>
                          </a:cubicBezTo>
                          <a:cubicBezTo>
                            <a:pt x="149" y="232"/>
                            <a:pt x="149" y="218"/>
                            <a:pt x="134" y="146"/>
                          </a:cubicBezTo>
                          <a:lnTo>
                            <a:pt x="107" y="0"/>
                          </a:lnTo>
                          <a:lnTo>
                            <a:pt x="59" y="0"/>
                          </a:lnTo>
                          <a:lnTo>
                            <a:pt x="0" y="275"/>
                          </a:lnTo>
                          <a:lnTo>
                            <a:pt x="34" y="275"/>
                          </a:lnTo>
                          <a:lnTo>
                            <a:pt x="85" y="32"/>
                          </a:lnTo>
                          <a:cubicBezTo>
                            <a:pt x="86" y="50"/>
                            <a:pt x="96" y="99"/>
                            <a:pt x="99" y="122"/>
                          </a:cubicBezTo>
                          <a:lnTo>
                            <a:pt x="128" y="267"/>
                          </a:lnTo>
                          <a:lnTo>
                            <a:pt x="158" y="267"/>
                          </a:lnTo>
                          <a:lnTo>
                            <a:pt x="246" y="123"/>
                          </a:lnTo>
                          <a:cubicBezTo>
                            <a:pt x="264" y="96"/>
                            <a:pt x="294" y="46"/>
                            <a:pt x="301" y="32"/>
                          </a:cubicBezTo>
                          <a:lnTo>
                            <a:pt x="250" y="275"/>
                          </a:lnTo>
                          <a:lnTo>
                            <a:pt x="283" y="275"/>
                          </a:lnTo>
                          <a:lnTo>
                            <a:pt x="343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2904" name="Group 76"/>
                  <p:cNvGrpSpPr/>
                  <p:nvPr/>
                </p:nvGrpSpPr>
                <p:grpSpPr>
                  <a:xfrm>
                    <a:off x="7090200" y="1353960"/>
                    <a:ext cx="366120" cy="158040"/>
                    <a:chOff x="7090200" y="1353960"/>
                    <a:chExt cx="366120" cy="158040"/>
                  </a:xfrm>
                </p:grpSpPr>
                <p:sp>
                  <p:nvSpPr>
                    <p:cNvPr id="2905" name="Freeform 77"/>
                    <p:cNvSpPr/>
                    <p:nvPr/>
                  </p:nvSpPr>
                  <p:spPr>
                    <a:xfrm>
                      <a:off x="7090200" y="1353960"/>
                      <a:ext cx="366480" cy="15840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18" h="440">
                          <a:moveTo>
                            <a:pt x="509" y="439"/>
                          </a:moveTo>
                          <a:lnTo>
                            <a:pt x="0" y="439"/>
                          </a:lnTo>
                          <a:lnTo>
                            <a:pt x="0" y="0"/>
                          </a:lnTo>
                          <a:lnTo>
                            <a:pt x="1017" y="0"/>
                          </a:lnTo>
                          <a:lnTo>
                            <a:pt x="1017" y="439"/>
                          </a:lnTo>
                          <a:lnTo>
                            <a:pt x="509" y="439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 w="12600">
                      <a:noFill/>
                    </a:ln>
                  </p:spPr>
                </p:sp>
                <p:sp>
                  <p:nvSpPr>
                    <p:cNvPr id="2906" name="Freeform 78"/>
                    <p:cNvSpPr/>
                    <p:nvPr/>
                  </p:nvSpPr>
                  <p:spPr>
                    <a:xfrm>
                      <a:off x="7099560" y="1360080"/>
                      <a:ext cx="108720" cy="123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02" h="343">
                          <a:moveTo>
                            <a:pt x="44" y="0"/>
                          </a:moveTo>
                          <a:lnTo>
                            <a:pt x="5" y="210"/>
                          </a:lnTo>
                          <a:cubicBezTo>
                            <a:pt x="3" y="216"/>
                            <a:pt x="1" y="224"/>
                            <a:pt x="1" y="231"/>
                          </a:cubicBezTo>
                          <a:cubicBezTo>
                            <a:pt x="0" y="237"/>
                            <a:pt x="0" y="242"/>
                            <a:pt x="0" y="248"/>
                          </a:cubicBezTo>
                          <a:cubicBezTo>
                            <a:pt x="0" y="276"/>
                            <a:pt x="9" y="300"/>
                            <a:pt x="30" y="317"/>
                          </a:cubicBezTo>
                          <a:cubicBezTo>
                            <a:pt x="48" y="334"/>
                            <a:pt x="75" y="342"/>
                            <a:pt x="109" y="342"/>
                          </a:cubicBezTo>
                          <a:cubicBezTo>
                            <a:pt x="151" y="342"/>
                            <a:pt x="186" y="331"/>
                            <a:pt x="211" y="309"/>
                          </a:cubicBezTo>
                          <a:cubicBezTo>
                            <a:pt x="234" y="288"/>
                            <a:pt x="251" y="254"/>
                            <a:pt x="260" y="210"/>
                          </a:cubicBezTo>
                          <a:lnTo>
                            <a:pt x="301" y="0"/>
                          </a:lnTo>
                          <a:lnTo>
                            <a:pt x="255" y="0"/>
                          </a:lnTo>
                          <a:lnTo>
                            <a:pt x="216" y="204"/>
                          </a:lnTo>
                          <a:cubicBezTo>
                            <a:pt x="209" y="240"/>
                            <a:pt x="198" y="266"/>
                            <a:pt x="181" y="282"/>
                          </a:cubicBezTo>
                          <a:cubicBezTo>
                            <a:pt x="165" y="297"/>
                            <a:pt x="143" y="305"/>
                            <a:pt x="115" y="305"/>
                          </a:cubicBezTo>
                          <a:cubicBezTo>
                            <a:pt x="93" y="305"/>
                            <a:pt x="75" y="300"/>
                            <a:pt x="64" y="290"/>
                          </a:cubicBezTo>
                          <a:cubicBezTo>
                            <a:pt x="52" y="278"/>
                            <a:pt x="45" y="262"/>
                            <a:pt x="45" y="242"/>
                          </a:cubicBezTo>
                          <a:cubicBezTo>
                            <a:pt x="45" y="237"/>
                            <a:pt x="47" y="232"/>
                            <a:pt x="47" y="227"/>
                          </a:cubicBezTo>
                          <a:cubicBezTo>
                            <a:pt x="48" y="220"/>
                            <a:pt x="48" y="212"/>
                            <a:pt x="51" y="204"/>
                          </a:cubicBezTo>
                          <a:lnTo>
                            <a:pt x="90" y="0"/>
                          </a:lnTo>
                          <a:lnTo>
                            <a:pt x="44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07" name="Freeform 79"/>
                    <p:cNvSpPr/>
                    <p:nvPr/>
                  </p:nvSpPr>
                  <p:spPr>
                    <a:xfrm>
                      <a:off x="7223760" y="1354320"/>
                      <a:ext cx="49680" cy="1580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8" h="439">
                          <a:moveTo>
                            <a:pt x="55" y="219"/>
                          </a:moveTo>
                          <a:cubicBezTo>
                            <a:pt x="55" y="95"/>
                            <a:pt x="86" y="35"/>
                            <a:pt x="137" y="30"/>
                          </a:cubicBezTo>
                          <a:lnTo>
                            <a:pt x="137" y="0"/>
                          </a:lnTo>
                          <a:cubicBezTo>
                            <a:pt x="52" y="4"/>
                            <a:pt x="0" y="79"/>
                            <a:pt x="0" y="219"/>
                          </a:cubicBezTo>
                          <a:cubicBezTo>
                            <a:pt x="0" y="359"/>
                            <a:pt x="52" y="434"/>
                            <a:pt x="137" y="438"/>
                          </a:cubicBezTo>
                          <a:lnTo>
                            <a:pt x="137" y="408"/>
                          </a:lnTo>
                          <a:cubicBezTo>
                            <a:pt x="86" y="402"/>
                            <a:pt x="55" y="343"/>
                            <a:pt x="55" y="219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08" name="Freeform 80"/>
                    <p:cNvSpPr/>
                    <p:nvPr/>
                  </p:nvSpPr>
                  <p:spPr>
                    <a:xfrm>
                      <a:off x="7295400" y="1389960"/>
                      <a:ext cx="90360" cy="925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51" h="257">
                          <a:moveTo>
                            <a:pt x="64" y="35"/>
                          </a:moveTo>
                          <a:lnTo>
                            <a:pt x="117" y="35"/>
                          </a:lnTo>
                          <a:lnTo>
                            <a:pt x="99" y="132"/>
                          </a:lnTo>
                          <a:cubicBezTo>
                            <a:pt x="94" y="154"/>
                            <a:pt x="91" y="171"/>
                            <a:pt x="90" y="184"/>
                          </a:cubicBezTo>
                          <a:cubicBezTo>
                            <a:pt x="89" y="194"/>
                            <a:pt x="87" y="204"/>
                            <a:pt x="87" y="210"/>
                          </a:cubicBezTo>
                          <a:cubicBezTo>
                            <a:pt x="87" y="226"/>
                            <a:pt x="93" y="236"/>
                            <a:pt x="101" y="244"/>
                          </a:cubicBezTo>
                          <a:cubicBezTo>
                            <a:pt x="111" y="252"/>
                            <a:pt x="125" y="256"/>
                            <a:pt x="143" y="256"/>
                          </a:cubicBezTo>
                          <a:cubicBezTo>
                            <a:pt x="147" y="256"/>
                            <a:pt x="151" y="256"/>
                            <a:pt x="155" y="254"/>
                          </a:cubicBezTo>
                          <a:cubicBezTo>
                            <a:pt x="159" y="254"/>
                            <a:pt x="163" y="253"/>
                            <a:pt x="168" y="252"/>
                          </a:cubicBezTo>
                          <a:lnTo>
                            <a:pt x="175" y="220"/>
                          </a:lnTo>
                          <a:cubicBezTo>
                            <a:pt x="169" y="222"/>
                            <a:pt x="164" y="222"/>
                            <a:pt x="160" y="222"/>
                          </a:cubicBezTo>
                          <a:cubicBezTo>
                            <a:pt x="157" y="223"/>
                            <a:pt x="153" y="223"/>
                            <a:pt x="152" y="223"/>
                          </a:cubicBezTo>
                          <a:cubicBezTo>
                            <a:pt x="143" y="223"/>
                            <a:pt x="138" y="220"/>
                            <a:pt x="134" y="216"/>
                          </a:cubicBezTo>
                          <a:cubicBezTo>
                            <a:pt x="130" y="214"/>
                            <a:pt x="129" y="208"/>
                            <a:pt x="129" y="198"/>
                          </a:cubicBezTo>
                          <a:cubicBezTo>
                            <a:pt x="129" y="194"/>
                            <a:pt x="129" y="190"/>
                            <a:pt x="130" y="184"/>
                          </a:cubicBezTo>
                          <a:cubicBezTo>
                            <a:pt x="131" y="176"/>
                            <a:pt x="133" y="167"/>
                            <a:pt x="135" y="156"/>
                          </a:cubicBezTo>
                          <a:lnTo>
                            <a:pt x="159" y="35"/>
                          </a:lnTo>
                          <a:lnTo>
                            <a:pt x="242" y="35"/>
                          </a:lnTo>
                          <a:lnTo>
                            <a:pt x="250" y="0"/>
                          </a:lnTo>
                          <a:lnTo>
                            <a:pt x="75" y="0"/>
                          </a:lnTo>
                          <a:cubicBezTo>
                            <a:pt x="51" y="0"/>
                            <a:pt x="33" y="5"/>
                            <a:pt x="22" y="14"/>
                          </a:cubicBezTo>
                          <a:cubicBezTo>
                            <a:pt x="13" y="23"/>
                            <a:pt x="5" y="41"/>
                            <a:pt x="0" y="65"/>
                          </a:cubicBezTo>
                          <a:lnTo>
                            <a:pt x="37" y="65"/>
                          </a:lnTo>
                          <a:cubicBezTo>
                            <a:pt x="38" y="55"/>
                            <a:pt x="41" y="48"/>
                            <a:pt x="45" y="43"/>
                          </a:cubicBezTo>
                          <a:cubicBezTo>
                            <a:pt x="49" y="38"/>
                            <a:pt x="56" y="35"/>
                            <a:pt x="64" y="35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09" name="Freeform 81"/>
                    <p:cNvSpPr/>
                    <p:nvPr/>
                  </p:nvSpPr>
                  <p:spPr>
                    <a:xfrm>
                      <a:off x="7398360" y="1354320"/>
                      <a:ext cx="49680" cy="1580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8" h="439">
                          <a:moveTo>
                            <a:pt x="82" y="219"/>
                          </a:moveTo>
                          <a:cubicBezTo>
                            <a:pt x="82" y="343"/>
                            <a:pt x="51" y="402"/>
                            <a:pt x="0" y="408"/>
                          </a:cubicBezTo>
                          <a:lnTo>
                            <a:pt x="0" y="438"/>
                          </a:lnTo>
                          <a:cubicBezTo>
                            <a:pt x="85" y="434"/>
                            <a:pt x="137" y="359"/>
                            <a:pt x="137" y="219"/>
                          </a:cubicBezTo>
                          <a:cubicBezTo>
                            <a:pt x="137" y="79"/>
                            <a:pt x="85" y="4"/>
                            <a:pt x="0" y="0"/>
                          </a:cubicBezTo>
                          <a:lnTo>
                            <a:pt x="0" y="30"/>
                          </a:lnTo>
                          <a:cubicBezTo>
                            <a:pt x="51" y="35"/>
                            <a:pt x="82" y="95"/>
                            <a:pt x="82" y="219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</p:grpSp>
            </p:grpSp>
          </p:grpSp>
        </p:grpSp>
        <p:sp>
          <p:nvSpPr>
            <p:cNvPr id="2910" name="TextShape 82"/>
            <p:cNvSpPr txBox="1"/>
            <p:nvPr/>
          </p:nvSpPr>
          <p:spPr>
            <a:xfrm>
              <a:off x="4930920" y="869934"/>
              <a:ext cx="992520" cy="1568206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spAutoFit/>
            </a:bodyPr>
            <a:lstStyle/>
            <a:p>
              <a:r>
                <a:rPr lang="en-GB" sz="9600" strike="noStrike" spc="-1" dirty="0">
                  <a:latin typeface="Constantia" panose="02030602050306030303" pitchFamily="18" charset="0"/>
                </a:rPr>
                <a:t>{</a:t>
              </a:r>
            </a:p>
          </p:txBody>
        </p:sp>
      </p:grpSp>
      <p:sp>
        <p:nvSpPr>
          <p:cNvPr id="2911" name="CustomShape 83"/>
          <p:cNvSpPr/>
          <p:nvPr/>
        </p:nvSpPr>
        <p:spPr>
          <a:xfrm>
            <a:off x="2088000" y="3528000"/>
            <a:ext cx="2160000" cy="50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12" name="TextShape 84"/>
          <p:cNvSpPr txBox="1"/>
          <p:nvPr/>
        </p:nvSpPr>
        <p:spPr>
          <a:xfrm>
            <a:off x="234720" y="1081080"/>
            <a:ext cx="5118480" cy="2302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r>
              <a:rPr lang="en-GB" sz="2200" b="0" strike="noStrike" spc="-1" dirty="0">
                <a:latin typeface="Arial"/>
                <a:ea typeface="Calibri"/>
              </a:rPr>
              <a:t>1. Prepare system in GGE state, </a:t>
            </a:r>
            <a:r>
              <a:rPr lang="en-US" sz="2200" b="0" i="1" strike="noStrike" spc="-1" dirty="0">
                <a:solidFill>
                  <a:srgbClr val="0066CC"/>
                </a:solidFill>
                <a:latin typeface="Arial"/>
              </a:rPr>
              <a:t>α=</a:t>
            </a:r>
            <a:r>
              <a:rPr lang="en-US" sz="2200" b="0" strike="noStrike" spc="-1" dirty="0">
                <a:solidFill>
                  <a:srgbClr val="0066CC"/>
                </a:solidFill>
                <a:latin typeface="Arial"/>
              </a:rPr>
              <a:t>0</a:t>
            </a:r>
            <a:endParaRPr lang="en-US" sz="2200" b="0" strike="noStrike" spc="-1" dirty="0">
              <a:latin typeface="Calibri"/>
            </a:endParaRPr>
          </a:p>
          <a:p>
            <a:r>
              <a:rPr lang="en-US" sz="2200" b="0" strike="noStrike" spc="-1" dirty="0">
                <a:latin typeface="Arial"/>
              </a:rPr>
              <a:t>2. Non-equilibrium protocol: quench </a:t>
            </a:r>
            <a:r>
              <a:rPr lang="en-US" sz="2200" b="0" i="1" strike="noStrike" spc="-1" dirty="0">
                <a:solidFill>
                  <a:srgbClr val="0066CC"/>
                </a:solidFill>
                <a:latin typeface="Arial"/>
              </a:rPr>
              <a:t>α</a:t>
            </a:r>
            <a:endParaRPr lang="en-US" sz="2200" b="0" strike="noStrike" spc="-1" dirty="0">
              <a:latin typeface="Calibri"/>
            </a:endParaRPr>
          </a:p>
          <a:p>
            <a:r>
              <a:rPr lang="en-US" sz="2200" b="0" strike="noStrike" spc="-1" dirty="0">
                <a:latin typeface="Arial"/>
              </a:rPr>
              <a:t>3. Repeat many times to collect</a:t>
            </a:r>
          </a:p>
          <a:p>
            <a:r>
              <a:rPr lang="en-US" sz="2200" spc="-1" dirty="0">
                <a:latin typeface="Arial"/>
              </a:rPr>
              <a:t>    </a:t>
            </a:r>
            <a:r>
              <a:rPr lang="en-US" sz="2200" b="0" strike="noStrike" spc="-1" dirty="0">
                <a:latin typeface="Arial"/>
              </a:rPr>
              <a:t>statistics of work [*]</a:t>
            </a:r>
            <a:endParaRPr lang="en-US" sz="2200" b="0" strike="noStrike" spc="-1" dirty="0">
              <a:latin typeface="Calibri"/>
            </a:endParaRPr>
          </a:p>
          <a:p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r>
              <a:rPr lang="en-US" sz="2200" b="0" strike="noStrike" spc="-1" dirty="0">
                <a:solidFill>
                  <a:srgbClr val="000000"/>
                </a:solidFill>
                <a:latin typeface="Arial"/>
              </a:rPr>
              <a:t>Repeat with time-reversed protocol (BW)</a:t>
            </a:r>
            <a:endParaRPr lang="en-US" sz="2200" b="0" strike="noStrike" spc="-1" dirty="0">
              <a:latin typeface="Calibri"/>
            </a:endParaRPr>
          </a:p>
        </p:txBody>
      </p:sp>
      <p:grpSp>
        <p:nvGrpSpPr>
          <p:cNvPr id="2913" name="Group 85"/>
          <p:cNvGrpSpPr>
            <a:grpSpLocks noChangeAspect="1"/>
          </p:cNvGrpSpPr>
          <p:nvPr/>
        </p:nvGrpSpPr>
        <p:grpSpPr>
          <a:xfrm>
            <a:off x="4227208" y="3228739"/>
            <a:ext cx="3420000" cy="2360216"/>
            <a:chOff x="5522760" y="3113280"/>
            <a:chExt cx="2916000" cy="2012400"/>
          </a:xfrm>
        </p:grpSpPr>
        <p:pic>
          <p:nvPicPr>
            <p:cNvPr id="2914" name="Picture 2913"/>
            <p:cNvPicPr/>
            <p:nvPr/>
          </p:nvPicPr>
          <p:blipFill>
            <a:blip r:embed="rId2"/>
            <a:stretch/>
          </p:blipFill>
          <p:spPr>
            <a:xfrm>
              <a:off x="5522760" y="3113280"/>
              <a:ext cx="2874600" cy="20124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915" name="CustomShape 86"/>
            <p:cNvSpPr/>
            <p:nvPr/>
          </p:nvSpPr>
          <p:spPr>
            <a:xfrm>
              <a:off x="5896800" y="4748760"/>
              <a:ext cx="330840" cy="124200"/>
            </a:xfrm>
            <a:prstGeom prst="rect">
              <a:avLst/>
            </a:prstGeom>
            <a:noFill/>
            <a:ln w="360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16" name="CustomShape 87"/>
            <p:cNvSpPr/>
            <p:nvPr/>
          </p:nvSpPr>
          <p:spPr>
            <a:xfrm>
              <a:off x="8059320" y="4748760"/>
              <a:ext cx="379440" cy="124200"/>
            </a:xfrm>
            <a:prstGeom prst="rect">
              <a:avLst/>
            </a:prstGeom>
            <a:noFill/>
            <a:ln w="3600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2918" name="Group 89"/>
          <p:cNvGrpSpPr/>
          <p:nvPr/>
        </p:nvGrpSpPr>
        <p:grpSpPr>
          <a:xfrm>
            <a:off x="713591" y="3786588"/>
            <a:ext cx="2734920" cy="696960"/>
            <a:chOff x="2355480" y="4325400"/>
            <a:chExt cx="2734920" cy="696960"/>
          </a:xfrm>
        </p:grpSpPr>
        <p:sp>
          <p:nvSpPr>
            <p:cNvPr id="2919" name="Freeform 90"/>
            <p:cNvSpPr/>
            <p:nvPr/>
          </p:nvSpPr>
          <p:spPr>
            <a:xfrm>
              <a:off x="2355480" y="4325400"/>
              <a:ext cx="2735280" cy="697320"/>
            </a:xfrm>
            <a:custGeom>
              <a:avLst/>
              <a:gdLst/>
              <a:ahLst/>
              <a:cxnLst/>
              <a:rect l="0" t="0" r="r" b="b"/>
              <a:pathLst>
                <a:path w="7598" h="1937">
                  <a:moveTo>
                    <a:pt x="3800" y="1936"/>
                  </a:moveTo>
                  <a:lnTo>
                    <a:pt x="0" y="1936"/>
                  </a:lnTo>
                  <a:lnTo>
                    <a:pt x="0" y="0"/>
                  </a:lnTo>
                  <a:lnTo>
                    <a:pt x="7597" y="0"/>
                  </a:lnTo>
                  <a:lnTo>
                    <a:pt x="7597" y="1936"/>
                  </a:lnTo>
                  <a:lnTo>
                    <a:pt x="3800" y="1936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2920" name="Freeform 91"/>
            <p:cNvSpPr/>
            <p:nvPr/>
          </p:nvSpPr>
          <p:spPr>
            <a:xfrm>
              <a:off x="2368080" y="4407840"/>
              <a:ext cx="157320" cy="185040"/>
            </a:xfrm>
            <a:custGeom>
              <a:avLst/>
              <a:gdLst/>
              <a:ahLst/>
              <a:cxnLst/>
              <a:rect l="0" t="0" r="r" b="b"/>
              <a:pathLst>
                <a:path w="437" h="514">
                  <a:moveTo>
                    <a:pt x="141" y="299"/>
                  </a:moveTo>
                  <a:cubicBezTo>
                    <a:pt x="128" y="299"/>
                    <a:pt x="103" y="299"/>
                    <a:pt x="103" y="268"/>
                  </a:cubicBezTo>
                  <a:cubicBezTo>
                    <a:pt x="103" y="255"/>
                    <a:pt x="108" y="240"/>
                    <a:pt x="119" y="229"/>
                  </a:cubicBezTo>
                  <a:cubicBezTo>
                    <a:pt x="141" y="249"/>
                    <a:pt x="163" y="253"/>
                    <a:pt x="185" y="253"/>
                  </a:cubicBezTo>
                  <a:cubicBezTo>
                    <a:pt x="264" y="253"/>
                    <a:pt x="339" y="178"/>
                    <a:pt x="339" y="101"/>
                  </a:cubicBezTo>
                  <a:cubicBezTo>
                    <a:pt x="339" y="77"/>
                    <a:pt x="332" y="57"/>
                    <a:pt x="326" y="48"/>
                  </a:cubicBezTo>
                  <a:cubicBezTo>
                    <a:pt x="326" y="48"/>
                    <a:pt x="328" y="51"/>
                    <a:pt x="330" y="51"/>
                  </a:cubicBezTo>
                  <a:cubicBezTo>
                    <a:pt x="348" y="51"/>
                    <a:pt x="370" y="46"/>
                    <a:pt x="387" y="46"/>
                  </a:cubicBezTo>
                  <a:cubicBezTo>
                    <a:pt x="400" y="46"/>
                    <a:pt x="416" y="48"/>
                    <a:pt x="429" y="48"/>
                  </a:cubicBezTo>
                  <a:cubicBezTo>
                    <a:pt x="431" y="48"/>
                    <a:pt x="433" y="48"/>
                    <a:pt x="433" y="40"/>
                  </a:cubicBezTo>
                  <a:cubicBezTo>
                    <a:pt x="433" y="35"/>
                    <a:pt x="436" y="7"/>
                    <a:pt x="436" y="0"/>
                  </a:cubicBezTo>
                  <a:cubicBezTo>
                    <a:pt x="381" y="0"/>
                    <a:pt x="337" y="13"/>
                    <a:pt x="308" y="24"/>
                  </a:cubicBezTo>
                  <a:cubicBezTo>
                    <a:pt x="286" y="4"/>
                    <a:pt x="260" y="0"/>
                    <a:pt x="238" y="0"/>
                  </a:cubicBezTo>
                  <a:cubicBezTo>
                    <a:pt x="158" y="0"/>
                    <a:pt x="86" y="77"/>
                    <a:pt x="86" y="154"/>
                  </a:cubicBezTo>
                  <a:cubicBezTo>
                    <a:pt x="86" y="172"/>
                    <a:pt x="88" y="189"/>
                    <a:pt x="97" y="205"/>
                  </a:cubicBezTo>
                  <a:cubicBezTo>
                    <a:pt x="62" y="242"/>
                    <a:pt x="57" y="275"/>
                    <a:pt x="57" y="290"/>
                  </a:cubicBezTo>
                  <a:cubicBezTo>
                    <a:pt x="57" y="301"/>
                    <a:pt x="62" y="319"/>
                    <a:pt x="68" y="328"/>
                  </a:cubicBezTo>
                  <a:cubicBezTo>
                    <a:pt x="22" y="352"/>
                    <a:pt x="0" y="394"/>
                    <a:pt x="0" y="422"/>
                  </a:cubicBezTo>
                  <a:cubicBezTo>
                    <a:pt x="0" y="473"/>
                    <a:pt x="59" y="513"/>
                    <a:pt x="152" y="513"/>
                  </a:cubicBezTo>
                  <a:cubicBezTo>
                    <a:pt x="238" y="513"/>
                    <a:pt x="348" y="473"/>
                    <a:pt x="348" y="385"/>
                  </a:cubicBezTo>
                  <a:cubicBezTo>
                    <a:pt x="348" y="328"/>
                    <a:pt x="301" y="299"/>
                    <a:pt x="209" y="299"/>
                  </a:cubicBezTo>
                  <a:lnTo>
                    <a:pt x="141" y="299"/>
                  </a:lnTo>
                  <a:moveTo>
                    <a:pt x="194" y="209"/>
                  </a:moveTo>
                  <a:cubicBezTo>
                    <a:pt x="165" y="209"/>
                    <a:pt x="139" y="191"/>
                    <a:pt x="139" y="152"/>
                  </a:cubicBezTo>
                  <a:cubicBezTo>
                    <a:pt x="139" y="106"/>
                    <a:pt x="169" y="44"/>
                    <a:pt x="229" y="44"/>
                  </a:cubicBezTo>
                  <a:cubicBezTo>
                    <a:pt x="260" y="44"/>
                    <a:pt x="284" y="62"/>
                    <a:pt x="284" y="101"/>
                  </a:cubicBezTo>
                  <a:cubicBezTo>
                    <a:pt x="284" y="147"/>
                    <a:pt x="255" y="209"/>
                    <a:pt x="194" y="209"/>
                  </a:cubicBezTo>
                  <a:moveTo>
                    <a:pt x="198" y="356"/>
                  </a:moveTo>
                  <a:cubicBezTo>
                    <a:pt x="244" y="356"/>
                    <a:pt x="293" y="365"/>
                    <a:pt x="293" y="400"/>
                  </a:cubicBezTo>
                  <a:cubicBezTo>
                    <a:pt x="293" y="440"/>
                    <a:pt x="229" y="469"/>
                    <a:pt x="161" y="469"/>
                  </a:cubicBezTo>
                  <a:cubicBezTo>
                    <a:pt x="101" y="469"/>
                    <a:pt x="55" y="447"/>
                    <a:pt x="55" y="416"/>
                  </a:cubicBezTo>
                  <a:cubicBezTo>
                    <a:pt x="55" y="403"/>
                    <a:pt x="68" y="356"/>
                    <a:pt x="128" y="356"/>
                  </a:cubicBezTo>
                  <a:lnTo>
                    <a:pt x="198" y="356"/>
                  </a:lnTo>
                </a:path>
              </a:pathLst>
            </a:custGeom>
            <a:solidFill>
              <a:srgbClr val="FF0000"/>
            </a:solidFill>
            <a:ln w="12600">
              <a:noFill/>
            </a:ln>
          </p:spPr>
        </p:sp>
        <p:sp>
          <p:nvSpPr>
            <p:cNvPr id="2921" name="Freeform 92"/>
            <p:cNvSpPr/>
            <p:nvPr/>
          </p:nvSpPr>
          <p:spPr>
            <a:xfrm>
              <a:off x="2627280" y="443160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22" name="Freeform 93"/>
            <p:cNvSpPr/>
            <p:nvPr/>
          </p:nvSpPr>
          <p:spPr>
            <a:xfrm>
              <a:off x="2928240" y="432540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23" name="Freeform 94"/>
            <p:cNvSpPr/>
            <p:nvPr/>
          </p:nvSpPr>
          <p:spPr>
            <a:xfrm>
              <a:off x="3026160" y="4334760"/>
              <a:ext cx="177120" cy="200880"/>
            </a:xfrm>
            <a:custGeom>
              <a:avLst/>
              <a:gdLst/>
              <a:ahLst/>
              <a:cxnLst/>
              <a:rect l="0" t="0" r="r" b="b"/>
              <a:pathLst>
                <a:path w="492" h="558">
                  <a:moveTo>
                    <a:pt x="491" y="502"/>
                  </a:moveTo>
                  <a:lnTo>
                    <a:pt x="425" y="502"/>
                  </a:lnTo>
                  <a:cubicBezTo>
                    <a:pt x="416" y="502"/>
                    <a:pt x="407" y="502"/>
                    <a:pt x="398" y="502"/>
                  </a:cubicBezTo>
                  <a:lnTo>
                    <a:pt x="356" y="502"/>
                  </a:lnTo>
                  <a:cubicBezTo>
                    <a:pt x="367" y="458"/>
                    <a:pt x="389" y="420"/>
                    <a:pt x="418" y="374"/>
                  </a:cubicBezTo>
                  <a:cubicBezTo>
                    <a:pt x="449" y="319"/>
                    <a:pt x="482" y="262"/>
                    <a:pt x="482" y="198"/>
                  </a:cubicBezTo>
                  <a:cubicBezTo>
                    <a:pt x="482" y="88"/>
                    <a:pt x="378" y="0"/>
                    <a:pt x="246" y="0"/>
                  </a:cubicBezTo>
                  <a:cubicBezTo>
                    <a:pt x="112" y="0"/>
                    <a:pt x="9" y="90"/>
                    <a:pt x="9" y="198"/>
                  </a:cubicBezTo>
                  <a:cubicBezTo>
                    <a:pt x="9" y="262"/>
                    <a:pt x="42" y="317"/>
                    <a:pt x="81" y="385"/>
                  </a:cubicBezTo>
                  <a:cubicBezTo>
                    <a:pt x="110" y="436"/>
                    <a:pt x="128" y="466"/>
                    <a:pt x="134" y="502"/>
                  </a:cubicBezTo>
                  <a:lnTo>
                    <a:pt x="95" y="502"/>
                  </a:lnTo>
                  <a:cubicBezTo>
                    <a:pt x="84" y="502"/>
                    <a:pt x="75" y="502"/>
                    <a:pt x="66" y="502"/>
                  </a:cubicBezTo>
                  <a:lnTo>
                    <a:pt x="0" y="502"/>
                  </a:lnTo>
                  <a:lnTo>
                    <a:pt x="0" y="557"/>
                  </a:lnTo>
                  <a:lnTo>
                    <a:pt x="189" y="557"/>
                  </a:lnTo>
                  <a:cubicBezTo>
                    <a:pt x="189" y="517"/>
                    <a:pt x="183" y="475"/>
                    <a:pt x="141" y="387"/>
                  </a:cubicBezTo>
                  <a:cubicBezTo>
                    <a:pt x="110" y="326"/>
                    <a:pt x="79" y="262"/>
                    <a:pt x="79" y="198"/>
                  </a:cubicBezTo>
                  <a:cubicBezTo>
                    <a:pt x="79" y="110"/>
                    <a:pt x="154" y="48"/>
                    <a:pt x="246" y="48"/>
                  </a:cubicBezTo>
                  <a:cubicBezTo>
                    <a:pt x="341" y="48"/>
                    <a:pt x="414" y="110"/>
                    <a:pt x="414" y="198"/>
                  </a:cubicBezTo>
                  <a:cubicBezTo>
                    <a:pt x="414" y="260"/>
                    <a:pt x="385" y="317"/>
                    <a:pt x="356" y="378"/>
                  </a:cubicBezTo>
                  <a:cubicBezTo>
                    <a:pt x="323" y="447"/>
                    <a:pt x="301" y="493"/>
                    <a:pt x="301" y="557"/>
                  </a:cubicBezTo>
                  <a:lnTo>
                    <a:pt x="491" y="557"/>
                  </a:lnTo>
                  <a:lnTo>
                    <a:pt x="491" y="50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24" name="Freeform 95"/>
            <p:cNvSpPr/>
            <p:nvPr/>
          </p:nvSpPr>
          <p:spPr>
            <a:xfrm>
              <a:off x="3231360" y="4487760"/>
              <a:ext cx="51840" cy="90000"/>
            </a:xfrm>
            <a:custGeom>
              <a:avLst/>
              <a:gdLst/>
              <a:ahLst/>
              <a:cxnLst/>
              <a:rect l="0" t="0" r="r" b="b"/>
              <a:pathLst>
                <a:path w="144" h="250">
                  <a:moveTo>
                    <a:pt x="46" y="132"/>
                  </a:moveTo>
                  <a:cubicBezTo>
                    <a:pt x="46" y="73"/>
                    <a:pt x="95" y="42"/>
                    <a:pt x="143" y="40"/>
                  </a:cubicBezTo>
                  <a:lnTo>
                    <a:pt x="143" y="0"/>
                  </a:lnTo>
                  <a:cubicBezTo>
                    <a:pt x="97" y="0"/>
                    <a:pt x="64" y="22"/>
                    <a:pt x="42" y="53"/>
                  </a:cubicBezTo>
                  <a:lnTo>
                    <a:pt x="42" y="2"/>
                  </a:lnTo>
                  <a:lnTo>
                    <a:pt x="0" y="2"/>
                  </a:lnTo>
                  <a:lnTo>
                    <a:pt x="0" y="249"/>
                  </a:lnTo>
                  <a:lnTo>
                    <a:pt x="46" y="249"/>
                  </a:lnTo>
                  <a:lnTo>
                    <a:pt x="46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25" name="Freeform 96"/>
            <p:cNvSpPr/>
            <p:nvPr/>
          </p:nvSpPr>
          <p:spPr>
            <a:xfrm>
              <a:off x="3291840" y="448632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26" name="Freeform 97"/>
            <p:cNvSpPr/>
            <p:nvPr/>
          </p:nvSpPr>
          <p:spPr>
            <a:xfrm>
              <a:off x="3381840" y="444096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27" name="Freeform 98"/>
            <p:cNvSpPr/>
            <p:nvPr/>
          </p:nvSpPr>
          <p:spPr>
            <a:xfrm>
              <a:off x="3563280" y="437220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28" name="Freeform 99"/>
            <p:cNvSpPr/>
            <p:nvPr/>
          </p:nvSpPr>
          <p:spPr>
            <a:xfrm>
              <a:off x="3838320" y="4334760"/>
              <a:ext cx="177120" cy="200880"/>
            </a:xfrm>
            <a:custGeom>
              <a:avLst/>
              <a:gdLst/>
              <a:ahLst/>
              <a:cxnLst/>
              <a:rect l="0" t="0" r="r" b="b"/>
              <a:pathLst>
                <a:path w="492" h="558">
                  <a:moveTo>
                    <a:pt x="491" y="502"/>
                  </a:moveTo>
                  <a:lnTo>
                    <a:pt x="425" y="502"/>
                  </a:lnTo>
                  <a:cubicBezTo>
                    <a:pt x="416" y="502"/>
                    <a:pt x="407" y="502"/>
                    <a:pt x="398" y="502"/>
                  </a:cubicBezTo>
                  <a:lnTo>
                    <a:pt x="356" y="502"/>
                  </a:lnTo>
                  <a:cubicBezTo>
                    <a:pt x="367" y="458"/>
                    <a:pt x="389" y="420"/>
                    <a:pt x="418" y="374"/>
                  </a:cubicBezTo>
                  <a:cubicBezTo>
                    <a:pt x="449" y="319"/>
                    <a:pt x="482" y="262"/>
                    <a:pt x="482" y="198"/>
                  </a:cubicBezTo>
                  <a:cubicBezTo>
                    <a:pt x="482" y="88"/>
                    <a:pt x="378" y="0"/>
                    <a:pt x="246" y="0"/>
                  </a:cubicBezTo>
                  <a:cubicBezTo>
                    <a:pt x="112" y="0"/>
                    <a:pt x="9" y="90"/>
                    <a:pt x="9" y="198"/>
                  </a:cubicBezTo>
                  <a:cubicBezTo>
                    <a:pt x="9" y="262"/>
                    <a:pt x="42" y="317"/>
                    <a:pt x="81" y="385"/>
                  </a:cubicBezTo>
                  <a:cubicBezTo>
                    <a:pt x="110" y="436"/>
                    <a:pt x="128" y="466"/>
                    <a:pt x="134" y="502"/>
                  </a:cubicBezTo>
                  <a:lnTo>
                    <a:pt x="95" y="502"/>
                  </a:lnTo>
                  <a:cubicBezTo>
                    <a:pt x="84" y="502"/>
                    <a:pt x="75" y="502"/>
                    <a:pt x="66" y="502"/>
                  </a:cubicBezTo>
                  <a:lnTo>
                    <a:pt x="0" y="502"/>
                  </a:lnTo>
                  <a:lnTo>
                    <a:pt x="0" y="557"/>
                  </a:lnTo>
                  <a:lnTo>
                    <a:pt x="189" y="557"/>
                  </a:lnTo>
                  <a:cubicBezTo>
                    <a:pt x="189" y="517"/>
                    <a:pt x="183" y="475"/>
                    <a:pt x="141" y="387"/>
                  </a:cubicBezTo>
                  <a:cubicBezTo>
                    <a:pt x="110" y="326"/>
                    <a:pt x="79" y="262"/>
                    <a:pt x="79" y="198"/>
                  </a:cubicBezTo>
                  <a:cubicBezTo>
                    <a:pt x="79" y="110"/>
                    <a:pt x="154" y="48"/>
                    <a:pt x="246" y="48"/>
                  </a:cubicBezTo>
                  <a:cubicBezTo>
                    <a:pt x="341" y="48"/>
                    <a:pt x="414" y="110"/>
                    <a:pt x="414" y="198"/>
                  </a:cubicBezTo>
                  <a:cubicBezTo>
                    <a:pt x="414" y="260"/>
                    <a:pt x="385" y="317"/>
                    <a:pt x="356" y="378"/>
                  </a:cubicBezTo>
                  <a:cubicBezTo>
                    <a:pt x="323" y="447"/>
                    <a:pt x="301" y="493"/>
                    <a:pt x="301" y="557"/>
                  </a:cubicBezTo>
                  <a:lnTo>
                    <a:pt x="491" y="557"/>
                  </a:lnTo>
                  <a:lnTo>
                    <a:pt x="491" y="50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29" name="Freeform 100"/>
            <p:cNvSpPr/>
            <p:nvPr/>
          </p:nvSpPr>
          <p:spPr>
            <a:xfrm>
              <a:off x="4044240" y="444096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30" name="Freeform 101"/>
            <p:cNvSpPr/>
            <p:nvPr/>
          </p:nvSpPr>
          <p:spPr>
            <a:xfrm>
              <a:off x="4140000" y="448632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31" name="Freeform 102"/>
            <p:cNvSpPr/>
            <p:nvPr/>
          </p:nvSpPr>
          <p:spPr>
            <a:xfrm>
              <a:off x="4230360" y="444096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32" name="Freeform 103"/>
            <p:cNvSpPr/>
            <p:nvPr/>
          </p:nvSpPr>
          <p:spPr>
            <a:xfrm>
              <a:off x="4349880" y="432540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33" name="Freeform 104"/>
            <p:cNvSpPr/>
            <p:nvPr/>
          </p:nvSpPr>
          <p:spPr>
            <a:xfrm>
              <a:off x="4457520" y="4325400"/>
              <a:ext cx="109800" cy="279000"/>
            </a:xfrm>
            <a:custGeom>
              <a:avLst/>
              <a:gdLst/>
              <a:ahLst/>
              <a:cxnLst/>
              <a:rect l="0" t="0" r="r" b="b"/>
              <a:pathLst>
                <a:path w="305" h="775">
                  <a:moveTo>
                    <a:pt x="299" y="29"/>
                  </a:moveTo>
                  <a:cubicBezTo>
                    <a:pt x="304" y="20"/>
                    <a:pt x="304" y="15"/>
                    <a:pt x="304" y="15"/>
                  </a:cubicBezTo>
                  <a:cubicBezTo>
                    <a:pt x="304" y="7"/>
                    <a:pt x="297" y="0"/>
                    <a:pt x="288" y="0"/>
                  </a:cubicBezTo>
                  <a:cubicBezTo>
                    <a:pt x="282" y="0"/>
                    <a:pt x="277" y="2"/>
                    <a:pt x="275" y="7"/>
                  </a:cubicBezTo>
                  <a:lnTo>
                    <a:pt x="4" y="746"/>
                  </a:lnTo>
                  <a:cubicBezTo>
                    <a:pt x="0" y="757"/>
                    <a:pt x="0" y="759"/>
                    <a:pt x="0" y="759"/>
                  </a:cubicBezTo>
                  <a:cubicBezTo>
                    <a:pt x="0" y="768"/>
                    <a:pt x="7" y="774"/>
                    <a:pt x="15" y="774"/>
                  </a:cubicBezTo>
                  <a:cubicBezTo>
                    <a:pt x="26" y="774"/>
                    <a:pt x="29" y="770"/>
                    <a:pt x="33" y="757"/>
                  </a:cubicBezTo>
                  <a:lnTo>
                    <a:pt x="299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34" name="Freeform 105"/>
            <p:cNvSpPr/>
            <p:nvPr/>
          </p:nvSpPr>
          <p:spPr>
            <a:xfrm>
              <a:off x="4593960" y="4345200"/>
              <a:ext cx="114480" cy="189720"/>
            </a:xfrm>
            <a:custGeom>
              <a:avLst/>
              <a:gdLst/>
              <a:ahLst/>
              <a:cxnLst/>
              <a:rect l="0" t="0" r="r" b="b"/>
              <a:pathLst>
                <a:path w="318" h="527">
                  <a:moveTo>
                    <a:pt x="103" y="381"/>
                  </a:moveTo>
                  <a:lnTo>
                    <a:pt x="7" y="477"/>
                  </a:lnTo>
                  <a:lnTo>
                    <a:pt x="7" y="526"/>
                  </a:lnTo>
                  <a:lnTo>
                    <a:pt x="317" y="526"/>
                  </a:lnTo>
                  <a:lnTo>
                    <a:pt x="317" y="471"/>
                  </a:lnTo>
                  <a:lnTo>
                    <a:pt x="176" y="471"/>
                  </a:lnTo>
                  <a:cubicBezTo>
                    <a:pt x="165" y="471"/>
                    <a:pt x="156" y="473"/>
                    <a:pt x="147" y="473"/>
                  </a:cubicBezTo>
                  <a:lnTo>
                    <a:pt x="62" y="473"/>
                  </a:lnTo>
                  <a:cubicBezTo>
                    <a:pt x="88" y="451"/>
                    <a:pt x="147" y="392"/>
                    <a:pt x="172" y="370"/>
                  </a:cubicBezTo>
                  <a:cubicBezTo>
                    <a:pt x="185" y="356"/>
                    <a:pt x="224" y="323"/>
                    <a:pt x="240" y="308"/>
                  </a:cubicBezTo>
                  <a:cubicBezTo>
                    <a:pt x="275" y="275"/>
                    <a:pt x="317" y="233"/>
                    <a:pt x="317" y="167"/>
                  </a:cubicBezTo>
                  <a:cubicBezTo>
                    <a:pt x="317" y="77"/>
                    <a:pt x="253" y="0"/>
                    <a:pt x="152" y="0"/>
                  </a:cubicBezTo>
                  <a:cubicBezTo>
                    <a:pt x="62" y="0"/>
                    <a:pt x="18" y="62"/>
                    <a:pt x="0" y="128"/>
                  </a:cubicBezTo>
                  <a:cubicBezTo>
                    <a:pt x="9" y="141"/>
                    <a:pt x="13" y="145"/>
                    <a:pt x="15" y="147"/>
                  </a:cubicBezTo>
                  <a:cubicBezTo>
                    <a:pt x="15" y="150"/>
                    <a:pt x="24" y="158"/>
                    <a:pt x="33" y="169"/>
                  </a:cubicBezTo>
                  <a:cubicBezTo>
                    <a:pt x="48" y="110"/>
                    <a:pt x="68" y="51"/>
                    <a:pt x="141" y="51"/>
                  </a:cubicBezTo>
                  <a:cubicBezTo>
                    <a:pt x="213" y="51"/>
                    <a:pt x="253" y="108"/>
                    <a:pt x="253" y="169"/>
                  </a:cubicBezTo>
                  <a:cubicBezTo>
                    <a:pt x="253" y="235"/>
                    <a:pt x="209" y="279"/>
                    <a:pt x="163" y="326"/>
                  </a:cubicBezTo>
                  <a:lnTo>
                    <a:pt x="103" y="381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35" name="Freeform 106"/>
            <p:cNvSpPr/>
            <p:nvPr/>
          </p:nvSpPr>
          <p:spPr>
            <a:xfrm>
              <a:off x="2366640" y="4828320"/>
              <a:ext cx="157320" cy="127080"/>
            </a:xfrm>
            <a:custGeom>
              <a:avLst/>
              <a:gdLst/>
              <a:ahLst/>
              <a:cxnLst/>
              <a:rect l="0" t="0" r="r" b="b"/>
              <a:pathLst>
                <a:path w="437" h="353">
                  <a:moveTo>
                    <a:pt x="339" y="161"/>
                  </a:moveTo>
                  <a:cubicBezTo>
                    <a:pt x="339" y="37"/>
                    <a:pt x="266" y="0"/>
                    <a:pt x="209" y="0"/>
                  </a:cubicBezTo>
                  <a:cubicBezTo>
                    <a:pt x="103" y="0"/>
                    <a:pt x="0" y="112"/>
                    <a:pt x="0" y="220"/>
                  </a:cubicBezTo>
                  <a:cubicBezTo>
                    <a:pt x="0" y="293"/>
                    <a:pt x="46" y="352"/>
                    <a:pt x="125" y="352"/>
                  </a:cubicBezTo>
                  <a:cubicBezTo>
                    <a:pt x="174" y="352"/>
                    <a:pt x="231" y="334"/>
                    <a:pt x="290" y="288"/>
                  </a:cubicBezTo>
                  <a:cubicBezTo>
                    <a:pt x="299" y="328"/>
                    <a:pt x="326" y="352"/>
                    <a:pt x="361" y="352"/>
                  </a:cubicBezTo>
                  <a:cubicBezTo>
                    <a:pt x="403" y="352"/>
                    <a:pt x="427" y="310"/>
                    <a:pt x="427" y="297"/>
                  </a:cubicBezTo>
                  <a:cubicBezTo>
                    <a:pt x="427" y="293"/>
                    <a:pt x="420" y="290"/>
                    <a:pt x="416" y="290"/>
                  </a:cubicBezTo>
                  <a:cubicBezTo>
                    <a:pt x="411" y="290"/>
                    <a:pt x="409" y="293"/>
                    <a:pt x="407" y="297"/>
                  </a:cubicBezTo>
                  <a:cubicBezTo>
                    <a:pt x="392" y="334"/>
                    <a:pt x="365" y="334"/>
                    <a:pt x="363" y="334"/>
                  </a:cubicBezTo>
                  <a:cubicBezTo>
                    <a:pt x="339" y="334"/>
                    <a:pt x="339" y="275"/>
                    <a:pt x="339" y="255"/>
                  </a:cubicBezTo>
                  <a:cubicBezTo>
                    <a:pt x="339" y="240"/>
                    <a:pt x="339" y="238"/>
                    <a:pt x="348" y="229"/>
                  </a:cubicBezTo>
                  <a:cubicBezTo>
                    <a:pt x="420" y="136"/>
                    <a:pt x="436" y="46"/>
                    <a:pt x="436" y="46"/>
                  </a:cubicBezTo>
                  <a:cubicBezTo>
                    <a:pt x="436" y="44"/>
                    <a:pt x="436" y="37"/>
                    <a:pt x="427" y="37"/>
                  </a:cubicBezTo>
                  <a:cubicBezTo>
                    <a:pt x="418" y="37"/>
                    <a:pt x="418" y="40"/>
                    <a:pt x="416" y="55"/>
                  </a:cubicBezTo>
                  <a:cubicBezTo>
                    <a:pt x="400" y="103"/>
                    <a:pt x="376" y="163"/>
                    <a:pt x="339" y="209"/>
                  </a:cubicBezTo>
                  <a:lnTo>
                    <a:pt x="339" y="161"/>
                  </a:lnTo>
                  <a:moveTo>
                    <a:pt x="286" y="266"/>
                  </a:moveTo>
                  <a:cubicBezTo>
                    <a:pt x="218" y="328"/>
                    <a:pt x="158" y="334"/>
                    <a:pt x="128" y="334"/>
                  </a:cubicBezTo>
                  <a:cubicBezTo>
                    <a:pt x="81" y="334"/>
                    <a:pt x="57" y="301"/>
                    <a:pt x="57" y="251"/>
                  </a:cubicBezTo>
                  <a:cubicBezTo>
                    <a:pt x="57" y="213"/>
                    <a:pt x="77" y="128"/>
                    <a:pt x="103" y="88"/>
                  </a:cubicBezTo>
                  <a:cubicBezTo>
                    <a:pt x="139" y="33"/>
                    <a:pt x="180" y="18"/>
                    <a:pt x="209" y="18"/>
                  </a:cubicBezTo>
                  <a:cubicBezTo>
                    <a:pt x="286" y="18"/>
                    <a:pt x="286" y="119"/>
                    <a:pt x="286" y="180"/>
                  </a:cubicBezTo>
                  <a:cubicBezTo>
                    <a:pt x="286" y="209"/>
                    <a:pt x="286" y="253"/>
                    <a:pt x="286" y="266"/>
                  </a:cubicBezTo>
                </a:path>
              </a:pathLst>
            </a:custGeom>
            <a:solidFill>
              <a:srgbClr val="0000FF"/>
            </a:solidFill>
            <a:ln w="12600">
              <a:noFill/>
            </a:ln>
          </p:spPr>
        </p:sp>
        <p:sp>
          <p:nvSpPr>
            <p:cNvPr id="2936" name="Freeform 107"/>
            <p:cNvSpPr/>
            <p:nvPr/>
          </p:nvSpPr>
          <p:spPr>
            <a:xfrm>
              <a:off x="2627280" y="484884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37" name="Freeform 108"/>
            <p:cNvSpPr/>
            <p:nvPr/>
          </p:nvSpPr>
          <p:spPr>
            <a:xfrm>
              <a:off x="2917800" y="4752360"/>
              <a:ext cx="177120" cy="200880"/>
            </a:xfrm>
            <a:custGeom>
              <a:avLst/>
              <a:gdLst/>
              <a:ahLst/>
              <a:cxnLst/>
              <a:rect l="0" t="0" r="r" b="b"/>
              <a:pathLst>
                <a:path w="492" h="558">
                  <a:moveTo>
                    <a:pt x="491" y="502"/>
                  </a:moveTo>
                  <a:lnTo>
                    <a:pt x="425" y="502"/>
                  </a:lnTo>
                  <a:cubicBezTo>
                    <a:pt x="416" y="502"/>
                    <a:pt x="407" y="502"/>
                    <a:pt x="398" y="502"/>
                  </a:cubicBezTo>
                  <a:lnTo>
                    <a:pt x="356" y="502"/>
                  </a:lnTo>
                  <a:cubicBezTo>
                    <a:pt x="367" y="458"/>
                    <a:pt x="389" y="420"/>
                    <a:pt x="418" y="374"/>
                  </a:cubicBezTo>
                  <a:cubicBezTo>
                    <a:pt x="449" y="319"/>
                    <a:pt x="482" y="262"/>
                    <a:pt x="482" y="198"/>
                  </a:cubicBezTo>
                  <a:cubicBezTo>
                    <a:pt x="482" y="88"/>
                    <a:pt x="378" y="0"/>
                    <a:pt x="246" y="0"/>
                  </a:cubicBezTo>
                  <a:cubicBezTo>
                    <a:pt x="112" y="0"/>
                    <a:pt x="9" y="90"/>
                    <a:pt x="9" y="198"/>
                  </a:cubicBezTo>
                  <a:cubicBezTo>
                    <a:pt x="9" y="262"/>
                    <a:pt x="42" y="317"/>
                    <a:pt x="81" y="385"/>
                  </a:cubicBezTo>
                  <a:cubicBezTo>
                    <a:pt x="110" y="436"/>
                    <a:pt x="128" y="466"/>
                    <a:pt x="134" y="502"/>
                  </a:cubicBezTo>
                  <a:lnTo>
                    <a:pt x="95" y="502"/>
                  </a:lnTo>
                  <a:cubicBezTo>
                    <a:pt x="84" y="502"/>
                    <a:pt x="75" y="502"/>
                    <a:pt x="66" y="502"/>
                  </a:cubicBezTo>
                  <a:lnTo>
                    <a:pt x="0" y="502"/>
                  </a:lnTo>
                  <a:lnTo>
                    <a:pt x="0" y="557"/>
                  </a:lnTo>
                  <a:lnTo>
                    <a:pt x="189" y="557"/>
                  </a:lnTo>
                  <a:cubicBezTo>
                    <a:pt x="189" y="517"/>
                    <a:pt x="183" y="475"/>
                    <a:pt x="141" y="387"/>
                  </a:cubicBezTo>
                  <a:cubicBezTo>
                    <a:pt x="110" y="326"/>
                    <a:pt x="79" y="262"/>
                    <a:pt x="79" y="198"/>
                  </a:cubicBezTo>
                  <a:cubicBezTo>
                    <a:pt x="79" y="110"/>
                    <a:pt x="154" y="48"/>
                    <a:pt x="246" y="48"/>
                  </a:cubicBezTo>
                  <a:cubicBezTo>
                    <a:pt x="341" y="48"/>
                    <a:pt x="414" y="110"/>
                    <a:pt x="414" y="198"/>
                  </a:cubicBezTo>
                  <a:cubicBezTo>
                    <a:pt x="414" y="260"/>
                    <a:pt x="385" y="317"/>
                    <a:pt x="356" y="378"/>
                  </a:cubicBezTo>
                  <a:cubicBezTo>
                    <a:pt x="323" y="447"/>
                    <a:pt x="301" y="493"/>
                    <a:pt x="301" y="557"/>
                  </a:cubicBezTo>
                  <a:lnTo>
                    <a:pt x="491" y="557"/>
                  </a:lnTo>
                  <a:lnTo>
                    <a:pt x="491" y="50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38" name="Freeform 109"/>
            <p:cNvSpPr/>
            <p:nvPr/>
          </p:nvSpPr>
          <p:spPr>
            <a:xfrm>
              <a:off x="3123000" y="485856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39" name="Freeform 110"/>
            <p:cNvSpPr/>
            <p:nvPr/>
          </p:nvSpPr>
          <p:spPr>
            <a:xfrm>
              <a:off x="3219480" y="490428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40" name="Freeform 111"/>
            <p:cNvSpPr/>
            <p:nvPr/>
          </p:nvSpPr>
          <p:spPr>
            <a:xfrm>
              <a:off x="3309840" y="485856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41" name="Freeform 112"/>
            <p:cNvSpPr/>
            <p:nvPr/>
          </p:nvSpPr>
          <p:spPr>
            <a:xfrm>
              <a:off x="3429360" y="4742640"/>
              <a:ext cx="109800" cy="279000"/>
            </a:xfrm>
            <a:custGeom>
              <a:avLst/>
              <a:gdLst/>
              <a:ahLst/>
              <a:cxnLst/>
              <a:rect l="0" t="0" r="r" b="b"/>
              <a:pathLst>
                <a:path w="305" h="775">
                  <a:moveTo>
                    <a:pt x="299" y="29"/>
                  </a:moveTo>
                  <a:cubicBezTo>
                    <a:pt x="304" y="20"/>
                    <a:pt x="304" y="15"/>
                    <a:pt x="304" y="15"/>
                  </a:cubicBezTo>
                  <a:cubicBezTo>
                    <a:pt x="304" y="7"/>
                    <a:pt x="297" y="0"/>
                    <a:pt x="288" y="0"/>
                  </a:cubicBezTo>
                  <a:cubicBezTo>
                    <a:pt x="282" y="0"/>
                    <a:pt x="277" y="2"/>
                    <a:pt x="275" y="7"/>
                  </a:cubicBezTo>
                  <a:lnTo>
                    <a:pt x="4" y="746"/>
                  </a:lnTo>
                  <a:cubicBezTo>
                    <a:pt x="0" y="757"/>
                    <a:pt x="0" y="759"/>
                    <a:pt x="0" y="759"/>
                  </a:cubicBezTo>
                  <a:cubicBezTo>
                    <a:pt x="0" y="768"/>
                    <a:pt x="7" y="774"/>
                    <a:pt x="15" y="774"/>
                  </a:cubicBezTo>
                  <a:cubicBezTo>
                    <a:pt x="26" y="774"/>
                    <a:pt x="29" y="770"/>
                    <a:pt x="33" y="757"/>
                  </a:cubicBezTo>
                  <a:lnTo>
                    <a:pt x="299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42" name="Freeform 113"/>
            <p:cNvSpPr/>
            <p:nvPr/>
          </p:nvSpPr>
          <p:spPr>
            <a:xfrm>
              <a:off x="3575160" y="474264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43" name="Freeform 114"/>
            <p:cNvSpPr/>
            <p:nvPr/>
          </p:nvSpPr>
          <p:spPr>
            <a:xfrm>
              <a:off x="3673440" y="4752360"/>
              <a:ext cx="177120" cy="200880"/>
            </a:xfrm>
            <a:custGeom>
              <a:avLst/>
              <a:gdLst/>
              <a:ahLst/>
              <a:cxnLst/>
              <a:rect l="0" t="0" r="r" b="b"/>
              <a:pathLst>
                <a:path w="492" h="558">
                  <a:moveTo>
                    <a:pt x="491" y="502"/>
                  </a:moveTo>
                  <a:lnTo>
                    <a:pt x="425" y="502"/>
                  </a:lnTo>
                  <a:cubicBezTo>
                    <a:pt x="416" y="502"/>
                    <a:pt x="407" y="502"/>
                    <a:pt x="398" y="502"/>
                  </a:cubicBezTo>
                  <a:lnTo>
                    <a:pt x="356" y="502"/>
                  </a:lnTo>
                  <a:cubicBezTo>
                    <a:pt x="367" y="458"/>
                    <a:pt x="389" y="420"/>
                    <a:pt x="418" y="374"/>
                  </a:cubicBezTo>
                  <a:cubicBezTo>
                    <a:pt x="449" y="319"/>
                    <a:pt x="482" y="262"/>
                    <a:pt x="482" y="198"/>
                  </a:cubicBezTo>
                  <a:cubicBezTo>
                    <a:pt x="482" y="88"/>
                    <a:pt x="378" y="0"/>
                    <a:pt x="246" y="0"/>
                  </a:cubicBezTo>
                  <a:cubicBezTo>
                    <a:pt x="112" y="0"/>
                    <a:pt x="9" y="90"/>
                    <a:pt x="9" y="198"/>
                  </a:cubicBezTo>
                  <a:cubicBezTo>
                    <a:pt x="9" y="262"/>
                    <a:pt x="42" y="317"/>
                    <a:pt x="81" y="385"/>
                  </a:cubicBezTo>
                  <a:cubicBezTo>
                    <a:pt x="110" y="436"/>
                    <a:pt x="128" y="466"/>
                    <a:pt x="134" y="502"/>
                  </a:cubicBezTo>
                  <a:lnTo>
                    <a:pt x="95" y="502"/>
                  </a:lnTo>
                  <a:cubicBezTo>
                    <a:pt x="84" y="502"/>
                    <a:pt x="75" y="502"/>
                    <a:pt x="66" y="502"/>
                  </a:cubicBezTo>
                  <a:lnTo>
                    <a:pt x="0" y="502"/>
                  </a:lnTo>
                  <a:lnTo>
                    <a:pt x="0" y="557"/>
                  </a:lnTo>
                  <a:lnTo>
                    <a:pt x="189" y="557"/>
                  </a:lnTo>
                  <a:cubicBezTo>
                    <a:pt x="189" y="517"/>
                    <a:pt x="183" y="475"/>
                    <a:pt x="141" y="387"/>
                  </a:cubicBezTo>
                  <a:cubicBezTo>
                    <a:pt x="110" y="326"/>
                    <a:pt x="79" y="262"/>
                    <a:pt x="79" y="198"/>
                  </a:cubicBezTo>
                  <a:cubicBezTo>
                    <a:pt x="79" y="110"/>
                    <a:pt x="154" y="48"/>
                    <a:pt x="246" y="48"/>
                  </a:cubicBezTo>
                  <a:cubicBezTo>
                    <a:pt x="341" y="48"/>
                    <a:pt x="414" y="110"/>
                    <a:pt x="414" y="198"/>
                  </a:cubicBezTo>
                  <a:cubicBezTo>
                    <a:pt x="414" y="260"/>
                    <a:pt x="385" y="317"/>
                    <a:pt x="356" y="378"/>
                  </a:cubicBezTo>
                  <a:cubicBezTo>
                    <a:pt x="323" y="447"/>
                    <a:pt x="301" y="493"/>
                    <a:pt x="301" y="557"/>
                  </a:cubicBezTo>
                  <a:lnTo>
                    <a:pt x="491" y="557"/>
                  </a:lnTo>
                  <a:lnTo>
                    <a:pt x="491" y="50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44" name="Freeform 115"/>
            <p:cNvSpPr/>
            <p:nvPr/>
          </p:nvSpPr>
          <p:spPr>
            <a:xfrm>
              <a:off x="3878640" y="4905000"/>
              <a:ext cx="51840" cy="90000"/>
            </a:xfrm>
            <a:custGeom>
              <a:avLst/>
              <a:gdLst/>
              <a:ahLst/>
              <a:cxnLst/>
              <a:rect l="0" t="0" r="r" b="b"/>
              <a:pathLst>
                <a:path w="144" h="250">
                  <a:moveTo>
                    <a:pt x="46" y="132"/>
                  </a:moveTo>
                  <a:cubicBezTo>
                    <a:pt x="46" y="73"/>
                    <a:pt x="95" y="42"/>
                    <a:pt x="143" y="40"/>
                  </a:cubicBezTo>
                  <a:lnTo>
                    <a:pt x="143" y="0"/>
                  </a:lnTo>
                  <a:cubicBezTo>
                    <a:pt x="97" y="0"/>
                    <a:pt x="64" y="22"/>
                    <a:pt x="42" y="53"/>
                  </a:cubicBezTo>
                  <a:lnTo>
                    <a:pt x="42" y="2"/>
                  </a:lnTo>
                  <a:lnTo>
                    <a:pt x="0" y="2"/>
                  </a:lnTo>
                  <a:lnTo>
                    <a:pt x="0" y="249"/>
                  </a:lnTo>
                  <a:lnTo>
                    <a:pt x="46" y="249"/>
                  </a:lnTo>
                  <a:lnTo>
                    <a:pt x="46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45" name="Freeform 116"/>
            <p:cNvSpPr/>
            <p:nvPr/>
          </p:nvSpPr>
          <p:spPr>
            <a:xfrm>
              <a:off x="3938760" y="490428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46" name="Freeform 117"/>
            <p:cNvSpPr/>
            <p:nvPr/>
          </p:nvSpPr>
          <p:spPr>
            <a:xfrm>
              <a:off x="4029120" y="485856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47" name="Freeform 118"/>
            <p:cNvSpPr/>
            <p:nvPr/>
          </p:nvSpPr>
          <p:spPr>
            <a:xfrm>
              <a:off x="4210560" y="4789440"/>
              <a:ext cx="186480" cy="186480"/>
            </a:xfrm>
            <a:custGeom>
              <a:avLst/>
              <a:gdLst/>
              <a:ahLst/>
              <a:cxnLst/>
              <a:rect l="0" t="0" r="r" b="b"/>
              <a:pathLst>
                <a:path w="518" h="518">
                  <a:moveTo>
                    <a:pt x="275" y="275"/>
                  </a:moveTo>
                  <a:lnTo>
                    <a:pt x="491" y="275"/>
                  </a:lnTo>
                  <a:cubicBezTo>
                    <a:pt x="502" y="275"/>
                    <a:pt x="517" y="275"/>
                    <a:pt x="517" y="260"/>
                  </a:cubicBezTo>
                  <a:cubicBezTo>
                    <a:pt x="517" y="242"/>
                    <a:pt x="502" y="242"/>
                    <a:pt x="491" y="242"/>
                  </a:cubicBezTo>
                  <a:lnTo>
                    <a:pt x="275" y="242"/>
                  </a:lnTo>
                  <a:lnTo>
                    <a:pt x="275" y="26"/>
                  </a:lnTo>
                  <a:cubicBezTo>
                    <a:pt x="275" y="15"/>
                    <a:pt x="275" y="0"/>
                    <a:pt x="260" y="0"/>
                  </a:cubicBezTo>
                  <a:cubicBezTo>
                    <a:pt x="242" y="0"/>
                    <a:pt x="242" y="15"/>
                    <a:pt x="242" y="26"/>
                  </a:cubicBezTo>
                  <a:lnTo>
                    <a:pt x="242" y="242"/>
                  </a:lnTo>
                  <a:lnTo>
                    <a:pt x="26" y="242"/>
                  </a:lnTo>
                  <a:cubicBezTo>
                    <a:pt x="15" y="242"/>
                    <a:pt x="0" y="242"/>
                    <a:pt x="0" y="260"/>
                  </a:cubicBezTo>
                  <a:cubicBezTo>
                    <a:pt x="0" y="275"/>
                    <a:pt x="15" y="275"/>
                    <a:pt x="26" y="275"/>
                  </a:cubicBezTo>
                  <a:lnTo>
                    <a:pt x="242" y="275"/>
                  </a:lnTo>
                  <a:lnTo>
                    <a:pt x="242" y="491"/>
                  </a:lnTo>
                  <a:cubicBezTo>
                    <a:pt x="242" y="502"/>
                    <a:pt x="242" y="517"/>
                    <a:pt x="260" y="517"/>
                  </a:cubicBezTo>
                  <a:cubicBezTo>
                    <a:pt x="275" y="517"/>
                    <a:pt x="275" y="502"/>
                    <a:pt x="275" y="491"/>
                  </a:cubicBezTo>
                  <a:lnTo>
                    <a:pt x="275" y="27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48" name="Freeform 119"/>
            <p:cNvSpPr/>
            <p:nvPr/>
          </p:nvSpPr>
          <p:spPr>
            <a:xfrm>
              <a:off x="4485960" y="4752360"/>
              <a:ext cx="177120" cy="200880"/>
            </a:xfrm>
            <a:custGeom>
              <a:avLst/>
              <a:gdLst/>
              <a:ahLst/>
              <a:cxnLst/>
              <a:rect l="0" t="0" r="r" b="b"/>
              <a:pathLst>
                <a:path w="492" h="558">
                  <a:moveTo>
                    <a:pt x="491" y="502"/>
                  </a:moveTo>
                  <a:lnTo>
                    <a:pt x="425" y="502"/>
                  </a:lnTo>
                  <a:cubicBezTo>
                    <a:pt x="416" y="502"/>
                    <a:pt x="407" y="502"/>
                    <a:pt x="398" y="502"/>
                  </a:cubicBezTo>
                  <a:lnTo>
                    <a:pt x="356" y="502"/>
                  </a:lnTo>
                  <a:cubicBezTo>
                    <a:pt x="367" y="458"/>
                    <a:pt x="389" y="420"/>
                    <a:pt x="418" y="374"/>
                  </a:cubicBezTo>
                  <a:cubicBezTo>
                    <a:pt x="449" y="319"/>
                    <a:pt x="482" y="262"/>
                    <a:pt x="482" y="198"/>
                  </a:cubicBezTo>
                  <a:cubicBezTo>
                    <a:pt x="482" y="88"/>
                    <a:pt x="378" y="0"/>
                    <a:pt x="246" y="0"/>
                  </a:cubicBezTo>
                  <a:cubicBezTo>
                    <a:pt x="112" y="0"/>
                    <a:pt x="9" y="90"/>
                    <a:pt x="9" y="198"/>
                  </a:cubicBezTo>
                  <a:cubicBezTo>
                    <a:pt x="9" y="262"/>
                    <a:pt x="42" y="317"/>
                    <a:pt x="81" y="385"/>
                  </a:cubicBezTo>
                  <a:cubicBezTo>
                    <a:pt x="110" y="436"/>
                    <a:pt x="128" y="466"/>
                    <a:pt x="134" y="502"/>
                  </a:cubicBezTo>
                  <a:lnTo>
                    <a:pt x="95" y="502"/>
                  </a:lnTo>
                  <a:cubicBezTo>
                    <a:pt x="84" y="502"/>
                    <a:pt x="75" y="502"/>
                    <a:pt x="66" y="502"/>
                  </a:cubicBezTo>
                  <a:lnTo>
                    <a:pt x="0" y="502"/>
                  </a:lnTo>
                  <a:lnTo>
                    <a:pt x="0" y="557"/>
                  </a:lnTo>
                  <a:lnTo>
                    <a:pt x="189" y="557"/>
                  </a:lnTo>
                  <a:cubicBezTo>
                    <a:pt x="189" y="517"/>
                    <a:pt x="183" y="475"/>
                    <a:pt x="141" y="387"/>
                  </a:cubicBezTo>
                  <a:cubicBezTo>
                    <a:pt x="110" y="326"/>
                    <a:pt x="79" y="262"/>
                    <a:pt x="79" y="198"/>
                  </a:cubicBezTo>
                  <a:cubicBezTo>
                    <a:pt x="79" y="110"/>
                    <a:pt x="154" y="48"/>
                    <a:pt x="246" y="48"/>
                  </a:cubicBezTo>
                  <a:cubicBezTo>
                    <a:pt x="341" y="48"/>
                    <a:pt x="414" y="110"/>
                    <a:pt x="414" y="198"/>
                  </a:cubicBezTo>
                  <a:cubicBezTo>
                    <a:pt x="414" y="260"/>
                    <a:pt x="385" y="317"/>
                    <a:pt x="356" y="378"/>
                  </a:cubicBezTo>
                  <a:cubicBezTo>
                    <a:pt x="323" y="447"/>
                    <a:pt x="301" y="493"/>
                    <a:pt x="301" y="557"/>
                  </a:cubicBezTo>
                  <a:lnTo>
                    <a:pt x="491" y="557"/>
                  </a:lnTo>
                  <a:lnTo>
                    <a:pt x="491" y="50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49" name="Freeform 120"/>
            <p:cNvSpPr/>
            <p:nvPr/>
          </p:nvSpPr>
          <p:spPr>
            <a:xfrm>
              <a:off x="4691160" y="485856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50" name="Freeform 121"/>
            <p:cNvSpPr/>
            <p:nvPr/>
          </p:nvSpPr>
          <p:spPr>
            <a:xfrm>
              <a:off x="4786920" y="490428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51" name="Freeform 122"/>
            <p:cNvSpPr/>
            <p:nvPr/>
          </p:nvSpPr>
          <p:spPr>
            <a:xfrm>
              <a:off x="4877280" y="485856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2952" name="Freeform 123"/>
            <p:cNvSpPr/>
            <p:nvPr/>
          </p:nvSpPr>
          <p:spPr>
            <a:xfrm>
              <a:off x="4996800" y="474264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sp>
        <p:nvSpPr>
          <p:cNvPr id="2953" name="TextShape 124"/>
          <p:cNvSpPr txBox="1"/>
          <p:nvPr/>
        </p:nvSpPr>
        <p:spPr>
          <a:xfrm>
            <a:off x="121680" y="5792433"/>
            <a:ext cx="4393515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r>
              <a:rPr lang="en-GB" sz="1400" b="0" strike="noStrike" spc="-1" dirty="0">
                <a:solidFill>
                  <a:srgbClr val="808080"/>
                </a:solidFill>
                <a:latin typeface="Calibri"/>
              </a:rPr>
              <a:t>[*] Filtering protocol: Huber et al., PRL 101, 070403 (2008);</a:t>
            </a:r>
          </a:p>
          <a:p>
            <a:r>
              <a:rPr lang="en-GB" sz="1400" b="0" strike="noStrike" spc="-1" dirty="0">
                <a:solidFill>
                  <a:srgbClr val="808080"/>
                </a:solidFill>
                <a:latin typeface="Calibri"/>
              </a:rPr>
              <a:t>      An et al. (Kim lab), Nature Phys. 11, 193 (2015)</a:t>
            </a:r>
          </a:p>
        </p:txBody>
      </p:sp>
      <p:sp>
        <p:nvSpPr>
          <p:cNvPr id="127" name="TextShape 72"/>
          <p:cNvSpPr txBox="1"/>
          <p:nvPr/>
        </p:nvSpPr>
        <p:spPr>
          <a:xfrm>
            <a:off x="5539816" y="5668295"/>
            <a:ext cx="3024224" cy="551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JMP,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Relaño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Molina &amp;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Jaksch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</a:t>
            </a:r>
            <a:endParaRPr lang="en-US" sz="1600" b="0" strike="noStrike" spc="-1" dirty="0">
              <a:latin typeface="Calibri"/>
            </a:endParaRPr>
          </a:p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Nature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Commun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. </a:t>
            </a:r>
            <a:r>
              <a:rPr lang="en-US" sz="1600" b="1" strike="noStrike" spc="-1" dirty="0">
                <a:solidFill>
                  <a:srgbClr val="000000"/>
                </a:solidFill>
                <a:latin typeface="Calibri"/>
              </a:rPr>
              <a:t>9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2006 (2018)</a:t>
            </a:r>
            <a:endParaRPr lang="en-US" sz="16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4" name="TextShape 1"/>
          <p:cNvSpPr txBox="1"/>
          <p:nvPr/>
        </p:nvSpPr>
        <p:spPr>
          <a:xfrm>
            <a:off x="252000" y="108000"/>
            <a:ext cx="7775280" cy="683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QJE: Varying protocol duration τ</a:t>
            </a:r>
          </a:p>
        </p:txBody>
      </p:sp>
      <p:grpSp>
        <p:nvGrpSpPr>
          <p:cNvPr id="2955" name="Group 2"/>
          <p:cNvGrpSpPr/>
          <p:nvPr/>
        </p:nvGrpSpPr>
        <p:grpSpPr>
          <a:xfrm>
            <a:off x="144000" y="2124000"/>
            <a:ext cx="5148000" cy="3948480"/>
            <a:chOff x="144000" y="2124000"/>
            <a:chExt cx="5148000" cy="3948480"/>
          </a:xfrm>
        </p:grpSpPr>
        <p:pic>
          <p:nvPicPr>
            <p:cNvPr id="2956" name="Picture 2955"/>
            <p:cNvPicPr/>
            <p:nvPr/>
          </p:nvPicPr>
          <p:blipFill>
            <a:blip r:embed="rId3"/>
            <a:stretch/>
          </p:blipFill>
          <p:spPr>
            <a:xfrm>
              <a:off x="144000" y="2124000"/>
              <a:ext cx="5148000" cy="33156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957" name="Line 3"/>
            <p:cNvSpPr/>
            <p:nvPr/>
          </p:nvSpPr>
          <p:spPr>
            <a:xfrm>
              <a:off x="906120" y="2924280"/>
              <a:ext cx="4046760" cy="0"/>
            </a:xfrm>
            <a:prstGeom prst="line">
              <a:avLst/>
            </a:prstGeom>
            <a:ln w="29160">
              <a:solidFill>
                <a:srgbClr val="FF66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58" name="Line 4"/>
            <p:cNvSpPr/>
            <p:nvPr/>
          </p:nvSpPr>
          <p:spPr>
            <a:xfrm>
              <a:off x="2376000" y="2403000"/>
              <a:ext cx="0" cy="50400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2959" name="Group 5"/>
            <p:cNvGrpSpPr/>
            <p:nvPr/>
          </p:nvGrpSpPr>
          <p:grpSpPr>
            <a:xfrm>
              <a:off x="219240" y="5844240"/>
              <a:ext cx="1981440" cy="228240"/>
              <a:chOff x="219240" y="5844240"/>
              <a:chExt cx="1981440" cy="228240"/>
            </a:xfrm>
          </p:grpSpPr>
          <p:sp>
            <p:nvSpPr>
              <p:cNvPr id="2960" name="Freeform 6"/>
              <p:cNvSpPr/>
              <p:nvPr/>
            </p:nvSpPr>
            <p:spPr>
              <a:xfrm>
                <a:off x="219240" y="5847120"/>
                <a:ext cx="1981800" cy="225720"/>
              </a:xfrm>
              <a:custGeom>
                <a:avLst/>
                <a:gdLst/>
                <a:ahLst/>
                <a:cxnLst/>
                <a:rect l="0" t="0" r="r" b="b"/>
                <a:pathLst>
                  <a:path w="5505" h="627">
                    <a:moveTo>
                      <a:pt x="2752" y="626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5504" y="0"/>
                    </a:lnTo>
                    <a:lnTo>
                      <a:pt x="5504" y="626"/>
                    </a:lnTo>
                    <a:lnTo>
                      <a:pt x="2752" y="626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2961" name="Freeform 7"/>
              <p:cNvSpPr/>
              <p:nvPr/>
            </p:nvSpPr>
            <p:spPr>
              <a:xfrm>
                <a:off x="227160" y="5844240"/>
                <a:ext cx="13932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7" h="635">
                    <a:moveTo>
                      <a:pt x="386" y="96"/>
                    </a:moveTo>
                    <a:cubicBezTo>
                      <a:pt x="386" y="44"/>
                      <a:pt x="346" y="0"/>
                      <a:pt x="290" y="0"/>
                    </a:cubicBezTo>
                    <a:cubicBezTo>
                      <a:pt x="248" y="0"/>
                      <a:pt x="228" y="12"/>
                      <a:pt x="204" y="30"/>
                    </a:cubicBezTo>
                    <a:cubicBezTo>
                      <a:pt x="164" y="58"/>
                      <a:pt x="126" y="126"/>
                      <a:pt x="112" y="180"/>
                    </a:cubicBezTo>
                    <a:lnTo>
                      <a:pt x="0" y="628"/>
                    </a:lnTo>
                    <a:cubicBezTo>
                      <a:pt x="0" y="630"/>
                      <a:pt x="2" y="634"/>
                      <a:pt x="8" y="634"/>
                    </a:cubicBezTo>
                    <a:cubicBezTo>
                      <a:pt x="14" y="634"/>
                      <a:pt x="16" y="634"/>
                      <a:pt x="18" y="632"/>
                    </a:cubicBezTo>
                    <a:lnTo>
                      <a:pt x="66" y="436"/>
                    </a:lnTo>
                    <a:cubicBezTo>
                      <a:pt x="80" y="478"/>
                      <a:pt x="112" y="504"/>
                      <a:pt x="162" y="504"/>
                    </a:cubicBezTo>
                    <a:cubicBezTo>
                      <a:pt x="214" y="504"/>
                      <a:pt x="268" y="480"/>
                      <a:pt x="298" y="450"/>
                    </a:cubicBezTo>
                    <a:cubicBezTo>
                      <a:pt x="332" y="416"/>
                      <a:pt x="356" y="372"/>
                      <a:pt x="356" y="320"/>
                    </a:cubicBezTo>
                    <a:cubicBezTo>
                      <a:pt x="356" y="268"/>
                      <a:pt x="330" y="232"/>
                      <a:pt x="304" y="214"/>
                    </a:cubicBezTo>
                    <a:cubicBezTo>
                      <a:pt x="344" y="192"/>
                      <a:pt x="386" y="148"/>
                      <a:pt x="386" y="96"/>
                    </a:cubicBezTo>
                    <a:moveTo>
                      <a:pt x="258" y="214"/>
                    </a:moveTo>
                    <a:cubicBezTo>
                      <a:pt x="248" y="218"/>
                      <a:pt x="242" y="218"/>
                      <a:pt x="224" y="218"/>
                    </a:cubicBezTo>
                    <a:cubicBezTo>
                      <a:pt x="214" y="218"/>
                      <a:pt x="200" y="220"/>
                      <a:pt x="192" y="216"/>
                    </a:cubicBezTo>
                    <a:cubicBezTo>
                      <a:pt x="194" y="208"/>
                      <a:pt x="220" y="210"/>
                      <a:pt x="228" y="210"/>
                    </a:cubicBezTo>
                    <a:cubicBezTo>
                      <a:pt x="242" y="210"/>
                      <a:pt x="248" y="210"/>
                      <a:pt x="258" y="214"/>
                    </a:cubicBezTo>
                    <a:moveTo>
                      <a:pt x="346" y="80"/>
                    </a:moveTo>
                    <a:cubicBezTo>
                      <a:pt x="346" y="130"/>
                      <a:pt x="318" y="180"/>
                      <a:pt x="282" y="202"/>
                    </a:cubicBezTo>
                    <a:cubicBezTo>
                      <a:pt x="262" y="196"/>
                      <a:pt x="248" y="194"/>
                      <a:pt x="228" y="194"/>
                    </a:cubicBezTo>
                    <a:cubicBezTo>
                      <a:pt x="212" y="194"/>
                      <a:pt x="174" y="194"/>
                      <a:pt x="174" y="216"/>
                    </a:cubicBezTo>
                    <a:cubicBezTo>
                      <a:pt x="172" y="236"/>
                      <a:pt x="210" y="234"/>
                      <a:pt x="222" y="234"/>
                    </a:cubicBezTo>
                    <a:cubicBezTo>
                      <a:pt x="248" y="234"/>
                      <a:pt x="258" y="234"/>
                      <a:pt x="280" y="224"/>
                    </a:cubicBezTo>
                    <a:cubicBezTo>
                      <a:pt x="306" y="250"/>
                      <a:pt x="310" y="272"/>
                      <a:pt x="310" y="304"/>
                    </a:cubicBezTo>
                    <a:cubicBezTo>
                      <a:pt x="312" y="346"/>
                      <a:pt x="296" y="398"/>
                      <a:pt x="276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6" y="490"/>
                      <a:pt x="80" y="448"/>
                      <a:pt x="80" y="398"/>
                    </a:cubicBezTo>
                    <a:cubicBezTo>
                      <a:pt x="80" y="392"/>
                      <a:pt x="80" y="380"/>
                      <a:pt x="84" y="368"/>
                    </a:cubicBezTo>
                    <a:lnTo>
                      <a:pt x="128" y="188"/>
                    </a:lnTo>
                    <a:cubicBezTo>
                      <a:pt x="144" y="128"/>
                      <a:pt x="196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62" name="Freeform 8"/>
              <p:cNvSpPr/>
              <p:nvPr/>
            </p:nvSpPr>
            <p:spPr>
              <a:xfrm>
                <a:off x="460440" y="5929200"/>
                <a:ext cx="169560" cy="6156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171">
                    <a:moveTo>
                      <a:pt x="446" y="28"/>
                    </a:moveTo>
                    <a:cubicBezTo>
                      <a:pt x="456" y="28"/>
                      <a:pt x="470" y="28"/>
                      <a:pt x="470" y="14"/>
                    </a:cubicBezTo>
                    <a:cubicBezTo>
                      <a:pt x="470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4" y="0"/>
                      <a:pt x="0" y="0"/>
                      <a:pt x="0" y="14"/>
                    </a:cubicBezTo>
                    <a:cubicBezTo>
                      <a:pt x="0" y="28"/>
                      <a:pt x="14" y="28"/>
                      <a:pt x="24" y="28"/>
                    </a:cubicBezTo>
                    <a:lnTo>
                      <a:pt x="446" y="28"/>
                    </a:lnTo>
                    <a:moveTo>
                      <a:pt x="446" y="170"/>
                    </a:moveTo>
                    <a:cubicBezTo>
                      <a:pt x="456" y="170"/>
                      <a:pt x="470" y="170"/>
                      <a:pt x="470" y="156"/>
                    </a:cubicBezTo>
                    <a:cubicBezTo>
                      <a:pt x="470" y="142"/>
                      <a:pt x="456" y="142"/>
                      <a:pt x="446" y="142"/>
                    </a:cubicBezTo>
                    <a:lnTo>
                      <a:pt x="24" y="142"/>
                    </a:lnTo>
                    <a:cubicBezTo>
                      <a:pt x="14" y="142"/>
                      <a:pt x="0" y="142"/>
                      <a:pt x="0" y="156"/>
                    </a:cubicBezTo>
                    <a:cubicBezTo>
                      <a:pt x="0" y="170"/>
                      <a:pt x="14" y="170"/>
                      <a:pt x="24" y="170"/>
                    </a:cubicBezTo>
                    <a:lnTo>
                      <a:pt x="446" y="17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63" name="Freeform 9"/>
              <p:cNvSpPr/>
              <p:nvPr/>
            </p:nvSpPr>
            <p:spPr>
              <a:xfrm>
                <a:off x="723960" y="5851440"/>
                <a:ext cx="10620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295" h="495">
                    <a:moveTo>
                      <a:pt x="294" y="248"/>
                    </a:moveTo>
                    <a:cubicBezTo>
                      <a:pt x="294" y="192"/>
                      <a:pt x="290" y="128"/>
                      <a:pt x="262" y="70"/>
                    </a:cubicBezTo>
                    <a:cubicBezTo>
                      <a:pt x="232" y="16"/>
                      <a:pt x="184" y="0"/>
                      <a:pt x="148" y="0"/>
                    </a:cubicBezTo>
                    <a:cubicBezTo>
                      <a:pt x="106" y="0"/>
                      <a:pt x="56" y="20"/>
                      <a:pt x="26" y="82"/>
                    </a:cubicBezTo>
                    <a:cubicBezTo>
                      <a:pt x="4" y="134"/>
                      <a:pt x="0" y="192"/>
                      <a:pt x="0" y="248"/>
                    </a:cubicBezTo>
                    <a:cubicBezTo>
                      <a:pt x="0" y="304"/>
                      <a:pt x="2" y="356"/>
                      <a:pt x="24" y="408"/>
                    </a:cubicBezTo>
                    <a:cubicBezTo>
                      <a:pt x="52" y="474"/>
                      <a:pt x="106" y="494"/>
                      <a:pt x="146" y="494"/>
                    </a:cubicBezTo>
                    <a:cubicBezTo>
                      <a:pt x="198" y="494"/>
                      <a:pt x="242" y="466"/>
                      <a:pt x="266" y="416"/>
                    </a:cubicBezTo>
                    <a:cubicBezTo>
                      <a:pt x="286" y="370"/>
                      <a:pt x="294" y="324"/>
                      <a:pt x="294" y="248"/>
                    </a:cubicBezTo>
                    <a:moveTo>
                      <a:pt x="148" y="450"/>
                    </a:moveTo>
                    <a:cubicBezTo>
                      <a:pt x="110" y="450"/>
                      <a:pt x="82" y="424"/>
                      <a:pt x="68" y="374"/>
                    </a:cubicBezTo>
                    <a:cubicBezTo>
                      <a:pt x="56" y="334"/>
                      <a:pt x="56" y="296"/>
                      <a:pt x="56" y="240"/>
                    </a:cubicBezTo>
                    <a:cubicBezTo>
                      <a:pt x="56" y="196"/>
                      <a:pt x="56" y="154"/>
                      <a:pt x="68" y="114"/>
                    </a:cubicBezTo>
                    <a:cubicBezTo>
                      <a:pt x="72" y="100"/>
                      <a:pt x="90" y="44"/>
                      <a:pt x="146" y="44"/>
                    </a:cubicBezTo>
                    <a:cubicBezTo>
                      <a:pt x="202" y="44"/>
                      <a:pt x="220" y="96"/>
                      <a:pt x="226" y="110"/>
                    </a:cubicBezTo>
                    <a:cubicBezTo>
                      <a:pt x="238" y="148"/>
                      <a:pt x="238" y="196"/>
                      <a:pt x="238" y="240"/>
                    </a:cubicBezTo>
                    <a:cubicBezTo>
                      <a:pt x="238" y="286"/>
                      <a:pt x="238" y="332"/>
                      <a:pt x="226" y="376"/>
                    </a:cubicBezTo>
                    <a:cubicBezTo>
                      <a:pt x="208" y="440"/>
                      <a:pt x="170" y="450"/>
                      <a:pt x="148" y="45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64" name="Freeform 10"/>
              <p:cNvSpPr/>
              <p:nvPr/>
            </p:nvSpPr>
            <p:spPr>
              <a:xfrm>
                <a:off x="864360" y="6001920"/>
                <a:ext cx="21960" cy="21960"/>
              </a:xfrm>
              <a:custGeom>
                <a:avLst/>
                <a:gdLst/>
                <a:ahLst/>
                <a:cxnLst/>
                <a:rect l="0" t="0" r="r" b="b"/>
                <a:pathLst>
                  <a:path w="61" h="61">
                    <a:moveTo>
                      <a:pt x="60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60" y="60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65" name="Freeform 11"/>
              <p:cNvSpPr/>
              <p:nvPr/>
            </p:nvSpPr>
            <p:spPr>
              <a:xfrm>
                <a:off x="932760" y="5851440"/>
                <a:ext cx="86040" cy="172440"/>
              </a:xfrm>
              <a:custGeom>
                <a:avLst/>
                <a:gdLst/>
                <a:ahLst/>
                <a:cxnLst/>
                <a:rect l="0" t="0" r="r" b="b"/>
                <a:pathLst>
                  <a:path w="239" h="479">
                    <a:moveTo>
                      <a:pt x="148" y="0"/>
                    </a:moveTo>
                    <a:lnTo>
                      <a:pt x="134" y="0"/>
                    </a:lnTo>
                    <a:cubicBezTo>
                      <a:pt x="92" y="44"/>
                      <a:pt x="34" y="46"/>
                      <a:pt x="0" y="46"/>
                    </a:cubicBezTo>
                    <a:lnTo>
                      <a:pt x="0" y="88"/>
                    </a:lnTo>
                    <a:cubicBezTo>
                      <a:pt x="24" y="86"/>
                      <a:pt x="58" y="86"/>
                      <a:pt x="92" y="70"/>
                    </a:cubicBezTo>
                    <a:lnTo>
                      <a:pt x="92" y="438"/>
                    </a:lnTo>
                    <a:lnTo>
                      <a:pt x="4" y="438"/>
                    </a:lnTo>
                    <a:lnTo>
                      <a:pt x="4" y="478"/>
                    </a:lnTo>
                    <a:lnTo>
                      <a:pt x="238" y="478"/>
                    </a:lnTo>
                    <a:lnTo>
                      <a:pt x="238" y="438"/>
                    </a:lnTo>
                    <a:lnTo>
                      <a:pt x="148" y="438"/>
                    </a:lnTo>
                    <a:lnTo>
                      <a:pt x="14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66" name="Freeform 12"/>
              <p:cNvSpPr/>
              <p:nvPr/>
            </p:nvSpPr>
            <p:spPr>
              <a:xfrm>
                <a:off x="1060920" y="6001920"/>
                <a:ext cx="21960" cy="53640"/>
              </a:xfrm>
              <a:custGeom>
                <a:avLst/>
                <a:gdLst/>
                <a:ahLst/>
                <a:cxnLst/>
                <a:rect l="0" t="0" r="r" b="b"/>
                <a:pathLst>
                  <a:path w="61" h="149">
                    <a:moveTo>
                      <a:pt x="60" y="58"/>
                    </a:moveTo>
                    <a:lnTo>
                      <a:pt x="60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8" y="60"/>
                    </a:lnTo>
                    <a:lnTo>
                      <a:pt x="0" y="148"/>
                    </a:lnTo>
                    <a:lnTo>
                      <a:pt x="30" y="148"/>
                    </a:lnTo>
                    <a:lnTo>
                      <a:pt x="60" y="5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67" name="Freeform 13"/>
              <p:cNvSpPr/>
              <p:nvPr/>
            </p:nvSpPr>
            <p:spPr>
              <a:xfrm>
                <a:off x="1212840" y="5844240"/>
                <a:ext cx="13932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7" h="635">
                    <a:moveTo>
                      <a:pt x="386" y="96"/>
                    </a:moveTo>
                    <a:cubicBezTo>
                      <a:pt x="386" y="44"/>
                      <a:pt x="346" y="0"/>
                      <a:pt x="290" y="0"/>
                    </a:cubicBezTo>
                    <a:cubicBezTo>
                      <a:pt x="248" y="0"/>
                      <a:pt x="228" y="12"/>
                      <a:pt x="204" y="30"/>
                    </a:cubicBezTo>
                    <a:cubicBezTo>
                      <a:pt x="164" y="58"/>
                      <a:pt x="126" y="126"/>
                      <a:pt x="112" y="180"/>
                    </a:cubicBezTo>
                    <a:lnTo>
                      <a:pt x="0" y="628"/>
                    </a:lnTo>
                    <a:cubicBezTo>
                      <a:pt x="0" y="630"/>
                      <a:pt x="2" y="634"/>
                      <a:pt x="8" y="634"/>
                    </a:cubicBezTo>
                    <a:cubicBezTo>
                      <a:pt x="14" y="634"/>
                      <a:pt x="16" y="634"/>
                      <a:pt x="18" y="632"/>
                    </a:cubicBezTo>
                    <a:lnTo>
                      <a:pt x="66" y="436"/>
                    </a:lnTo>
                    <a:cubicBezTo>
                      <a:pt x="80" y="478"/>
                      <a:pt x="112" y="504"/>
                      <a:pt x="162" y="504"/>
                    </a:cubicBezTo>
                    <a:cubicBezTo>
                      <a:pt x="214" y="504"/>
                      <a:pt x="268" y="480"/>
                      <a:pt x="298" y="450"/>
                    </a:cubicBezTo>
                    <a:cubicBezTo>
                      <a:pt x="332" y="416"/>
                      <a:pt x="356" y="372"/>
                      <a:pt x="356" y="320"/>
                    </a:cubicBezTo>
                    <a:cubicBezTo>
                      <a:pt x="356" y="268"/>
                      <a:pt x="330" y="232"/>
                      <a:pt x="304" y="214"/>
                    </a:cubicBezTo>
                    <a:cubicBezTo>
                      <a:pt x="344" y="192"/>
                      <a:pt x="386" y="148"/>
                      <a:pt x="386" y="96"/>
                    </a:cubicBezTo>
                    <a:moveTo>
                      <a:pt x="258" y="214"/>
                    </a:moveTo>
                    <a:cubicBezTo>
                      <a:pt x="248" y="218"/>
                      <a:pt x="242" y="218"/>
                      <a:pt x="224" y="218"/>
                    </a:cubicBezTo>
                    <a:cubicBezTo>
                      <a:pt x="214" y="218"/>
                      <a:pt x="200" y="220"/>
                      <a:pt x="192" y="216"/>
                    </a:cubicBezTo>
                    <a:cubicBezTo>
                      <a:pt x="194" y="208"/>
                      <a:pt x="220" y="210"/>
                      <a:pt x="228" y="210"/>
                    </a:cubicBezTo>
                    <a:cubicBezTo>
                      <a:pt x="242" y="210"/>
                      <a:pt x="248" y="210"/>
                      <a:pt x="258" y="214"/>
                    </a:cubicBezTo>
                    <a:moveTo>
                      <a:pt x="346" y="80"/>
                    </a:moveTo>
                    <a:cubicBezTo>
                      <a:pt x="346" y="130"/>
                      <a:pt x="318" y="180"/>
                      <a:pt x="282" y="202"/>
                    </a:cubicBezTo>
                    <a:cubicBezTo>
                      <a:pt x="262" y="196"/>
                      <a:pt x="248" y="194"/>
                      <a:pt x="228" y="194"/>
                    </a:cubicBezTo>
                    <a:cubicBezTo>
                      <a:pt x="212" y="194"/>
                      <a:pt x="174" y="194"/>
                      <a:pt x="174" y="216"/>
                    </a:cubicBezTo>
                    <a:cubicBezTo>
                      <a:pt x="172" y="236"/>
                      <a:pt x="210" y="234"/>
                      <a:pt x="222" y="234"/>
                    </a:cubicBezTo>
                    <a:cubicBezTo>
                      <a:pt x="248" y="234"/>
                      <a:pt x="258" y="234"/>
                      <a:pt x="280" y="224"/>
                    </a:cubicBezTo>
                    <a:cubicBezTo>
                      <a:pt x="306" y="250"/>
                      <a:pt x="310" y="272"/>
                      <a:pt x="310" y="304"/>
                    </a:cubicBezTo>
                    <a:cubicBezTo>
                      <a:pt x="312" y="346"/>
                      <a:pt x="296" y="398"/>
                      <a:pt x="276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6" y="490"/>
                      <a:pt x="80" y="448"/>
                      <a:pt x="80" y="398"/>
                    </a:cubicBezTo>
                    <a:cubicBezTo>
                      <a:pt x="80" y="392"/>
                      <a:pt x="80" y="380"/>
                      <a:pt x="84" y="368"/>
                    </a:cubicBezTo>
                    <a:lnTo>
                      <a:pt x="128" y="188"/>
                    </a:lnTo>
                    <a:cubicBezTo>
                      <a:pt x="144" y="128"/>
                      <a:pt x="196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68" name="Freeform 14"/>
              <p:cNvSpPr/>
              <p:nvPr/>
            </p:nvSpPr>
            <p:spPr>
              <a:xfrm>
                <a:off x="1366920" y="5937840"/>
                <a:ext cx="154440" cy="124200"/>
              </a:xfrm>
              <a:custGeom>
                <a:avLst/>
                <a:gdLst/>
                <a:ahLst/>
                <a:cxnLst/>
                <a:rect l="0" t="0" r="r" b="b"/>
                <a:pathLst>
                  <a:path w="429" h="345">
                    <a:moveTo>
                      <a:pt x="428" y="0"/>
                    </a:moveTo>
                    <a:lnTo>
                      <a:pt x="366" y="0"/>
                    </a:lnTo>
                    <a:lnTo>
                      <a:pt x="258" y="176"/>
                    </a:lnTo>
                    <a:cubicBezTo>
                      <a:pt x="226" y="226"/>
                      <a:pt x="196" y="276"/>
                      <a:pt x="188" y="294"/>
                    </a:cubicBezTo>
                    <a:cubicBezTo>
                      <a:pt x="186" y="290"/>
                      <a:pt x="186" y="272"/>
                      <a:pt x="168" y="182"/>
                    </a:cubicBezTo>
                    <a:lnTo>
                      <a:pt x="134" y="0"/>
                    </a:lnTo>
                    <a:lnTo>
                      <a:pt x="74" y="0"/>
                    </a:lnTo>
                    <a:lnTo>
                      <a:pt x="0" y="344"/>
                    </a:lnTo>
                    <a:lnTo>
                      <a:pt x="42" y="344"/>
                    </a:lnTo>
                    <a:lnTo>
                      <a:pt x="106" y="40"/>
                    </a:lnTo>
                    <a:cubicBezTo>
                      <a:pt x="108" y="62"/>
                      <a:pt x="120" y="124"/>
                      <a:pt x="124" y="152"/>
                    </a:cubicBezTo>
                    <a:lnTo>
                      <a:pt x="160" y="334"/>
                    </a:lnTo>
                    <a:lnTo>
                      <a:pt x="198" y="334"/>
                    </a:lnTo>
                    <a:lnTo>
                      <a:pt x="308" y="154"/>
                    </a:lnTo>
                    <a:cubicBezTo>
                      <a:pt x="330" y="120"/>
                      <a:pt x="368" y="58"/>
                      <a:pt x="376" y="40"/>
                    </a:cubicBezTo>
                    <a:lnTo>
                      <a:pt x="312" y="344"/>
                    </a:lnTo>
                    <a:lnTo>
                      <a:pt x="354" y="344"/>
                    </a:lnTo>
                    <a:lnTo>
                      <a:pt x="4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69" name="Freeform 15"/>
              <p:cNvSpPr/>
              <p:nvPr/>
            </p:nvSpPr>
            <p:spPr>
              <a:xfrm>
                <a:off x="1623960" y="5929200"/>
                <a:ext cx="169560" cy="6156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171">
                    <a:moveTo>
                      <a:pt x="446" y="28"/>
                    </a:moveTo>
                    <a:cubicBezTo>
                      <a:pt x="456" y="28"/>
                      <a:pt x="470" y="28"/>
                      <a:pt x="470" y="14"/>
                    </a:cubicBezTo>
                    <a:cubicBezTo>
                      <a:pt x="470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4" y="0"/>
                      <a:pt x="0" y="0"/>
                      <a:pt x="0" y="14"/>
                    </a:cubicBezTo>
                    <a:cubicBezTo>
                      <a:pt x="0" y="28"/>
                      <a:pt x="14" y="28"/>
                      <a:pt x="24" y="28"/>
                    </a:cubicBezTo>
                    <a:lnTo>
                      <a:pt x="446" y="28"/>
                    </a:lnTo>
                    <a:moveTo>
                      <a:pt x="446" y="170"/>
                    </a:moveTo>
                    <a:cubicBezTo>
                      <a:pt x="456" y="170"/>
                      <a:pt x="470" y="170"/>
                      <a:pt x="470" y="156"/>
                    </a:cubicBezTo>
                    <a:cubicBezTo>
                      <a:pt x="470" y="142"/>
                      <a:pt x="456" y="142"/>
                      <a:pt x="446" y="142"/>
                    </a:cubicBezTo>
                    <a:lnTo>
                      <a:pt x="24" y="142"/>
                    </a:lnTo>
                    <a:cubicBezTo>
                      <a:pt x="14" y="142"/>
                      <a:pt x="0" y="142"/>
                      <a:pt x="0" y="156"/>
                    </a:cubicBezTo>
                    <a:cubicBezTo>
                      <a:pt x="0" y="170"/>
                      <a:pt x="14" y="170"/>
                      <a:pt x="24" y="170"/>
                    </a:cubicBezTo>
                    <a:lnTo>
                      <a:pt x="446" y="17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70" name="Freeform 16"/>
              <p:cNvSpPr/>
              <p:nvPr/>
            </p:nvSpPr>
            <p:spPr>
              <a:xfrm>
                <a:off x="1887480" y="5851440"/>
                <a:ext cx="10620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295" h="495">
                    <a:moveTo>
                      <a:pt x="294" y="248"/>
                    </a:moveTo>
                    <a:cubicBezTo>
                      <a:pt x="294" y="192"/>
                      <a:pt x="290" y="128"/>
                      <a:pt x="262" y="70"/>
                    </a:cubicBezTo>
                    <a:cubicBezTo>
                      <a:pt x="232" y="16"/>
                      <a:pt x="184" y="0"/>
                      <a:pt x="148" y="0"/>
                    </a:cubicBezTo>
                    <a:cubicBezTo>
                      <a:pt x="106" y="0"/>
                      <a:pt x="56" y="20"/>
                      <a:pt x="26" y="82"/>
                    </a:cubicBezTo>
                    <a:cubicBezTo>
                      <a:pt x="4" y="134"/>
                      <a:pt x="0" y="192"/>
                      <a:pt x="0" y="248"/>
                    </a:cubicBezTo>
                    <a:cubicBezTo>
                      <a:pt x="0" y="304"/>
                      <a:pt x="2" y="356"/>
                      <a:pt x="24" y="408"/>
                    </a:cubicBezTo>
                    <a:cubicBezTo>
                      <a:pt x="52" y="474"/>
                      <a:pt x="106" y="494"/>
                      <a:pt x="146" y="494"/>
                    </a:cubicBezTo>
                    <a:cubicBezTo>
                      <a:pt x="198" y="494"/>
                      <a:pt x="242" y="466"/>
                      <a:pt x="266" y="416"/>
                    </a:cubicBezTo>
                    <a:cubicBezTo>
                      <a:pt x="286" y="370"/>
                      <a:pt x="294" y="324"/>
                      <a:pt x="294" y="248"/>
                    </a:cubicBezTo>
                    <a:moveTo>
                      <a:pt x="148" y="450"/>
                    </a:moveTo>
                    <a:cubicBezTo>
                      <a:pt x="110" y="450"/>
                      <a:pt x="82" y="424"/>
                      <a:pt x="68" y="374"/>
                    </a:cubicBezTo>
                    <a:cubicBezTo>
                      <a:pt x="56" y="334"/>
                      <a:pt x="56" y="296"/>
                      <a:pt x="56" y="240"/>
                    </a:cubicBezTo>
                    <a:cubicBezTo>
                      <a:pt x="56" y="196"/>
                      <a:pt x="56" y="154"/>
                      <a:pt x="68" y="114"/>
                    </a:cubicBezTo>
                    <a:cubicBezTo>
                      <a:pt x="72" y="100"/>
                      <a:pt x="90" y="44"/>
                      <a:pt x="146" y="44"/>
                    </a:cubicBezTo>
                    <a:cubicBezTo>
                      <a:pt x="202" y="44"/>
                      <a:pt x="220" y="96"/>
                      <a:pt x="226" y="110"/>
                    </a:cubicBezTo>
                    <a:cubicBezTo>
                      <a:pt x="238" y="148"/>
                      <a:pt x="238" y="196"/>
                      <a:pt x="238" y="240"/>
                    </a:cubicBezTo>
                    <a:cubicBezTo>
                      <a:pt x="238" y="286"/>
                      <a:pt x="238" y="332"/>
                      <a:pt x="226" y="376"/>
                    </a:cubicBezTo>
                    <a:cubicBezTo>
                      <a:pt x="208" y="440"/>
                      <a:pt x="170" y="450"/>
                      <a:pt x="148" y="45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71" name="Freeform 17"/>
              <p:cNvSpPr/>
              <p:nvPr/>
            </p:nvSpPr>
            <p:spPr>
              <a:xfrm>
                <a:off x="2027880" y="6001920"/>
                <a:ext cx="21960" cy="21960"/>
              </a:xfrm>
              <a:custGeom>
                <a:avLst/>
                <a:gdLst/>
                <a:ahLst/>
                <a:cxnLst/>
                <a:rect l="0" t="0" r="r" b="b"/>
                <a:pathLst>
                  <a:path w="61" h="61">
                    <a:moveTo>
                      <a:pt x="60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60" y="60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72" name="Freeform 18"/>
              <p:cNvSpPr/>
              <p:nvPr/>
            </p:nvSpPr>
            <p:spPr>
              <a:xfrm>
                <a:off x="2084040" y="5851440"/>
                <a:ext cx="10620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295" h="495">
                    <a:moveTo>
                      <a:pt x="36" y="116"/>
                    </a:moveTo>
                    <a:cubicBezTo>
                      <a:pt x="56" y="66"/>
                      <a:pt x="102" y="40"/>
                      <a:pt x="146" y="40"/>
                    </a:cubicBezTo>
                    <a:cubicBezTo>
                      <a:pt x="182" y="40"/>
                      <a:pt x="216" y="62"/>
                      <a:pt x="216" y="108"/>
                    </a:cubicBezTo>
                    <a:cubicBezTo>
                      <a:pt x="216" y="150"/>
                      <a:pt x="188" y="192"/>
                      <a:pt x="144" y="202"/>
                    </a:cubicBezTo>
                    <a:cubicBezTo>
                      <a:pt x="140" y="202"/>
                      <a:pt x="138" y="202"/>
                      <a:pt x="88" y="206"/>
                    </a:cubicBezTo>
                    <a:lnTo>
                      <a:pt x="88" y="250"/>
                    </a:lnTo>
                    <a:lnTo>
                      <a:pt x="138" y="250"/>
                    </a:lnTo>
                    <a:cubicBezTo>
                      <a:pt x="216" y="250"/>
                      <a:pt x="230" y="316"/>
                      <a:pt x="230" y="350"/>
                    </a:cubicBezTo>
                    <a:cubicBezTo>
                      <a:pt x="230" y="406"/>
                      <a:pt x="198" y="450"/>
                      <a:pt x="144" y="450"/>
                    </a:cubicBezTo>
                    <a:cubicBezTo>
                      <a:pt x="94" y="450"/>
                      <a:pt x="38" y="426"/>
                      <a:pt x="8" y="378"/>
                    </a:cubicBezTo>
                    <a:lnTo>
                      <a:pt x="0" y="420"/>
                    </a:lnTo>
                    <a:cubicBezTo>
                      <a:pt x="52" y="486"/>
                      <a:pt x="116" y="494"/>
                      <a:pt x="146" y="494"/>
                    </a:cubicBezTo>
                    <a:cubicBezTo>
                      <a:pt x="232" y="494"/>
                      <a:pt x="294" y="426"/>
                      <a:pt x="294" y="352"/>
                    </a:cubicBezTo>
                    <a:cubicBezTo>
                      <a:pt x="294" y="288"/>
                      <a:pt x="244" y="244"/>
                      <a:pt x="196" y="228"/>
                    </a:cubicBezTo>
                    <a:cubicBezTo>
                      <a:pt x="250" y="200"/>
                      <a:pt x="274" y="152"/>
                      <a:pt x="274" y="108"/>
                    </a:cubicBezTo>
                    <a:cubicBezTo>
                      <a:pt x="274" y="46"/>
                      <a:pt x="216" y="0"/>
                      <a:pt x="146" y="0"/>
                    </a:cubicBezTo>
                    <a:cubicBezTo>
                      <a:pt x="92" y="0"/>
                      <a:pt x="40" y="28"/>
                      <a:pt x="10" y="78"/>
                    </a:cubicBezTo>
                    <a:lnTo>
                      <a:pt x="36" y="11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</p:grpSp>
      <p:grpSp>
        <p:nvGrpSpPr>
          <p:cNvPr id="2973" name="Group 19"/>
          <p:cNvGrpSpPr/>
          <p:nvPr/>
        </p:nvGrpSpPr>
        <p:grpSpPr>
          <a:xfrm>
            <a:off x="5642280" y="957240"/>
            <a:ext cx="2880000" cy="781200"/>
            <a:chOff x="5642280" y="957240"/>
            <a:chExt cx="2880000" cy="781200"/>
          </a:xfrm>
        </p:grpSpPr>
        <p:grpSp>
          <p:nvGrpSpPr>
            <p:cNvPr id="2974" name="Group 20"/>
            <p:cNvGrpSpPr/>
            <p:nvPr/>
          </p:nvGrpSpPr>
          <p:grpSpPr>
            <a:xfrm>
              <a:off x="5642280" y="957240"/>
              <a:ext cx="1219680" cy="781200"/>
              <a:chOff x="5642280" y="957240"/>
              <a:chExt cx="1219680" cy="781200"/>
            </a:xfrm>
          </p:grpSpPr>
          <p:sp>
            <p:nvSpPr>
              <p:cNvPr id="2975" name="Freeform 21"/>
              <p:cNvSpPr/>
              <p:nvPr/>
            </p:nvSpPr>
            <p:spPr>
              <a:xfrm>
                <a:off x="5642640" y="1208880"/>
                <a:ext cx="1219680" cy="530280"/>
              </a:xfrm>
              <a:custGeom>
                <a:avLst/>
                <a:gdLst/>
                <a:ahLst/>
                <a:cxnLst/>
                <a:rect l="0" t="0" r="r" b="b"/>
                <a:pathLst>
                  <a:path w="3388" h="1473">
                    <a:moveTo>
                      <a:pt x="0" y="45"/>
                    </a:moveTo>
                    <a:cubicBezTo>
                      <a:pt x="0" y="45"/>
                      <a:pt x="10" y="641"/>
                      <a:pt x="10" y="966"/>
                    </a:cubicBezTo>
                    <a:cubicBezTo>
                      <a:pt x="88" y="1038"/>
                      <a:pt x="176" y="1138"/>
                      <a:pt x="265" y="1188"/>
                    </a:cubicBezTo>
                    <a:cubicBezTo>
                      <a:pt x="393" y="1260"/>
                      <a:pt x="474" y="1306"/>
                      <a:pt x="614" y="1339"/>
                    </a:cubicBezTo>
                    <a:cubicBezTo>
                      <a:pt x="730" y="1368"/>
                      <a:pt x="887" y="1408"/>
                      <a:pt x="1006" y="1426"/>
                    </a:cubicBezTo>
                    <a:cubicBezTo>
                      <a:pt x="1135" y="1443"/>
                      <a:pt x="1261" y="1456"/>
                      <a:pt x="1390" y="1463"/>
                    </a:cubicBezTo>
                    <a:cubicBezTo>
                      <a:pt x="1528" y="1472"/>
                      <a:pt x="1656" y="1471"/>
                      <a:pt x="1803" y="1471"/>
                    </a:cubicBezTo>
                    <a:cubicBezTo>
                      <a:pt x="1948" y="1468"/>
                      <a:pt x="2107" y="1472"/>
                      <a:pt x="2259" y="1456"/>
                    </a:cubicBezTo>
                    <a:cubicBezTo>
                      <a:pt x="2376" y="1446"/>
                      <a:pt x="2501" y="1406"/>
                      <a:pt x="2618" y="1380"/>
                    </a:cubicBezTo>
                    <a:cubicBezTo>
                      <a:pt x="2725" y="1357"/>
                      <a:pt x="2832" y="1306"/>
                      <a:pt x="2938" y="1270"/>
                    </a:cubicBezTo>
                    <a:cubicBezTo>
                      <a:pt x="3027" y="1240"/>
                      <a:pt x="3093" y="1202"/>
                      <a:pt x="3175" y="1148"/>
                    </a:cubicBezTo>
                    <a:cubicBezTo>
                      <a:pt x="3237" y="1109"/>
                      <a:pt x="3265" y="1075"/>
                      <a:pt x="3313" y="1017"/>
                    </a:cubicBezTo>
                    <a:cubicBezTo>
                      <a:pt x="3326" y="1001"/>
                      <a:pt x="3375" y="885"/>
                      <a:pt x="3387" y="867"/>
                    </a:cubicBezTo>
                    <a:cubicBezTo>
                      <a:pt x="3383" y="537"/>
                      <a:pt x="3385" y="0"/>
                      <a:pt x="3385" y="0"/>
                    </a:cubicBezTo>
                    <a:lnTo>
                      <a:pt x="3331" y="210"/>
                    </a:lnTo>
                    <a:lnTo>
                      <a:pt x="3203" y="291"/>
                    </a:lnTo>
                    <a:lnTo>
                      <a:pt x="2965" y="402"/>
                    </a:lnTo>
                    <a:lnTo>
                      <a:pt x="2617" y="477"/>
                    </a:lnTo>
                    <a:lnTo>
                      <a:pt x="2241" y="534"/>
                    </a:lnTo>
                    <a:lnTo>
                      <a:pt x="1902" y="553"/>
                    </a:lnTo>
                    <a:lnTo>
                      <a:pt x="1546" y="560"/>
                    </a:lnTo>
                    <a:lnTo>
                      <a:pt x="1327" y="548"/>
                    </a:lnTo>
                    <a:lnTo>
                      <a:pt x="1097" y="534"/>
                    </a:lnTo>
                    <a:lnTo>
                      <a:pt x="796" y="496"/>
                    </a:lnTo>
                    <a:lnTo>
                      <a:pt x="475" y="420"/>
                    </a:lnTo>
                    <a:lnTo>
                      <a:pt x="239" y="337"/>
                    </a:lnTo>
                    <a:lnTo>
                      <a:pt x="91" y="242"/>
                    </a:lnTo>
                    <a:lnTo>
                      <a:pt x="0" y="45"/>
                    </a:lnTo>
                  </a:path>
                </a:pathLst>
              </a:custGeom>
              <a:solidFill>
                <a:srgbClr val="CAC5EA"/>
              </a:solidFill>
              <a:ln>
                <a:noFill/>
              </a:ln>
            </p:spPr>
          </p:sp>
          <p:sp>
            <p:nvSpPr>
              <p:cNvPr id="2976" name="CustomShape 22"/>
              <p:cNvSpPr/>
              <p:nvPr/>
            </p:nvSpPr>
            <p:spPr>
              <a:xfrm>
                <a:off x="5642280" y="957240"/>
                <a:ext cx="1219680" cy="516960"/>
              </a:xfrm>
              <a:prstGeom prst="ellipse">
                <a:avLst/>
              </a:prstGeom>
              <a:solidFill>
                <a:srgbClr val="CAC5EA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2977" name="CustomShape 23"/>
            <p:cNvSpPr/>
            <p:nvPr/>
          </p:nvSpPr>
          <p:spPr>
            <a:xfrm>
              <a:off x="5785200" y="1006200"/>
              <a:ext cx="943200" cy="397080"/>
            </a:xfrm>
            <a:prstGeom prst="cube">
              <a:avLst>
                <a:gd name="adj" fmla="val 25000"/>
              </a:avLst>
            </a:prstGeom>
            <a:solidFill>
              <a:srgbClr val="729FC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78" name="CustomShape 24"/>
            <p:cNvSpPr/>
            <p:nvPr/>
          </p:nvSpPr>
          <p:spPr>
            <a:xfrm>
              <a:off x="7546320" y="1006200"/>
              <a:ext cx="975960" cy="397080"/>
            </a:xfrm>
            <a:prstGeom prst="cube">
              <a:avLst>
                <a:gd name="adj" fmla="val 25000"/>
              </a:avLst>
            </a:prstGeom>
            <a:solidFill>
              <a:srgbClr val="D4D0A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79" name="Freeform 25"/>
            <p:cNvSpPr/>
            <p:nvPr/>
          </p:nvSpPr>
          <p:spPr>
            <a:xfrm>
              <a:off x="6613200" y="1002240"/>
              <a:ext cx="900360" cy="308520"/>
            </a:xfrm>
            <a:custGeom>
              <a:avLst/>
              <a:gdLst/>
              <a:ahLst/>
              <a:cxnLst/>
              <a:rect l="0" t="0" r="r" b="b"/>
              <a:pathLst>
                <a:path w="2501" h="857">
                  <a:moveTo>
                    <a:pt x="0" y="683"/>
                  </a:moveTo>
                  <a:lnTo>
                    <a:pt x="847" y="342"/>
                  </a:lnTo>
                  <a:cubicBezTo>
                    <a:pt x="1895" y="0"/>
                    <a:pt x="1510" y="780"/>
                    <a:pt x="1806" y="822"/>
                  </a:cubicBezTo>
                  <a:cubicBezTo>
                    <a:pt x="2045" y="856"/>
                    <a:pt x="2500" y="621"/>
                    <a:pt x="2500" y="621"/>
                  </a:cubicBezTo>
                </a:path>
              </a:pathLst>
            </a:custGeom>
            <a:ln w="36000">
              <a:solidFill>
                <a:srgbClr val="FF3333"/>
              </a:solidFill>
              <a:round/>
              <a:tailEnd type="triangle" w="med" len="med"/>
            </a:ln>
          </p:spPr>
        </p:sp>
        <p:grpSp>
          <p:nvGrpSpPr>
            <p:cNvPr id="2980" name="Group 26"/>
            <p:cNvGrpSpPr/>
            <p:nvPr/>
          </p:nvGrpSpPr>
          <p:grpSpPr>
            <a:xfrm>
              <a:off x="5907960" y="1127880"/>
              <a:ext cx="543240" cy="241560"/>
              <a:chOff x="5907960" y="1127880"/>
              <a:chExt cx="543240" cy="241560"/>
            </a:xfrm>
          </p:grpSpPr>
          <p:sp>
            <p:nvSpPr>
              <p:cNvPr id="2981" name="Freeform 27"/>
              <p:cNvSpPr/>
              <p:nvPr/>
            </p:nvSpPr>
            <p:spPr>
              <a:xfrm>
                <a:off x="5907960" y="1127880"/>
                <a:ext cx="543600" cy="241920"/>
              </a:xfrm>
              <a:custGeom>
                <a:avLst/>
                <a:gdLst/>
                <a:ahLst/>
                <a:cxnLst/>
                <a:rect l="0" t="0" r="r" b="b"/>
                <a:pathLst>
                  <a:path w="1510" h="672">
                    <a:moveTo>
                      <a:pt x="754" y="671"/>
                    </a:moveTo>
                    <a:lnTo>
                      <a:pt x="0" y="671"/>
                    </a:lnTo>
                    <a:lnTo>
                      <a:pt x="0" y="0"/>
                    </a:lnTo>
                    <a:lnTo>
                      <a:pt x="1509" y="0"/>
                    </a:lnTo>
                    <a:lnTo>
                      <a:pt x="1509" y="671"/>
                    </a:lnTo>
                    <a:lnTo>
                      <a:pt x="754" y="671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2982" name="Freeform 28"/>
              <p:cNvSpPr/>
              <p:nvPr/>
            </p:nvSpPr>
            <p:spPr>
              <a:xfrm>
                <a:off x="5957640" y="112788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83" name="Freeform 29"/>
              <p:cNvSpPr/>
              <p:nvPr/>
            </p:nvSpPr>
            <p:spPr>
              <a:xfrm>
                <a:off x="5928840" y="1184400"/>
                <a:ext cx="15084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419" h="437">
                    <a:moveTo>
                      <a:pt x="418" y="0"/>
                    </a:moveTo>
                    <a:lnTo>
                      <a:pt x="363" y="0"/>
                    </a:lnTo>
                    <a:lnTo>
                      <a:pt x="322" y="190"/>
                    </a:lnTo>
                    <a:lnTo>
                      <a:pt x="108" y="190"/>
                    </a:lnTo>
                    <a:lnTo>
                      <a:pt x="149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5" y="436"/>
                    </a:lnTo>
                    <a:lnTo>
                      <a:pt x="100" y="228"/>
                    </a:lnTo>
                    <a:lnTo>
                      <a:pt x="313" y="228"/>
                    </a:lnTo>
                    <a:lnTo>
                      <a:pt x="270" y="436"/>
                    </a:lnTo>
                    <a:lnTo>
                      <a:pt x="325" y="436"/>
                    </a:lnTo>
                    <a:lnTo>
                      <a:pt x="41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84" name="Freeform 30"/>
              <p:cNvSpPr/>
              <p:nvPr/>
            </p:nvSpPr>
            <p:spPr>
              <a:xfrm>
                <a:off x="6107040" y="1321920"/>
                <a:ext cx="194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54" h="133">
                    <a:moveTo>
                      <a:pt x="53" y="52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53"/>
                    </a:lnTo>
                    <a:lnTo>
                      <a:pt x="16" y="53"/>
                    </a:lnTo>
                    <a:lnTo>
                      <a:pt x="0" y="132"/>
                    </a:lnTo>
                    <a:lnTo>
                      <a:pt x="27" y="132"/>
                    </a:lnTo>
                    <a:lnTo>
                      <a:pt x="53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85" name="Freeform 31"/>
              <p:cNvSpPr/>
              <p:nvPr/>
            </p:nvSpPr>
            <p:spPr>
              <a:xfrm>
                <a:off x="6303960" y="112788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86" name="Freeform 32"/>
              <p:cNvSpPr/>
              <p:nvPr/>
            </p:nvSpPr>
            <p:spPr>
              <a:xfrm>
                <a:off x="6257880" y="1184400"/>
                <a:ext cx="18576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516" h="437">
                    <a:moveTo>
                      <a:pt x="515" y="0"/>
                    </a:moveTo>
                    <a:lnTo>
                      <a:pt x="443" y="0"/>
                    </a:lnTo>
                    <a:lnTo>
                      <a:pt x="316" y="215"/>
                    </a:lnTo>
                    <a:cubicBezTo>
                      <a:pt x="270" y="292"/>
                      <a:pt x="233" y="356"/>
                      <a:pt x="224" y="377"/>
                    </a:cubicBezTo>
                    <a:cubicBezTo>
                      <a:pt x="220" y="336"/>
                      <a:pt x="210" y="272"/>
                      <a:pt x="203" y="228"/>
                    </a:cubicBezTo>
                    <a:lnTo>
                      <a:pt x="164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0" y="436"/>
                    </a:lnTo>
                    <a:lnTo>
                      <a:pt x="132" y="46"/>
                    </a:lnTo>
                    <a:cubicBezTo>
                      <a:pt x="133" y="87"/>
                      <a:pt x="146" y="157"/>
                      <a:pt x="153" y="201"/>
                    </a:cubicBezTo>
                    <a:lnTo>
                      <a:pt x="190" y="422"/>
                    </a:lnTo>
                    <a:lnTo>
                      <a:pt x="236" y="422"/>
                    </a:lnTo>
                    <a:lnTo>
                      <a:pt x="361" y="212"/>
                    </a:lnTo>
                    <a:cubicBezTo>
                      <a:pt x="414" y="123"/>
                      <a:pt x="416" y="119"/>
                      <a:pt x="435" y="85"/>
                    </a:cubicBezTo>
                    <a:lnTo>
                      <a:pt x="457" y="46"/>
                    </a:lnTo>
                    <a:lnTo>
                      <a:pt x="373" y="436"/>
                    </a:lnTo>
                    <a:lnTo>
                      <a:pt x="423" y="436"/>
                    </a:lnTo>
                    <a:lnTo>
                      <a:pt x="515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grpSp>
          <p:nvGrpSpPr>
            <p:cNvPr id="2987" name="Group 33"/>
            <p:cNvGrpSpPr/>
            <p:nvPr/>
          </p:nvGrpSpPr>
          <p:grpSpPr>
            <a:xfrm>
              <a:off x="7671960" y="1127520"/>
              <a:ext cx="658080" cy="241560"/>
              <a:chOff x="7671960" y="1127520"/>
              <a:chExt cx="658080" cy="241560"/>
            </a:xfrm>
          </p:grpSpPr>
          <p:sp>
            <p:nvSpPr>
              <p:cNvPr id="2988" name="Freeform 34"/>
              <p:cNvSpPr/>
              <p:nvPr/>
            </p:nvSpPr>
            <p:spPr>
              <a:xfrm>
                <a:off x="7671960" y="1127520"/>
                <a:ext cx="658440" cy="241920"/>
              </a:xfrm>
              <a:custGeom>
                <a:avLst/>
                <a:gdLst/>
                <a:ahLst/>
                <a:cxnLst/>
                <a:rect l="0" t="0" r="r" b="b"/>
                <a:pathLst>
                  <a:path w="1829" h="672">
                    <a:moveTo>
                      <a:pt x="914" y="671"/>
                    </a:moveTo>
                    <a:lnTo>
                      <a:pt x="0" y="671"/>
                    </a:lnTo>
                    <a:lnTo>
                      <a:pt x="0" y="0"/>
                    </a:lnTo>
                    <a:lnTo>
                      <a:pt x="1828" y="0"/>
                    </a:lnTo>
                    <a:lnTo>
                      <a:pt x="1828" y="671"/>
                    </a:lnTo>
                    <a:lnTo>
                      <a:pt x="914" y="671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2989" name="Freeform 35"/>
              <p:cNvSpPr/>
              <p:nvPr/>
            </p:nvSpPr>
            <p:spPr>
              <a:xfrm>
                <a:off x="7721640" y="112752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90" name="Freeform 36"/>
              <p:cNvSpPr/>
              <p:nvPr/>
            </p:nvSpPr>
            <p:spPr>
              <a:xfrm>
                <a:off x="7692840" y="1184040"/>
                <a:ext cx="15084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419" h="437">
                    <a:moveTo>
                      <a:pt x="418" y="0"/>
                    </a:moveTo>
                    <a:lnTo>
                      <a:pt x="363" y="0"/>
                    </a:lnTo>
                    <a:lnTo>
                      <a:pt x="322" y="190"/>
                    </a:lnTo>
                    <a:lnTo>
                      <a:pt x="108" y="190"/>
                    </a:lnTo>
                    <a:lnTo>
                      <a:pt x="149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5" y="436"/>
                    </a:lnTo>
                    <a:lnTo>
                      <a:pt x="100" y="228"/>
                    </a:lnTo>
                    <a:lnTo>
                      <a:pt x="313" y="228"/>
                    </a:lnTo>
                    <a:lnTo>
                      <a:pt x="270" y="436"/>
                    </a:lnTo>
                    <a:lnTo>
                      <a:pt x="325" y="436"/>
                    </a:lnTo>
                    <a:lnTo>
                      <a:pt x="41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91" name="Freeform 37"/>
              <p:cNvSpPr/>
              <p:nvPr/>
            </p:nvSpPr>
            <p:spPr>
              <a:xfrm>
                <a:off x="7857000" y="1158840"/>
                <a:ext cx="40680" cy="82440"/>
              </a:xfrm>
              <a:custGeom>
                <a:avLst/>
                <a:gdLst/>
                <a:ahLst/>
                <a:cxnLst/>
                <a:rect l="0" t="0" r="r" b="b"/>
                <a:pathLst>
                  <a:path w="113" h="229">
                    <a:moveTo>
                      <a:pt x="107" y="39"/>
                    </a:moveTo>
                    <a:cubicBezTo>
                      <a:pt x="110" y="30"/>
                      <a:pt x="112" y="27"/>
                      <a:pt x="112" y="25"/>
                    </a:cubicBezTo>
                    <a:cubicBezTo>
                      <a:pt x="112" y="11"/>
                      <a:pt x="100" y="0"/>
                      <a:pt x="85" y="0"/>
                    </a:cubicBezTo>
                    <a:cubicBezTo>
                      <a:pt x="68" y="0"/>
                      <a:pt x="62" y="14"/>
                      <a:pt x="60" y="21"/>
                    </a:cubicBezTo>
                    <a:lnTo>
                      <a:pt x="2" y="212"/>
                    </a:lnTo>
                    <a:cubicBezTo>
                      <a:pt x="2" y="214"/>
                      <a:pt x="0" y="219"/>
                      <a:pt x="0" y="219"/>
                    </a:cubicBezTo>
                    <a:cubicBezTo>
                      <a:pt x="0" y="224"/>
                      <a:pt x="14" y="228"/>
                      <a:pt x="18" y="228"/>
                    </a:cubicBezTo>
                    <a:cubicBezTo>
                      <a:pt x="20" y="228"/>
                      <a:pt x="21" y="228"/>
                      <a:pt x="23" y="221"/>
                    </a:cubicBezTo>
                    <a:lnTo>
                      <a:pt x="107" y="39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92" name="Freeform 38"/>
              <p:cNvSpPr/>
              <p:nvPr/>
            </p:nvSpPr>
            <p:spPr>
              <a:xfrm>
                <a:off x="7934400" y="1321560"/>
                <a:ext cx="194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54" h="133">
                    <a:moveTo>
                      <a:pt x="53" y="52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53"/>
                    </a:lnTo>
                    <a:lnTo>
                      <a:pt x="16" y="53"/>
                    </a:lnTo>
                    <a:lnTo>
                      <a:pt x="0" y="132"/>
                    </a:lnTo>
                    <a:lnTo>
                      <a:pt x="27" y="132"/>
                    </a:lnTo>
                    <a:lnTo>
                      <a:pt x="53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93" name="Freeform 39"/>
              <p:cNvSpPr/>
              <p:nvPr/>
            </p:nvSpPr>
            <p:spPr>
              <a:xfrm>
                <a:off x="8130960" y="112752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94" name="Freeform 40"/>
              <p:cNvSpPr/>
              <p:nvPr/>
            </p:nvSpPr>
            <p:spPr>
              <a:xfrm>
                <a:off x="8084880" y="1184040"/>
                <a:ext cx="18612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517" h="437">
                    <a:moveTo>
                      <a:pt x="516" y="0"/>
                    </a:moveTo>
                    <a:lnTo>
                      <a:pt x="443" y="0"/>
                    </a:lnTo>
                    <a:lnTo>
                      <a:pt x="316" y="215"/>
                    </a:lnTo>
                    <a:cubicBezTo>
                      <a:pt x="270" y="292"/>
                      <a:pt x="233" y="356"/>
                      <a:pt x="224" y="377"/>
                    </a:cubicBezTo>
                    <a:cubicBezTo>
                      <a:pt x="220" y="336"/>
                      <a:pt x="210" y="272"/>
                      <a:pt x="203" y="228"/>
                    </a:cubicBezTo>
                    <a:lnTo>
                      <a:pt x="164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0" y="436"/>
                    </a:lnTo>
                    <a:lnTo>
                      <a:pt x="132" y="46"/>
                    </a:lnTo>
                    <a:cubicBezTo>
                      <a:pt x="133" y="87"/>
                      <a:pt x="146" y="157"/>
                      <a:pt x="153" y="201"/>
                    </a:cubicBezTo>
                    <a:lnTo>
                      <a:pt x="190" y="422"/>
                    </a:lnTo>
                    <a:lnTo>
                      <a:pt x="236" y="422"/>
                    </a:lnTo>
                    <a:lnTo>
                      <a:pt x="361" y="212"/>
                    </a:lnTo>
                    <a:cubicBezTo>
                      <a:pt x="414" y="123"/>
                      <a:pt x="416" y="119"/>
                      <a:pt x="436" y="85"/>
                    </a:cubicBezTo>
                    <a:lnTo>
                      <a:pt x="457" y="46"/>
                    </a:lnTo>
                    <a:lnTo>
                      <a:pt x="373" y="436"/>
                    </a:lnTo>
                    <a:lnTo>
                      <a:pt x="423" y="436"/>
                    </a:lnTo>
                    <a:lnTo>
                      <a:pt x="51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95" name="Freeform 41"/>
              <p:cNvSpPr/>
              <p:nvPr/>
            </p:nvSpPr>
            <p:spPr>
              <a:xfrm>
                <a:off x="8285040" y="1158840"/>
                <a:ext cx="40680" cy="82440"/>
              </a:xfrm>
              <a:custGeom>
                <a:avLst/>
                <a:gdLst/>
                <a:ahLst/>
                <a:cxnLst/>
                <a:rect l="0" t="0" r="r" b="b"/>
                <a:pathLst>
                  <a:path w="113" h="229">
                    <a:moveTo>
                      <a:pt x="107" y="39"/>
                    </a:moveTo>
                    <a:cubicBezTo>
                      <a:pt x="110" y="30"/>
                      <a:pt x="112" y="27"/>
                      <a:pt x="112" y="25"/>
                    </a:cubicBezTo>
                    <a:cubicBezTo>
                      <a:pt x="112" y="11"/>
                      <a:pt x="100" y="0"/>
                      <a:pt x="85" y="0"/>
                    </a:cubicBezTo>
                    <a:cubicBezTo>
                      <a:pt x="68" y="0"/>
                      <a:pt x="62" y="14"/>
                      <a:pt x="60" y="21"/>
                    </a:cubicBezTo>
                    <a:lnTo>
                      <a:pt x="2" y="212"/>
                    </a:lnTo>
                    <a:cubicBezTo>
                      <a:pt x="2" y="214"/>
                      <a:pt x="0" y="219"/>
                      <a:pt x="0" y="219"/>
                    </a:cubicBezTo>
                    <a:cubicBezTo>
                      <a:pt x="0" y="224"/>
                      <a:pt x="14" y="228"/>
                      <a:pt x="18" y="228"/>
                    </a:cubicBezTo>
                    <a:cubicBezTo>
                      <a:pt x="20" y="228"/>
                      <a:pt x="21" y="228"/>
                      <a:pt x="23" y="221"/>
                    </a:cubicBezTo>
                    <a:lnTo>
                      <a:pt x="107" y="39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grpSp>
          <p:nvGrpSpPr>
            <p:cNvPr id="2996" name="Group 42"/>
            <p:cNvGrpSpPr/>
            <p:nvPr/>
          </p:nvGrpSpPr>
          <p:grpSpPr>
            <a:xfrm>
              <a:off x="5924160" y="1501920"/>
              <a:ext cx="525600" cy="203400"/>
              <a:chOff x="5924160" y="1501920"/>
              <a:chExt cx="525600" cy="203400"/>
            </a:xfrm>
          </p:grpSpPr>
          <p:sp>
            <p:nvSpPr>
              <p:cNvPr id="2997" name="Freeform 43"/>
              <p:cNvSpPr/>
              <p:nvPr/>
            </p:nvSpPr>
            <p:spPr>
              <a:xfrm>
                <a:off x="5924160" y="1504800"/>
                <a:ext cx="525960" cy="200880"/>
              </a:xfrm>
              <a:custGeom>
                <a:avLst/>
                <a:gdLst/>
                <a:ahLst/>
                <a:cxnLst/>
                <a:rect l="0" t="0" r="r" b="b"/>
                <a:pathLst>
                  <a:path w="1461" h="558">
                    <a:moveTo>
                      <a:pt x="731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460" y="0"/>
                    </a:lnTo>
                    <a:lnTo>
                      <a:pt x="1460" y="557"/>
                    </a:lnTo>
                    <a:lnTo>
                      <a:pt x="731" y="557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2998" name="Freeform 44"/>
              <p:cNvSpPr/>
              <p:nvPr/>
            </p:nvSpPr>
            <p:spPr>
              <a:xfrm>
                <a:off x="5931360" y="1501920"/>
                <a:ext cx="123840" cy="203400"/>
              </a:xfrm>
              <a:custGeom>
                <a:avLst/>
                <a:gdLst/>
                <a:ahLst/>
                <a:cxnLst/>
                <a:rect l="0" t="0" r="r" b="b"/>
                <a:pathLst>
                  <a:path w="344" h="565">
                    <a:moveTo>
                      <a:pt x="343" y="85"/>
                    </a:moveTo>
                    <a:cubicBezTo>
                      <a:pt x="343" y="39"/>
                      <a:pt x="308" y="0"/>
                      <a:pt x="258" y="0"/>
                    </a:cubicBezTo>
                    <a:cubicBezTo>
                      <a:pt x="221" y="0"/>
                      <a:pt x="203" y="11"/>
                      <a:pt x="181" y="27"/>
                    </a:cubicBezTo>
                    <a:cubicBezTo>
                      <a:pt x="146" y="52"/>
                      <a:pt x="112" y="112"/>
                      <a:pt x="100" y="160"/>
                    </a:cubicBezTo>
                    <a:lnTo>
                      <a:pt x="0" y="559"/>
                    </a:lnTo>
                    <a:cubicBezTo>
                      <a:pt x="0" y="561"/>
                      <a:pt x="2" y="564"/>
                      <a:pt x="7" y="564"/>
                    </a:cubicBezTo>
                    <a:cubicBezTo>
                      <a:pt x="12" y="564"/>
                      <a:pt x="14" y="564"/>
                      <a:pt x="16" y="562"/>
                    </a:cubicBezTo>
                    <a:lnTo>
                      <a:pt x="59" y="388"/>
                    </a:lnTo>
                    <a:cubicBezTo>
                      <a:pt x="71" y="425"/>
                      <a:pt x="100" y="449"/>
                      <a:pt x="144" y="449"/>
                    </a:cubicBezTo>
                    <a:cubicBezTo>
                      <a:pt x="190" y="449"/>
                      <a:pt x="238" y="427"/>
                      <a:pt x="265" y="400"/>
                    </a:cubicBezTo>
                    <a:cubicBezTo>
                      <a:pt x="295" y="370"/>
                      <a:pt x="317" y="331"/>
                      <a:pt x="317" y="285"/>
                    </a:cubicBezTo>
                    <a:cubicBezTo>
                      <a:pt x="317" y="238"/>
                      <a:pt x="293" y="206"/>
                      <a:pt x="270" y="190"/>
                    </a:cubicBezTo>
                    <a:cubicBezTo>
                      <a:pt x="306" y="171"/>
                      <a:pt x="343" y="132"/>
                      <a:pt x="343" y="85"/>
                    </a:cubicBezTo>
                    <a:moveTo>
                      <a:pt x="229" y="190"/>
                    </a:moveTo>
                    <a:cubicBezTo>
                      <a:pt x="221" y="194"/>
                      <a:pt x="215" y="194"/>
                      <a:pt x="199" y="194"/>
                    </a:cubicBezTo>
                    <a:cubicBezTo>
                      <a:pt x="190" y="194"/>
                      <a:pt x="178" y="196"/>
                      <a:pt x="171" y="192"/>
                    </a:cubicBezTo>
                    <a:cubicBezTo>
                      <a:pt x="172" y="185"/>
                      <a:pt x="196" y="187"/>
                      <a:pt x="203" y="187"/>
                    </a:cubicBezTo>
                    <a:cubicBezTo>
                      <a:pt x="215" y="187"/>
                      <a:pt x="221" y="187"/>
                      <a:pt x="229" y="190"/>
                    </a:cubicBezTo>
                    <a:moveTo>
                      <a:pt x="308" y="71"/>
                    </a:moveTo>
                    <a:cubicBezTo>
                      <a:pt x="308" y="116"/>
                      <a:pt x="283" y="160"/>
                      <a:pt x="251" y="180"/>
                    </a:cubicBezTo>
                    <a:cubicBezTo>
                      <a:pt x="233" y="174"/>
                      <a:pt x="221" y="173"/>
                      <a:pt x="203" y="173"/>
                    </a:cubicBezTo>
                    <a:cubicBezTo>
                      <a:pt x="189" y="173"/>
                      <a:pt x="155" y="173"/>
                      <a:pt x="155" y="192"/>
                    </a:cubicBezTo>
                    <a:cubicBezTo>
                      <a:pt x="153" y="210"/>
                      <a:pt x="187" y="208"/>
                      <a:pt x="197" y="208"/>
                    </a:cubicBezTo>
                    <a:cubicBezTo>
                      <a:pt x="221" y="208"/>
                      <a:pt x="229" y="208"/>
                      <a:pt x="249" y="199"/>
                    </a:cubicBezTo>
                    <a:cubicBezTo>
                      <a:pt x="272" y="222"/>
                      <a:pt x="276" y="242"/>
                      <a:pt x="276" y="271"/>
                    </a:cubicBezTo>
                    <a:cubicBezTo>
                      <a:pt x="277" y="308"/>
                      <a:pt x="263" y="354"/>
                      <a:pt x="245" y="379"/>
                    </a:cubicBezTo>
                    <a:cubicBezTo>
                      <a:pt x="221" y="413"/>
                      <a:pt x="178" y="436"/>
                      <a:pt x="142" y="436"/>
                    </a:cubicBezTo>
                    <a:cubicBezTo>
                      <a:pt x="94" y="436"/>
                      <a:pt x="71" y="399"/>
                      <a:pt x="71" y="354"/>
                    </a:cubicBezTo>
                    <a:cubicBezTo>
                      <a:pt x="71" y="349"/>
                      <a:pt x="71" y="338"/>
                      <a:pt x="75" y="327"/>
                    </a:cubicBezTo>
                    <a:lnTo>
                      <a:pt x="114" y="167"/>
                    </a:lnTo>
                    <a:cubicBezTo>
                      <a:pt x="128" y="114"/>
                      <a:pt x="174" y="14"/>
                      <a:pt x="249" y="14"/>
                    </a:cubicBezTo>
                    <a:cubicBezTo>
                      <a:pt x="285" y="14"/>
                      <a:pt x="308" y="34"/>
                      <a:pt x="308" y="71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2999" name="Freeform 45"/>
              <p:cNvSpPr/>
              <p:nvPr/>
            </p:nvSpPr>
            <p:spPr>
              <a:xfrm>
                <a:off x="6085080" y="1642320"/>
                <a:ext cx="194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54" h="133">
                    <a:moveTo>
                      <a:pt x="53" y="52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53"/>
                    </a:lnTo>
                    <a:lnTo>
                      <a:pt x="16" y="53"/>
                    </a:lnTo>
                    <a:lnTo>
                      <a:pt x="0" y="132"/>
                    </a:lnTo>
                    <a:lnTo>
                      <a:pt x="27" y="132"/>
                    </a:lnTo>
                    <a:lnTo>
                      <a:pt x="53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000" name="Freeform 46"/>
              <p:cNvSpPr/>
              <p:nvPr/>
            </p:nvSpPr>
            <p:spPr>
              <a:xfrm>
                <a:off x="6170040" y="1501920"/>
                <a:ext cx="123840" cy="203400"/>
              </a:xfrm>
              <a:custGeom>
                <a:avLst/>
                <a:gdLst/>
                <a:ahLst/>
                <a:cxnLst/>
                <a:rect l="0" t="0" r="r" b="b"/>
                <a:pathLst>
                  <a:path w="344" h="565">
                    <a:moveTo>
                      <a:pt x="343" y="85"/>
                    </a:moveTo>
                    <a:cubicBezTo>
                      <a:pt x="343" y="39"/>
                      <a:pt x="308" y="0"/>
                      <a:pt x="258" y="0"/>
                    </a:cubicBezTo>
                    <a:cubicBezTo>
                      <a:pt x="221" y="0"/>
                      <a:pt x="203" y="11"/>
                      <a:pt x="181" y="27"/>
                    </a:cubicBezTo>
                    <a:cubicBezTo>
                      <a:pt x="146" y="52"/>
                      <a:pt x="112" y="112"/>
                      <a:pt x="100" y="160"/>
                    </a:cubicBezTo>
                    <a:lnTo>
                      <a:pt x="0" y="559"/>
                    </a:lnTo>
                    <a:cubicBezTo>
                      <a:pt x="0" y="561"/>
                      <a:pt x="2" y="564"/>
                      <a:pt x="7" y="564"/>
                    </a:cubicBezTo>
                    <a:cubicBezTo>
                      <a:pt x="12" y="564"/>
                      <a:pt x="14" y="564"/>
                      <a:pt x="16" y="562"/>
                    </a:cubicBezTo>
                    <a:lnTo>
                      <a:pt x="59" y="388"/>
                    </a:lnTo>
                    <a:cubicBezTo>
                      <a:pt x="71" y="425"/>
                      <a:pt x="100" y="449"/>
                      <a:pt x="144" y="449"/>
                    </a:cubicBezTo>
                    <a:cubicBezTo>
                      <a:pt x="190" y="449"/>
                      <a:pt x="238" y="427"/>
                      <a:pt x="265" y="400"/>
                    </a:cubicBezTo>
                    <a:cubicBezTo>
                      <a:pt x="295" y="370"/>
                      <a:pt x="317" y="331"/>
                      <a:pt x="317" y="285"/>
                    </a:cubicBezTo>
                    <a:cubicBezTo>
                      <a:pt x="317" y="238"/>
                      <a:pt x="293" y="206"/>
                      <a:pt x="270" y="190"/>
                    </a:cubicBezTo>
                    <a:cubicBezTo>
                      <a:pt x="306" y="171"/>
                      <a:pt x="343" y="132"/>
                      <a:pt x="343" y="85"/>
                    </a:cubicBezTo>
                    <a:moveTo>
                      <a:pt x="229" y="190"/>
                    </a:moveTo>
                    <a:cubicBezTo>
                      <a:pt x="221" y="194"/>
                      <a:pt x="215" y="194"/>
                      <a:pt x="199" y="194"/>
                    </a:cubicBezTo>
                    <a:cubicBezTo>
                      <a:pt x="190" y="194"/>
                      <a:pt x="178" y="196"/>
                      <a:pt x="171" y="192"/>
                    </a:cubicBezTo>
                    <a:cubicBezTo>
                      <a:pt x="172" y="185"/>
                      <a:pt x="196" y="187"/>
                      <a:pt x="203" y="187"/>
                    </a:cubicBezTo>
                    <a:cubicBezTo>
                      <a:pt x="215" y="187"/>
                      <a:pt x="221" y="187"/>
                      <a:pt x="229" y="190"/>
                    </a:cubicBezTo>
                    <a:moveTo>
                      <a:pt x="308" y="71"/>
                    </a:moveTo>
                    <a:cubicBezTo>
                      <a:pt x="308" y="116"/>
                      <a:pt x="283" y="160"/>
                      <a:pt x="251" y="180"/>
                    </a:cubicBezTo>
                    <a:cubicBezTo>
                      <a:pt x="233" y="174"/>
                      <a:pt x="221" y="173"/>
                      <a:pt x="203" y="173"/>
                    </a:cubicBezTo>
                    <a:cubicBezTo>
                      <a:pt x="189" y="173"/>
                      <a:pt x="155" y="173"/>
                      <a:pt x="155" y="192"/>
                    </a:cubicBezTo>
                    <a:cubicBezTo>
                      <a:pt x="153" y="210"/>
                      <a:pt x="187" y="208"/>
                      <a:pt x="197" y="208"/>
                    </a:cubicBezTo>
                    <a:cubicBezTo>
                      <a:pt x="221" y="208"/>
                      <a:pt x="229" y="208"/>
                      <a:pt x="249" y="199"/>
                    </a:cubicBezTo>
                    <a:cubicBezTo>
                      <a:pt x="272" y="222"/>
                      <a:pt x="276" y="242"/>
                      <a:pt x="276" y="271"/>
                    </a:cubicBezTo>
                    <a:cubicBezTo>
                      <a:pt x="277" y="308"/>
                      <a:pt x="263" y="354"/>
                      <a:pt x="245" y="379"/>
                    </a:cubicBezTo>
                    <a:cubicBezTo>
                      <a:pt x="221" y="413"/>
                      <a:pt x="178" y="436"/>
                      <a:pt x="142" y="436"/>
                    </a:cubicBezTo>
                    <a:cubicBezTo>
                      <a:pt x="94" y="436"/>
                      <a:pt x="71" y="399"/>
                      <a:pt x="71" y="354"/>
                    </a:cubicBezTo>
                    <a:cubicBezTo>
                      <a:pt x="71" y="349"/>
                      <a:pt x="71" y="338"/>
                      <a:pt x="75" y="327"/>
                    </a:cubicBezTo>
                    <a:lnTo>
                      <a:pt x="114" y="167"/>
                    </a:lnTo>
                    <a:cubicBezTo>
                      <a:pt x="128" y="114"/>
                      <a:pt x="174" y="14"/>
                      <a:pt x="249" y="14"/>
                    </a:cubicBezTo>
                    <a:cubicBezTo>
                      <a:pt x="285" y="14"/>
                      <a:pt x="308" y="34"/>
                      <a:pt x="308" y="71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001" name="Freeform 47"/>
              <p:cNvSpPr/>
              <p:nvPr/>
            </p:nvSpPr>
            <p:spPr>
              <a:xfrm>
                <a:off x="6307200" y="1585440"/>
                <a:ext cx="137520" cy="110520"/>
              </a:xfrm>
              <a:custGeom>
                <a:avLst/>
                <a:gdLst/>
                <a:ahLst/>
                <a:cxnLst/>
                <a:rect l="0" t="0" r="r" b="b"/>
                <a:pathLst>
                  <a:path w="382" h="307">
                    <a:moveTo>
                      <a:pt x="381" y="0"/>
                    </a:moveTo>
                    <a:lnTo>
                      <a:pt x="325" y="0"/>
                    </a:lnTo>
                    <a:lnTo>
                      <a:pt x="229" y="157"/>
                    </a:lnTo>
                    <a:cubicBezTo>
                      <a:pt x="201" y="201"/>
                      <a:pt x="174" y="246"/>
                      <a:pt x="167" y="262"/>
                    </a:cubicBezTo>
                    <a:cubicBezTo>
                      <a:pt x="165" y="258"/>
                      <a:pt x="165" y="242"/>
                      <a:pt x="149" y="162"/>
                    </a:cubicBezTo>
                    <a:lnTo>
                      <a:pt x="119" y="0"/>
                    </a:lnTo>
                    <a:lnTo>
                      <a:pt x="66" y="0"/>
                    </a:lnTo>
                    <a:lnTo>
                      <a:pt x="0" y="306"/>
                    </a:lnTo>
                    <a:lnTo>
                      <a:pt x="37" y="306"/>
                    </a:lnTo>
                    <a:lnTo>
                      <a:pt x="94" y="36"/>
                    </a:lnTo>
                    <a:cubicBezTo>
                      <a:pt x="96" y="55"/>
                      <a:pt x="107" y="110"/>
                      <a:pt x="110" y="135"/>
                    </a:cubicBezTo>
                    <a:lnTo>
                      <a:pt x="142" y="297"/>
                    </a:lnTo>
                    <a:lnTo>
                      <a:pt x="176" y="297"/>
                    </a:lnTo>
                    <a:lnTo>
                      <a:pt x="274" y="137"/>
                    </a:lnTo>
                    <a:cubicBezTo>
                      <a:pt x="293" y="107"/>
                      <a:pt x="327" y="52"/>
                      <a:pt x="334" y="36"/>
                    </a:cubicBezTo>
                    <a:lnTo>
                      <a:pt x="277" y="306"/>
                    </a:lnTo>
                    <a:lnTo>
                      <a:pt x="315" y="306"/>
                    </a:lnTo>
                    <a:lnTo>
                      <a:pt x="381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grpSp>
          <p:nvGrpSpPr>
            <p:cNvPr id="3002" name="Group 48"/>
            <p:cNvGrpSpPr/>
            <p:nvPr/>
          </p:nvGrpSpPr>
          <p:grpSpPr>
            <a:xfrm>
              <a:off x="6920280" y="1342080"/>
              <a:ext cx="406800" cy="176400"/>
              <a:chOff x="6920280" y="1342080"/>
              <a:chExt cx="406800" cy="176400"/>
            </a:xfrm>
          </p:grpSpPr>
          <p:sp>
            <p:nvSpPr>
              <p:cNvPr id="3003" name="Freeform 49"/>
              <p:cNvSpPr/>
              <p:nvPr/>
            </p:nvSpPr>
            <p:spPr>
              <a:xfrm>
                <a:off x="6920280" y="1342080"/>
                <a:ext cx="407160" cy="176400"/>
              </a:xfrm>
              <a:custGeom>
                <a:avLst/>
                <a:gdLst/>
                <a:ahLst/>
                <a:cxnLst/>
                <a:rect l="0" t="0" r="r" b="b"/>
                <a:pathLst>
                  <a:path w="1131" h="490">
                    <a:moveTo>
                      <a:pt x="565" y="489"/>
                    </a:moveTo>
                    <a:lnTo>
                      <a:pt x="0" y="489"/>
                    </a:lnTo>
                    <a:lnTo>
                      <a:pt x="0" y="0"/>
                    </a:lnTo>
                    <a:lnTo>
                      <a:pt x="1130" y="0"/>
                    </a:lnTo>
                    <a:lnTo>
                      <a:pt x="1130" y="489"/>
                    </a:lnTo>
                    <a:lnTo>
                      <a:pt x="565" y="489"/>
                    </a:lnTo>
                  </a:path>
                </a:pathLst>
              </a:custGeom>
              <a:solidFill>
                <a:srgbClr val="FFFFFF"/>
              </a:solidFill>
              <a:ln w="12600">
                <a:noFill/>
              </a:ln>
            </p:spPr>
          </p:sp>
          <p:sp>
            <p:nvSpPr>
              <p:cNvPr id="3004" name="Freeform 50"/>
              <p:cNvSpPr/>
              <p:nvPr/>
            </p:nvSpPr>
            <p:spPr>
              <a:xfrm>
                <a:off x="6930720" y="1348920"/>
                <a:ext cx="120600" cy="137160"/>
              </a:xfrm>
              <a:custGeom>
                <a:avLst/>
                <a:gdLst/>
                <a:ahLst/>
                <a:cxnLst/>
                <a:rect l="0" t="0" r="r" b="b"/>
                <a:pathLst>
                  <a:path w="335" h="381">
                    <a:moveTo>
                      <a:pt x="49" y="0"/>
                    </a:moveTo>
                    <a:lnTo>
                      <a:pt x="6" y="233"/>
                    </a:lnTo>
                    <a:cubicBezTo>
                      <a:pt x="3" y="241"/>
                      <a:pt x="1" y="250"/>
                      <a:pt x="1" y="257"/>
                    </a:cubicBezTo>
                    <a:cubicBezTo>
                      <a:pt x="0" y="264"/>
                      <a:pt x="0" y="270"/>
                      <a:pt x="0" y="276"/>
                    </a:cubicBezTo>
                    <a:cubicBezTo>
                      <a:pt x="0" y="308"/>
                      <a:pt x="10" y="334"/>
                      <a:pt x="33" y="353"/>
                    </a:cubicBezTo>
                    <a:cubicBezTo>
                      <a:pt x="53" y="372"/>
                      <a:pt x="84" y="380"/>
                      <a:pt x="121" y="380"/>
                    </a:cubicBezTo>
                    <a:cubicBezTo>
                      <a:pt x="167" y="380"/>
                      <a:pt x="207" y="369"/>
                      <a:pt x="234" y="344"/>
                    </a:cubicBezTo>
                    <a:cubicBezTo>
                      <a:pt x="260" y="321"/>
                      <a:pt x="279" y="283"/>
                      <a:pt x="289" y="233"/>
                    </a:cubicBezTo>
                    <a:lnTo>
                      <a:pt x="334" y="0"/>
                    </a:lnTo>
                    <a:lnTo>
                      <a:pt x="284" y="0"/>
                    </a:lnTo>
                    <a:lnTo>
                      <a:pt x="240" y="227"/>
                    </a:lnTo>
                    <a:cubicBezTo>
                      <a:pt x="233" y="267"/>
                      <a:pt x="220" y="296"/>
                      <a:pt x="201" y="314"/>
                    </a:cubicBezTo>
                    <a:cubicBezTo>
                      <a:pt x="184" y="331"/>
                      <a:pt x="159" y="340"/>
                      <a:pt x="127" y="340"/>
                    </a:cubicBezTo>
                    <a:cubicBezTo>
                      <a:pt x="103" y="340"/>
                      <a:pt x="84" y="334"/>
                      <a:pt x="71" y="323"/>
                    </a:cubicBezTo>
                    <a:cubicBezTo>
                      <a:pt x="58" y="309"/>
                      <a:pt x="50" y="292"/>
                      <a:pt x="50" y="270"/>
                    </a:cubicBezTo>
                    <a:cubicBezTo>
                      <a:pt x="50" y="264"/>
                      <a:pt x="52" y="259"/>
                      <a:pt x="52" y="253"/>
                    </a:cubicBezTo>
                    <a:cubicBezTo>
                      <a:pt x="53" y="245"/>
                      <a:pt x="53" y="236"/>
                      <a:pt x="56" y="227"/>
                    </a:cubicBezTo>
                    <a:lnTo>
                      <a:pt x="100" y="0"/>
                    </a:lnTo>
                    <a:lnTo>
                      <a:pt x="49" y="0"/>
                    </a:ln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  <p:sp>
            <p:nvSpPr>
              <p:cNvPr id="3005" name="Freeform 51"/>
              <p:cNvSpPr/>
              <p:nvPr/>
            </p:nvSpPr>
            <p:spPr>
              <a:xfrm>
                <a:off x="7068600" y="1342800"/>
                <a:ext cx="55080" cy="176040"/>
              </a:xfrm>
              <a:custGeom>
                <a:avLst/>
                <a:gdLst/>
                <a:ahLst/>
                <a:cxnLst/>
                <a:rect l="0" t="0" r="r" b="b"/>
                <a:pathLst>
                  <a:path w="153" h="489">
                    <a:moveTo>
                      <a:pt x="61" y="244"/>
                    </a:moveTo>
                    <a:cubicBezTo>
                      <a:pt x="61" y="106"/>
                      <a:pt x="96" y="39"/>
                      <a:pt x="152" y="33"/>
                    </a:cubicBezTo>
                    <a:lnTo>
                      <a:pt x="152" y="0"/>
                    </a:lnTo>
                    <a:cubicBezTo>
                      <a:pt x="58" y="4"/>
                      <a:pt x="0" y="88"/>
                      <a:pt x="0" y="244"/>
                    </a:cubicBezTo>
                    <a:cubicBezTo>
                      <a:pt x="0" y="399"/>
                      <a:pt x="58" y="483"/>
                      <a:pt x="152" y="488"/>
                    </a:cubicBezTo>
                    <a:lnTo>
                      <a:pt x="152" y="454"/>
                    </a:lnTo>
                    <a:cubicBezTo>
                      <a:pt x="96" y="447"/>
                      <a:pt x="61" y="382"/>
                      <a:pt x="61" y="244"/>
                    </a:cubicBez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  <p:sp>
            <p:nvSpPr>
              <p:cNvPr id="3006" name="Freeform 52"/>
              <p:cNvSpPr/>
              <p:nvPr/>
            </p:nvSpPr>
            <p:spPr>
              <a:xfrm>
                <a:off x="7148160" y="1382400"/>
                <a:ext cx="100440" cy="102960"/>
              </a:xfrm>
              <a:custGeom>
                <a:avLst/>
                <a:gdLst/>
                <a:ahLst/>
                <a:cxnLst/>
                <a:rect l="0" t="0" r="r" b="b"/>
                <a:pathLst>
                  <a:path w="279" h="286">
                    <a:moveTo>
                      <a:pt x="71" y="39"/>
                    </a:moveTo>
                    <a:lnTo>
                      <a:pt x="130" y="39"/>
                    </a:lnTo>
                    <a:lnTo>
                      <a:pt x="110" y="146"/>
                    </a:lnTo>
                    <a:cubicBezTo>
                      <a:pt x="104" y="171"/>
                      <a:pt x="101" y="190"/>
                      <a:pt x="100" y="204"/>
                    </a:cubicBezTo>
                    <a:cubicBezTo>
                      <a:pt x="99" y="216"/>
                      <a:pt x="97" y="227"/>
                      <a:pt x="97" y="233"/>
                    </a:cubicBezTo>
                    <a:cubicBezTo>
                      <a:pt x="97" y="251"/>
                      <a:pt x="103" y="262"/>
                      <a:pt x="113" y="271"/>
                    </a:cubicBezTo>
                    <a:cubicBezTo>
                      <a:pt x="123" y="280"/>
                      <a:pt x="139" y="285"/>
                      <a:pt x="159" y="285"/>
                    </a:cubicBezTo>
                    <a:cubicBezTo>
                      <a:pt x="164" y="285"/>
                      <a:pt x="167" y="285"/>
                      <a:pt x="172" y="283"/>
                    </a:cubicBezTo>
                    <a:cubicBezTo>
                      <a:pt x="176" y="283"/>
                      <a:pt x="181" y="282"/>
                      <a:pt x="187" y="280"/>
                    </a:cubicBezTo>
                    <a:lnTo>
                      <a:pt x="194" y="245"/>
                    </a:lnTo>
                    <a:cubicBezTo>
                      <a:pt x="188" y="247"/>
                      <a:pt x="182" y="247"/>
                      <a:pt x="178" y="247"/>
                    </a:cubicBezTo>
                    <a:cubicBezTo>
                      <a:pt x="175" y="248"/>
                      <a:pt x="170" y="248"/>
                      <a:pt x="169" y="248"/>
                    </a:cubicBezTo>
                    <a:cubicBezTo>
                      <a:pt x="159" y="248"/>
                      <a:pt x="153" y="245"/>
                      <a:pt x="149" y="241"/>
                    </a:cubicBezTo>
                    <a:cubicBezTo>
                      <a:pt x="144" y="238"/>
                      <a:pt x="143" y="231"/>
                      <a:pt x="143" y="221"/>
                    </a:cubicBezTo>
                    <a:cubicBezTo>
                      <a:pt x="143" y="216"/>
                      <a:pt x="143" y="212"/>
                      <a:pt x="144" y="204"/>
                    </a:cubicBezTo>
                    <a:cubicBezTo>
                      <a:pt x="146" y="196"/>
                      <a:pt x="147" y="186"/>
                      <a:pt x="150" y="174"/>
                    </a:cubicBezTo>
                    <a:lnTo>
                      <a:pt x="176" y="39"/>
                    </a:lnTo>
                    <a:lnTo>
                      <a:pt x="269" y="39"/>
                    </a:lnTo>
                    <a:lnTo>
                      <a:pt x="278" y="0"/>
                    </a:lnTo>
                    <a:lnTo>
                      <a:pt x="84" y="0"/>
                    </a:lnTo>
                    <a:cubicBezTo>
                      <a:pt x="56" y="0"/>
                      <a:pt x="36" y="6"/>
                      <a:pt x="24" y="16"/>
                    </a:cubicBezTo>
                    <a:cubicBezTo>
                      <a:pt x="15" y="26"/>
                      <a:pt x="6" y="45"/>
                      <a:pt x="0" y="73"/>
                    </a:cubicBezTo>
                    <a:lnTo>
                      <a:pt x="41" y="73"/>
                    </a:lnTo>
                    <a:cubicBezTo>
                      <a:pt x="42" y="61"/>
                      <a:pt x="45" y="54"/>
                      <a:pt x="50" y="48"/>
                    </a:cubicBezTo>
                    <a:cubicBezTo>
                      <a:pt x="55" y="42"/>
                      <a:pt x="62" y="39"/>
                      <a:pt x="71" y="39"/>
                    </a:cubicBez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  <p:sp>
            <p:nvSpPr>
              <p:cNvPr id="3007" name="Freeform 53"/>
              <p:cNvSpPr/>
              <p:nvPr/>
            </p:nvSpPr>
            <p:spPr>
              <a:xfrm>
                <a:off x="7262640" y="1342800"/>
                <a:ext cx="55080" cy="176040"/>
              </a:xfrm>
              <a:custGeom>
                <a:avLst/>
                <a:gdLst/>
                <a:ahLst/>
                <a:cxnLst/>
                <a:rect l="0" t="0" r="r" b="b"/>
                <a:pathLst>
                  <a:path w="153" h="489">
                    <a:moveTo>
                      <a:pt x="91" y="244"/>
                    </a:moveTo>
                    <a:cubicBezTo>
                      <a:pt x="91" y="382"/>
                      <a:pt x="56" y="447"/>
                      <a:pt x="0" y="454"/>
                    </a:cubicBezTo>
                    <a:lnTo>
                      <a:pt x="0" y="488"/>
                    </a:lnTo>
                    <a:cubicBezTo>
                      <a:pt x="94" y="483"/>
                      <a:pt x="152" y="399"/>
                      <a:pt x="152" y="244"/>
                    </a:cubicBezTo>
                    <a:cubicBezTo>
                      <a:pt x="152" y="88"/>
                      <a:pt x="94" y="4"/>
                      <a:pt x="0" y="0"/>
                    </a:cubicBezTo>
                    <a:lnTo>
                      <a:pt x="0" y="33"/>
                    </a:lnTo>
                    <a:cubicBezTo>
                      <a:pt x="56" y="39"/>
                      <a:pt x="91" y="106"/>
                      <a:pt x="91" y="244"/>
                    </a:cubicBez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</p:grpSp>
      </p:grpSp>
      <p:grpSp>
        <p:nvGrpSpPr>
          <p:cNvPr id="3008" name="Group 54"/>
          <p:cNvGrpSpPr/>
          <p:nvPr/>
        </p:nvGrpSpPr>
        <p:grpSpPr>
          <a:xfrm>
            <a:off x="5587560" y="3491460"/>
            <a:ext cx="2550960" cy="1409760"/>
            <a:chOff x="5587560" y="3377160"/>
            <a:chExt cx="2550960" cy="1409760"/>
          </a:xfrm>
        </p:grpSpPr>
        <p:grpSp>
          <p:nvGrpSpPr>
            <p:cNvPr id="3009" name="Group 55"/>
            <p:cNvGrpSpPr/>
            <p:nvPr/>
          </p:nvGrpSpPr>
          <p:grpSpPr>
            <a:xfrm>
              <a:off x="5587560" y="3377160"/>
              <a:ext cx="2550960" cy="1409760"/>
              <a:chOff x="5587560" y="3377160"/>
              <a:chExt cx="2550960" cy="1409760"/>
            </a:xfrm>
          </p:grpSpPr>
          <p:grpSp>
            <p:nvGrpSpPr>
              <p:cNvPr id="3010" name="Group 56"/>
              <p:cNvGrpSpPr/>
              <p:nvPr/>
            </p:nvGrpSpPr>
            <p:grpSpPr>
              <a:xfrm>
                <a:off x="6381000" y="3377160"/>
                <a:ext cx="1757520" cy="1392480"/>
                <a:chOff x="6381000" y="3377160"/>
                <a:chExt cx="1757520" cy="1392480"/>
              </a:xfrm>
            </p:grpSpPr>
            <p:sp>
              <p:nvSpPr>
                <p:cNvPr id="3011" name="Freeform 57"/>
                <p:cNvSpPr/>
                <p:nvPr/>
              </p:nvSpPr>
              <p:spPr>
                <a:xfrm>
                  <a:off x="6381000" y="3377160"/>
                  <a:ext cx="1757880" cy="13928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883" h="3869">
                      <a:moveTo>
                        <a:pt x="2440" y="3868"/>
                      </a:moveTo>
                      <a:lnTo>
                        <a:pt x="0" y="3868"/>
                      </a:lnTo>
                      <a:lnTo>
                        <a:pt x="0" y="0"/>
                      </a:lnTo>
                      <a:lnTo>
                        <a:pt x="4882" y="0"/>
                      </a:lnTo>
                      <a:lnTo>
                        <a:pt x="4882" y="3868"/>
                      </a:lnTo>
                      <a:lnTo>
                        <a:pt x="2440" y="3868"/>
                      </a:lnTo>
                    </a:path>
                  </a:pathLst>
                </a:custGeom>
                <a:noFill/>
                <a:ln w="12600">
                  <a:noFill/>
                </a:ln>
              </p:spPr>
            </p:sp>
            <p:sp>
              <p:nvSpPr>
                <p:cNvPr id="3012" name="Freeform 58"/>
                <p:cNvSpPr/>
                <p:nvPr/>
              </p:nvSpPr>
              <p:spPr>
                <a:xfrm>
                  <a:off x="6432120" y="3450600"/>
                  <a:ext cx="96840" cy="1206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69" h="335">
                      <a:moveTo>
                        <a:pt x="268" y="172"/>
                      </a:moveTo>
                      <a:cubicBezTo>
                        <a:pt x="268" y="148"/>
                        <a:pt x="268" y="94"/>
                        <a:pt x="240" y="52"/>
                      </a:cubicBezTo>
                      <a:cubicBezTo>
                        <a:pt x="212" y="8"/>
                        <a:pt x="168" y="0"/>
                        <a:pt x="142" y="0"/>
                      </a:cubicBezTo>
                      <a:cubicBezTo>
                        <a:pt x="64" y="0"/>
                        <a:pt x="0" y="74"/>
                        <a:pt x="0" y="166"/>
                      </a:cubicBezTo>
                      <a:cubicBezTo>
                        <a:pt x="0" y="260"/>
                        <a:pt x="68" y="334"/>
                        <a:pt x="152" y="334"/>
                      </a:cubicBezTo>
                      <a:cubicBezTo>
                        <a:pt x="198" y="334"/>
                        <a:pt x="238" y="316"/>
                        <a:pt x="266" y="298"/>
                      </a:cubicBezTo>
                      <a:lnTo>
                        <a:pt x="262" y="252"/>
                      </a:lnTo>
                      <a:cubicBezTo>
                        <a:pt x="216" y="288"/>
                        <a:pt x="170" y="290"/>
                        <a:pt x="154" y="290"/>
                      </a:cubicBezTo>
                      <a:cubicBezTo>
                        <a:pt x="98" y="290"/>
                        <a:pt x="52" y="240"/>
                        <a:pt x="50" y="172"/>
                      </a:cubicBezTo>
                      <a:lnTo>
                        <a:pt x="268" y="172"/>
                      </a:lnTo>
                      <a:moveTo>
                        <a:pt x="54" y="132"/>
                      </a:moveTo>
                      <a:cubicBezTo>
                        <a:pt x="64" y="78"/>
                        <a:pt x="102" y="44"/>
                        <a:pt x="142" y="44"/>
                      </a:cubicBezTo>
                      <a:cubicBezTo>
                        <a:pt x="180" y="44"/>
                        <a:pt x="218" y="68"/>
                        <a:pt x="228" y="132"/>
                      </a:cubicBezTo>
                      <a:lnTo>
                        <a:pt x="54" y="132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13" name="Freeform 59"/>
                <p:cNvSpPr/>
                <p:nvPr/>
              </p:nvSpPr>
              <p:spPr>
                <a:xfrm>
                  <a:off x="6535800" y="3454920"/>
                  <a:ext cx="117720" cy="1134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327" h="315">
                      <a:moveTo>
                        <a:pt x="184" y="152"/>
                      </a:moveTo>
                      <a:lnTo>
                        <a:pt x="314" y="0"/>
                      </a:lnTo>
                      <a:lnTo>
                        <a:pt x="256" y="0"/>
                      </a:lnTo>
                      <a:lnTo>
                        <a:pt x="160" y="116"/>
                      </a:lnTo>
                      <a:lnTo>
                        <a:pt x="62" y="0"/>
                      </a:lnTo>
                      <a:lnTo>
                        <a:pt x="4" y="0"/>
                      </a:lnTo>
                      <a:lnTo>
                        <a:pt x="138" y="152"/>
                      </a:lnTo>
                      <a:lnTo>
                        <a:pt x="0" y="314"/>
                      </a:lnTo>
                      <a:lnTo>
                        <a:pt x="58" y="314"/>
                      </a:lnTo>
                      <a:lnTo>
                        <a:pt x="160" y="182"/>
                      </a:lnTo>
                      <a:lnTo>
                        <a:pt x="266" y="314"/>
                      </a:lnTo>
                      <a:lnTo>
                        <a:pt x="326" y="314"/>
                      </a:lnTo>
                      <a:lnTo>
                        <a:pt x="184" y="152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14" name="Freeform 60"/>
                <p:cNvSpPr/>
                <p:nvPr/>
              </p:nvSpPr>
              <p:spPr>
                <a:xfrm>
                  <a:off x="6673320" y="3452040"/>
                  <a:ext cx="101880" cy="1652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83" h="459">
                      <a:moveTo>
                        <a:pt x="56" y="288"/>
                      </a:moveTo>
                      <a:cubicBezTo>
                        <a:pt x="78" y="310"/>
                        <a:pt x="108" y="328"/>
                        <a:pt x="150" y="328"/>
                      </a:cubicBezTo>
                      <a:cubicBezTo>
                        <a:pt x="220" y="328"/>
                        <a:pt x="282" y="260"/>
                        <a:pt x="282" y="164"/>
                      </a:cubicBezTo>
                      <a:cubicBezTo>
                        <a:pt x="282" y="80"/>
                        <a:pt x="238" y="0"/>
                        <a:pt x="170" y="0"/>
                      </a:cubicBezTo>
                      <a:cubicBezTo>
                        <a:pt x="126" y="0"/>
                        <a:pt x="86" y="14"/>
                        <a:pt x="54" y="42"/>
                      </a:cubicBezTo>
                      <a:lnTo>
                        <a:pt x="54" y="8"/>
                      </a:lnTo>
                      <a:lnTo>
                        <a:pt x="0" y="8"/>
                      </a:lnTo>
                      <a:lnTo>
                        <a:pt x="0" y="458"/>
                      </a:lnTo>
                      <a:lnTo>
                        <a:pt x="56" y="458"/>
                      </a:lnTo>
                      <a:lnTo>
                        <a:pt x="56" y="288"/>
                      </a:lnTo>
                      <a:moveTo>
                        <a:pt x="56" y="86"/>
                      </a:moveTo>
                      <a:cubicBezTo>
                        <a:pt x="72" y="62"/>
                        <a:pt x="100" y="46"/>
                        <a:pt x="130" y="46"/>
                      </a:cubicBezTo>
                      <a:cubicBezTo>
                        <a:pt x="184" y="46"/>
                        <a:pt x="226" y="98"/>
                        <a:pt x="226" y="164"/>
                      </a:cubicBezTo>
                      <a:cubicBezTo>
                        <a:pt x="226" y="236"/>
                        <a:pt x="176" y="286"/>
                        <a:pt x="124" y="286"/>
                      </a:cubicBezTo>
                      <a:cubicBezTo>
                        <a:pt x="96" y="286"/>
                        <a:pt x="76" y="272"/>
                        <a:pt x="62" y="252"/>
                      </a:cubicBezTo>
                      <a:cubicBezTo>
                        <a:pt x="56" y="242"/>
                        <a:pt x="56" y="240"/>
                        <a:pt x="56" y="228"/>
                      </a:cubicBezTo>
                      <a:lnTo>
                        <a:pt x="56" y="86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15" name="Freeform 61"/>
                <p:cNvSpPr/>
                <p:nvPr/>
              </p:nvSpPr>
              <p:spPr>
                <a:xfrm>
                  <a:off x="6802920" y="3377160"/>
                  <a:ext cx="6516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81" h="705">
                      <a:moveTo>
                        <a:pt x="136" y="0"/>
                      </a:moveTo>
                      <a:cubicBezTo>
                        <a:pt x="114" y="22"/>
                        <a:pt x="66" y="64"/>
                        <a:pt x="34" y="150"/>
                      </a:cubicBezTo>
                      <a:cubicBezTo>
                        <a:pt x="4" y="226"/>
                        <a:pt x="0" y="302"/>
                        <a:pt x="0" y="352"/>
                      </a:cubicBezTo>
                      <a:cubicBezTo>
                        <a:pt x="0" y="580"/>
                        <a:pt x="102" y="674"/>
                        <a:pt x="136" y="704"/>
                      </a:cubicBezTo>
                      <a:lnTo>
                        <a:pt x="180" y="704"/>
                      </a:lnTo>
                      <a:cubicBezTo>
                        <a:pt x="146" y="672"/>
                        <a:pt x="56" y="580"/>
                        <a:pt x="56" y="352"/>
                      </a:cubicBezTo>
                      <a:cubicBezTo>
                        <a:pt x="56" y="312"/>
                        <a:pt x="58" y="230"/>
                        <a:pt x="86" y="148"/>
                      </a:cubicBezTo>
                      <a:cubicBezTo>
                        <a:pt x="116" y="66"/>
                        <a:pt x="156" y="24"/>
                        <a:pt x="180" y="0"/>
                      </a:cubicBezTo>
                      <a:lnTo>
                        <a:pt x="136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16" name="Freeform 62"/>
                <p:cNvSpPr/>
                <p:nvPr/>
              </p:nvSpPr>
              <p:spPr>
                <a:xfrm>
                  <a:off x="6902280" y="3498840"/>
                  <a:ext cx="155880" cy="111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33" h="31">
                      <a:moveTo>
                        <a:pt x="406" y="30"/>
                      </a:moveTo>
                      <a:cubicBezTo>
                        <a:pt x="418" y="30"/>
                        <a:pt x="432" y="30"/>
                        <a:pt x="432" y="16"/>
                      </a:cubicBezTo>
                      <a:cubicBezTo>
                        <a:pt x="432" y="0"/>
                        <a:pt x="418" y="0"/>
                        <a:pt x="406" y="0"/>
                      </a:cubicBezTo>
                      <a:lnTo>
                        <a:pt x="24" y="0"/>
                      </a:lnTo>
                      <a:cubicBezTo>
                        <a:pt x="12" y="0"/>
                        <a:pt x="0" y="0"/>
                        <a:pt x="0" y="16"/>
                      </a:cubicBezTo>
                      <a:cubicBezTo>
                        <a:pt x="0" y="30"/>
                        <a:pt x="12" y="30"/>
                        <a:pt x="24" y="30"/>
                      </a:cubicBezTo>
                      <a:lnTo>
                        <a:pt x="406" y="3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17" name="Freeform 63"/>
                <p:cNvSpPr/>
                <p:nvPr/>
              </p:nvSpPr>
              <p:spPr>
                <a:xfrm>
                  <a:off x="7085880" y="3387960"/>
                  <a:ext cx="139320" cy="2286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387" h="635">
                      <a:moveTo>
                        <a:pt x="386" y="96"/>
                      </a:moveTo>
                      <a:cubicBezTo>
                        <a:pt x="386" y="44"/>
                        <a:pt x="346" y="0"/>
                        <a:pt x="290" y="0"/>
                      </a:cubicBezTo>
                      <a:cubicBezTo>
                        <a:pt x="248" y="0"/>
                        <a:pt x="228" y="12"/>
                        <a:pt x="204" y="30"/>
                      </a:cubicBezTo>
                      <a:cubicBezTo>
                        <a:pt x="164" y="58"/>
                        <a:pt x="126" y="126"/>
                        <a:pt x="112" y="180"/>
                      </a:cubicBezTo>
                      <a:lnTo>
                        <a:pt x="0" y="628"/>
                      </a:lnTo>
                      <a:cubicBezTo>
                        <a:pt x="0" y="630"/>
                        <a:pt x="2" y="634"/>
                        <a:pt x="8" y="634"/>
                      </a:cubicBezTo>
                      <a:cubicBezTo>
                        <a:pt x="14" y="634"/>
                        <a:pt x="16" y="634"/>
                        <a:pt x="18" y="632"/>
                      </a:cubicBezTo>
                      <a:lnTo>
                        <a:pt x="66" y="436"/>
                      </a:lnTo>
                      <a:cubicBezTo>
                        <a:pt x="80" y="478"/>
                        <a:pt x="112" y="504"/>
                        <a:pt x="162" y="504"/>
                      </a:cubicBezTo>
                      <a:cubicBezTo>
                        <a:pt x="214" y="504"/>
                        <a:pt x="268" y="480"/>
                        <a:pt x="298" y="450"/>
                      </a:cubicBezTo>
                      <a:cubicBezTo>
                        <a:pt x="332" y="416"/>
                        <a:pt x="356" y="372"/>
                        <a:pt x="356" y="320"/>
                      </a:cubicBezTo>
                      <a:cubicBezTo>
                        <a:pt x="356" y="268"/>
                        <a:pt x="330" y="232"/>
                        <a:pt x="304" y="214"/>
                      </a:cubicBezTo>
                      <a:cubicBezTo>
                        <a:pt x="344" y="192"/>
                        <a:pt x="386" y="148"/>
                        <a:pt x="386" y="96"/>
                      </a:cubicBezTo>
                      <a:moveTo>
                        <a:pt x="258" y="214"/>
                      </a:moveTo>
                      <a:cubicBezTo>
                        <a:pt x="248" y="218"/>
                        <a:pt x="242" y="218"/>
                        <a:pt x="224" y="218"/>
                      </a:cubicBezTo>
                      <a:cubicBezTo>
                        <a:pt x="214" y="218"/>
                        <a:pt x="200" y="220"/>
                        <a:pt x="192" y="216"/>
                      </a:cubicBezTo>
                      <a:cubicBezTo>
                        <a:pt x="194" y="208"/>
                        <a:pt x="220" y="210"/>
                        <a:pt x="228" y="210"/>
                      </a:cubicBezTo>
                      <a:cubicBezTo>
                        <a:pt x="242" y="210"/>
                        <a:pt x="248" y="210"/>
                        <a:pt x="258" y="214"/>
                      </a:cubicBezTo>
                      <a:moveTo>
                        <a:pt x="346" y="80"/>
                      </a:moveTo>
                      <a:cubicBezTo>
                        <a:pt x="346" y="130"/>
                        <a:pt x="318" y="180"/>
                        <a:pt x="282" y="202"/>
                      </a:cubicBezTo>
                      <a:cubicBezTo>
                        <a:pt x="262" y="196"/>
                        <a:pt x="248" y="194"/>
                        <a:pt x="228" y="194"/>
                      </a:cubicBezTo>
                      <a:cubicBezTo>
                        <a:pt x="212" y="194"/>
                        <a:pt x="174" y="194"/>
                        <a:pt x="174" y="216"/>
                      </a:cubicBezTo>
                      <a:cubicBezTo>
                        <a:pt x="172" y="236"/>
                        <a:pt x="210" y="234"/>
                        <a:pt x="222" y="234"/>
                      </a:cubicBezTo>
                      <a:cubicBezTo>
                        <a:pt x="248" y="234"/>
                        <a:pt x="258" y="234"/>
                        <a:pt x="280" y="224"/>
                      </a:cubicBezTo>
                      <a:cubicBezTo>
                        <a:pt x="306" y="250"/>
                        <a:pt x="310" y="272"/>
                        <a:pt x="310" y="304"/>
                      </a:cubicBezTo>
                      <a:cubicBezTo>
                        <a:pt x="312" y="346"/>
                        <a:pt x="296" y="398"/>
                        <a:pt x="276" y="426"/>
                      </a:cubicBezTo>
                      <a:cubicBezTo>
                        <a:pt x="248" y="464"/>
                        <a:pt x="200" y="490"/>
                        <a:pt x="160" y="490"/>
                      </a:cubicBezTo>
                      <a:cubicBezTo>
                        <a:pt x="106" y="490"/>
                        <a:pt x="80" y="448"/>
                        <a:pt x="80" y="398"/>
                      </a:cubicBezTo>
                      <a:cubicBezTo>
                        <a:pt x="80" y="392"/>
                        <a:pt x="80" y="380"/>
                        <a:pt x="84" y="368"/>
                      </a:cubicBezTo>
                      <a:lnTo>
                        <a:pt x="128" y="188"/>
                      </a:lnTo>
                      <a:cubicBezTo>
                        <a:pt x="144" y="128"/>
                        <a:pt x="196" y="16"/>
                        <a:pt x="280" y="16"/>
                      </a:cubicBezTo>
                      <a:cubicBezTo>
                        <a:pt x="320" y="16"/>
                        <a:pt x="346" y="38"/>
                        <a:pt x="346" y="80"/>
                      </a:cubicBez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18" name="Freeform 64"/>
                <p:cNvSpPr/>
                <p:nvPr/>
              </p:nvSpPr>
              <p:spPr>
                <a:xfrm>
                  <a:off x="7245720" y="3391560"/>
                  <a:ext cx="190440" cy="1767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29" h="491">
                      <a:moveTo>
                        <a:pt x="296" y="0"/>
                      </a:moveTo>
                      <a:lnTo>
                        <a:pt x="232" y="0"/>
                      </a:lnTo>
                      <a:lnTo>
                        <a:pt x="0" y="490"/>
                      </a:lnTo>
                      <a:lnTo>
                        <a:pt x="528" y="490"/>
                      </a:lnTo>
                      <a:lnTo>
                        <a:pt x="296" y="0"/>
                      </a:lnTo>
                      <a:moveTo>
                        <a:pt x="182" y="216"/>
                      </a:moveTo>
                      <a:cubicBezTo>
                        <a:pt x="222" y="132"/>
                        <a:pt x="248" y="76"/>
                        <a:pt x="256" y="48"/>
                      </a:cubicBezTo>
                      <a:cubicBezTo>
                        <a:pt x="258" y="58"/>
                        <a:pt x="264" y="72"/>
                        <a:pt x="302" y="156"/>
                      </a:cubicBezTo>
                      <a:lnTo>
                        <a:pt x="430" y="432"/>
                      </a:lnTo>
                      <a:lnTo>
                        <a:pt x="82" y="432"/>
                      </a:lnTo>
                      <a:lnTo>
                        <a:pt x="182" y="216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19" name="Freeform 65"/>
                <p:cNvSpPr/>
                <p:nvPr/>
              </p:nvSpPr>
              <p:spPr>
                <a:xfrm>
                  <a:off x="7469640" y="3392280"/>
                  <a:ext cx="147240" cy="1760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09" h="489">
                      <a:moveTo>
                        <a:pt x="110" y="266"/>
                      </a:moveTo>
                      <a:lnTo>
                        <a:pt x="324" y="266"/>
                      </a:lnTo>
                      <a:lnTo>
                        <a:pt x="332" y="222"/>
                      </a:lnTo>
                      <a:lnTo>
                        <a:pt x="120" y="222"/>
                      </a:lnTo>
                      <a:lnTo>
                        <a:pt x="156" y="46"/>
                      </a:lnTo>
                      <a:lnTo>
                        <a:pt x="250" y="46"/>
                      </a:lnTo>
                      <a:cubicBezTo>
                        <a:pt x="258" y="46"/>
                        <a:pt x="266" y="46"/>
                        <a:pt x="274" y="46"/>
                      </a:cubicBezTo>
                      <a:lnTo>
                        <a:pt x="400" y="46"/>
                      </a:lnTo>
                      <a:lnTo>
                        <a:pt x="408" y="0"/>
                      </a:lnTo>
                      <a:lnTo>
                        <a:pt x="104" y="0"/>
                      </a:lnTo>
                      <a:lnTo>
                        <a:pt x="0" y="488"/>
                      </a:lnTo>
                      <a:lnTo>
                        <a:pt x="62" y="488"/>
                      </a:lnTo>
                      <a:lnTo>
                        <a:pt x="110" y="266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20" name="Freeform 66"/>
                <p:cNvSpPr/>
                <p:nvPr/>
              </p:nvSpPr>
              <p:spPr>
                <a:xfrm>
                  <a:off x="7602120" y="3480120"/>
                  <a:ext cx="101880" cy="127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83" h="355">
                      <a:moveTo>
                        <a:pt x="282" y="202"/>
                      </a:moveTo>
                      <a:lnTo>
                        <a:pt x="170" y="202"/>
                      </a:lnTo>
                      <a:lnTo>
                        <a:pt x="170" y="234"/>
                      </a:lnTo>
                      <a:lnTo>
                        <a:pt x="238" y="234"/>
                      </a:lnTo>
                      <a:lnTo>
                        <a:pt x="238" y="310"/>
                      </a:lnTo>
                      <a:cubicBezTo>
                        <a:pt x="216" y="316"/>
                        <a:pt x="196" y="320"/>
                        <a:pt x="172" y="320"/>
                      </a:cubicBezTo>
                      <a:cubicBezTo>
                        <a:pt x="96" y="320"/>
                        <a:pt x="50" y="248"/>
                        <a:pt x="50" y="178"/>
                      </a:cubicBezTo>
                      <a:cubicBezTo>
                        <a:pt x="50" y="110"/>
                        <a:pt x="96" y="34"/>
                        <a:pt x="170" y="34"/>
                      </a:cubicBezTo>
                      <a:cubicBezTo>
                        <a:pt x="216" y="34"/>
                        <a:pt x="244" y="48"/>
                        <a:pt x="270" y="70"/>
                      </a:cubicBezTo>
                      <a:lnTo>
                        <a:pt x="278" y="24"/>
                      </a:lnTo>
                      <a:cubicBezTo>
                        <a:pt x="244" y="8"/>
                        <a:pt x="214" y="0"/>
                        <a:pt x="176" y="0"/>
                      </a:cubicBezTo>
                      <a:cubicBezTo>
                        <a:pt x="76" y="0"/>
                        <a:pt x="0" y="78"/>
                        <a:pt x="0" y="178"/>
                      </a:cubicBezTo>
                      <a:cubicBezTo>
                        <a:pt x="0" y="274"/>
                        <a:pt x="74" y="354"/>
                        <a:pt x="172" y="354"/>
                      </a:cubicBezTo>
                      <a:cubicBezTo>
                        <a:pt x="208" y="354"/>
                        <a:pt x="250" y="346"/>
                        <a:pt x="282" y="330"/>
                      </a:cubicBezTo>
                      <a:lnTo>
                        <a:pt x="282" y="202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21" name="Freeform 67"/>
                <p:cNvSpPr/>
                <p:nvPr/>
              </p:nvSpPr>
              <p:spPr>
                <a:xfrm>
                  <a:off x="7728840" y="3483720"/>
                  <a:ext cx="19080" cy="1227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3" h="341">
                      <a:moveTo>
                        <a:pt x="52" y="0"/>
                      </a:moveTo>
                      <a:lnTo>
                        <a:pt x="0" y="0"/>
                      </a:lnTo>
                      <a:lnTo>
                        <a:pt x="0" y="50"/>
                      </a:lnTo>
                      <a:lnTo>
                        <a:pt x="52" y="50"/>
                      </a:lnTo>
                      <a:lnTo>
                        <a:pt x="52" y="0"/>
                      </a:lnTo>
                      <a:moveTo>
                        <a:pt x="48" y="120"/>
                      </a:moveTo>
                      <a:lnTo>
                        <a:pt x="4" y="120"/>
                      </a:lnTo>
                      <a:lnTo>
                        <a:pt x="4" y="340"/>
                      </a:lnTo>
                      <a:lnTo>
                        <a:pt x="48" y="340"/>
                      </a:lnTo>
                      <a:lnTo>
                        <a:pt x="48" y="12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22" name="Freeform 68"/>
                <p:cNvSpPr/>
                <p:nvPr/>
              </p:nvSpPr>
              <p:spPr>
                <a:xfrm>
                  <a:off x="7774920" y="3482280"/>
                  <a:ext cx="76680" cy="1256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3" h="349">
                      <a:moveTo>
                        <a:pt x="42" y="0"/>
                      </a:moveTo>
                      <a:lnTo>
                        <a:pt x="0" y="0"/>
                      </a:lnTo>
                      <a:lnTo>
                        <a:pt x="0" y="344"/>
                      </a:lnTo>
                      <a:lnTo>
                        <a:pt x="44" y="344"/>
                      </a:lnTo>
                      <a:lnTo>
                        <a:pt x="44" y="320"/>
                      </a:lnTo>
                      <a:cubicBezTo>
                        <a:pt x="54" y="330"/>
                        <a:pt x="78" y="348"/>
                        <a:pt x="114" y="348"/>
                      </a:cubicBezTo>
                      <a:cubicBezTo>
                        <a:pt x="168" y="348"/>
                        <a:pt x="212" y="298"/>
                        <a:pt x="212" y="234"/>
                      </a:cubicBezTo>
                      <a:cubicBezTo>
                        <a:pt x="212" y="174"/>
                        <a:pt x="178" y="118"/>
                        <a:pt x="128" y="118"/>
                      </a:cubicBezTo>
                      <a:cubicBezTo>
                        <a:pt x="96" y="118"/>
                        <a:pt x="66" y="128"/>
                        <a:pt x="42" y="146"/>
                      </a:cubicBezTo>
                      <a:lnTo>
                        <a:pt x="42" y="0"/>
                      </a:lnTo>
                      <a:moveTo>
                        <a:pt x="44" y="188"/>
                      </a:moveTo>
                      <a:cubicBezTo>
                        <a:pt x="44" y="180"/>
                        <a:pt x="44" y="174"/>
                        <a:pt x="60" y="162"/>
                      </a:cubicBezTo>
                      <a:cubicBezTo>
                        <a:pt x="68" y="158"/>
                        <a:pt x="82" y="152"/>
                        <a:pt x="98" y="152"/>
                      </a:cubicBezTo>
                      <a:cubicBezTo>
                        <a:pt x="132" y="152"/>
                        <a:pt x="168" y="174"/>
                        <a:pt x="168" y="234"/>
                      </a:cubicBezTo>
                      <a:cubicBezTo>
                        <a:pt x="168" y="294"/>
                        <a:pt x="128" y="316"/>
                        <a:pt x="92" y="316"/>
                      </a:cubicBezTo>
                      <a:cubicBezTo>
                        <a:pt x="74" y="316"/>
                        <a:pt x="58" y="308"/>
                        <a:pt x="44" y="286"/>
                      </a:cubicBezTo>
                      <a:lnTo>
                        <a:pt x="44" y="188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23" name="Freeform 69"/>
                <p:cNvSpPr/>
                <p:nvPr/>
              </p:nvSpPr>
              <p:spPr>
                <a:xfrm>
                  <a:off x="7872120" y="3482280"/>
                  <a:ext cx="76680" cy="1256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3" h="349">
                      <a:moveTo>
                        <a:pt x="42" y="0"/>
                      </a:moveTo>
                      <a:lnTo>
                        <a:pt x="0" y="0"/>
                      </a:lnTo>
                      <a:lnTo>
                        <a:pt x="0" y="344"/>
                      </a:lnTo>
                      <a:lnTo>
                        <a:pt x="44" y="344"/>
                      </a:lnTo>
                      <a:lnTo>
                        <a:pt x="44" y="320"/>
                      </a:lnTo>
                      <a:cubicBezTo>
                        <a:pt x="54" y="330"/>
                        <a:pt x="78" y="348"/>
                        <a:pt x="114" y="348"/>
                      </a:cubicBezTo>
                      <a:cubicBezTo>
                        <a:pt x="168" y="348"/>
                        <a:pt x="212" y="298"/>
                        <a:pt x="212" y="234"/>
                      </a:cubicBezTo>
                      <a:cubicBezTo>
                        <a:pt x="212" y="174"/>
                        <a:pt x="178" y="118"/>
                        <a:pt x="128" y="118"/>
                      </a:cubicBezTo>
                      <a:cubicBezTo>
                        <a:pt x="96" y="118"/>
                        <a:pt x="66" y="128"/>
                        <a:pt x="42" y="146"/>
                      </a:cubicBezTo>
                      <a:lnTo>
                        <a:pt x="42" y="0"/>
                      </a:lnTo>
                      <a:moveTo>
                        <a:pt x="44" y="188"/>
                      </a:moveTo>
                      <a:cubicBezTo>
                        <a:pt x="44" y="180"/>
                        <a:pt x="44" y="174"/>
                        <a:pt x="60" y="162"/>
                      </a:cubicBezTo>
                      <a:cubicBezTo>
                        <a:pt x="68" y="158"/>
                        <a:pt x="82" y="152"/>
                        <a:pt x="98" y="152"/>
                      </a:cubicBezTo>
                      <a:cubicBezTo>
                        <a:pt x="132" y="152"/>
                        <a:pt x="168" y="174"/>
                        <a:pt x="168" y="234"/>
                      </a:cubicBezTo>
                      <a:cubicBezTo>
                        <a:pt x="168" y="294"/>
                        <a:pt x="128" y="316"/>
                        <a:pt x="92" y="316"/>
                      </a:cubicBezTo>
                      <a:cubicBezTo>
                        <a:pt x="74" y="316"/>
                        <a:pt x="58" y="308"/>
                        <a:pt x="44" y="286"/>
                      </a:cubicBezTo>
                      <a:lnTo>
                        <a:pt x="44" y="188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24" name="Freeform 70"/>
                <p:cNvSpPr/>
                <p:nvPr/>
              </p:nvSpPr>
              <p:spPr>
                <a:xfrm>
                  <a:off x="7959960" y="3523320"/>
                  <a:ext cx="63720" cy="838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77" h="233">
                      <a:moveTo>
                        <a:pt x="166" y="16"/>
                      </a:moveTo>
                      <a:cubicBezTo>
                        <a:pt x="132" y="2"/>
                        <a:pt x="108" y="0"/>
                        <a:pt x="90" y="0"/>
                      </a:cubicBezTo>
                      <a:cubicBezTo>
                        <a:pt x="78" y="0"/>
                        <a:pt x="2" y="0"/>
                        <a:pt x="2" y="66"/>
                      </a:cubicBezTo>
                      <a:cubicBezTo>
                        <a:pt x="2" y="90"/>
                        <a:pt x="16" y="102"/>
                        <a:pt x="22" y="108"/>
                      </a:cubicBezTo>
                      <a:cubicBezTo>
                        <a:pt x="40" y="126"/>
                        <a:pt x="60" y="130"/>
                        <a:pt x="86" y="134"/>
                      </a:cubicBezTo>
                      <a:cubicBezTo>
                        <a:pt x="110" y="138"/>
                        <a:pt x="136" y="144"/>
                        <a:pt x="136" y="168"/>
                      </a:cubicBezTo>
                      <a:cubicBezTo>
                        <a:pt x="136" y="200"/>
                        <a:pt x="96" y="200"/>
                        <a:pt x="88" y="200"/>
                      </a:cubicBezTo>
                      <a:cubicBezTo>
                        <a:pt x="56" y="200"/>
                        <a:pt x="26" y="188"/>
                        <a:pt x="6" y="174"/>
                      </a:cubicBezTo>
                      <a:lnTo>
                        <a:pt x="0" y="210"/>
                      </a:lnTo>
                      <a:cubicBezTo>
                        <a:pt x="16" y="220"/>
                        <a:pt x="48" y="232"/>
                        <a:pt x="88" y="232"/>
                      </a:cubicBezTo>
                      <a:cubicBezTo>
                        <a:pt x="110" y="232"/>
                        <a:pt x="132" y="230"/>
                        <a:pt x="152" y="216"/>
                      </a:cubicBezTo>
                      <a:cubicBezTo>
                        <a:pt x="170" y="202"/>
                        <a:pt x="176" y="180"/>
                        <a:pt x="176" y="164"/>
                      </a:cubicBezTo>
                      <a:cubicBezTo>
                        <a:pt x="176" y="154"/>
                        <a:pt x="174" y="134"/>
                        <a:pt x="154" y="116"/>
                      </a:cubicBezTo>
                      <a:cubicBezTo>
                        <a:pt x="136" y="100"/>
                        <a:pt x="118" y="96"/>
                        <a:pt x="94" y="92"/>
                      </a:cubicBezTo>
                      <a:cubicBezTo>
                        <a:pt x="64" y="86"/>
                        <a:pt x="42" y="82"/>
                        <a:pt x="42" y="60"/>
                      </a:cubicBezTo>
                      <a:cubicBezTo>
                        <a:pt x="42" y="32"/>
                        <a:pt x="78" y="32"/>
                        <a:pt x="86" y="32"/>
                      </a:cubicBezTo>
                      <a:cubicBezTo>
                        <a:pt x="114" y="32"/>
                        <a:pt x="136" y="38"/>
                        <a:pt x="160" y="50"/>
                      </a:cubicBezTo>
                      <a:lnTo>
                        <a:pt x="166" y="16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25" name="Freeform 71"/>
                <p:cNvSpPr/>
                <p:nvPr/>
              </p:nvSpPr>
              <p:spPr>
                <a:xfrm>
                  <a:off x="8053560" y="3377160"/>
                  <a:ext cx="6516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81" h="705">
                      <a:moveTo>
                        <a:pt x="44" y="704"/>
                      </a:moveTo>
                      <a:cubicBezTo>
                        <a:pt x="66" y="684"/>
                        <a:pt x="114" y="640"/>
                        <a:pt x="146" y="554"/>
                      </a:cubicBezTo>
                      <a:cubicBezTo>
                        <a:pt x="174" y="478"/>
                        <a:pt x="180" y="404"/>
                        <a:pt x="180" y="352"/>
                      </a:cubicBezTo>
                      <a:cubicBezTo>
                        <a:pt x="180" y="124"/>
                        <a:pt x="78" y="32"/>
                        <a:pt x="44" y="0"/>
                      </a:cubicBezTo>
                      <a:lnTo>
                        <a:pt x="0" y="0"/>
                      </a:lnTo>
                      <a:cubicBezTo>
                        <a:pt x="34" y="34"/>
                        <a:pt x="124" y="124"/>
                        <a:pt x="124" y="352"/>
                      </a:cubicBezTo>
                      <a:cubicBezTo>
                        <a:pt x="124" y="392"/>
                        <a:pt x="122" y="474"/>
                        <a:pt x="94" y="558"/>
                      </a:cubicBezTo>
                      <a:cubicBezTo>
                        <a:pt x="64" y="640"/>
                        <a:pt x="24" y="682"/>
                        <a:pt x="0" y="704"/>
                      </a:cubicBezTo>
                      <a:lnTo>
                        <a:pt x="44" y="704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26" name="Freeform 72"/>
                <p:cNvSpPr/>
                <p:nvPr/>
              </p:nvSpPr>
              <p:spPr>
                <a:xfrm>
                  <a:off x="6432120" y="3830040"/>
                  <a:ext cx="96840" cy="1206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69" h="335">
                      <a:moveTo>
                        <a:pt x="268" y="172"/>
                      </a:moveTo>
                      <a:cubicBezTo>
                        <a:pt x="268" y="148"/>
                        <a:pt x="268" y="94"/>
                        <a:pt x="240" y="52"/>
                      </a:cubicBezTo>
                      <a:cubicBezTo>
                        <a:pt x="212" y="8"/>
                        <a:pt x="168" y="0"/>
                        <a:pt x="142" y="0"/>
                      </a:cubicBezTo>
                      <a:cubicBezTo>
                        <a:pt x="64" y="0"/>
                        <a:pt x="0" y="74"/>
                        <a:pt x="0" y="166"/>
                      </a:cubicBezTo>
                      <a:cubicBezTo>
                        <a:pt x="0" y="260"/>
                        <a:pt x="68" y="334"/>
                        <a:pt x="152" y="334"/>
                      </a:cubicBezTo>
                      <a:cubicBezTo>
                        <a:pt x="198" y="334"/>
                        <a:pt x="238" y="316"/>
                        <a:pt x="266" y="298"/>
                      </a:cubicBezTo>
                      <a:lnTo>
                        <a:pt x="262" y="252"/>
                      </a:lnTo>
                      <a:cubicBezTo>
                        <a:pt x="216" y="288"/>
                        <a:pt x="170" y="290"/>
                        <a:pt x="154" y="290"/>
                      </a:cubicBezTo>
                      <a:cubicBezTo>
                        <a:pt x="98" y="290"/>
                        <a:pt x="52" y="240"/>
                        <a:pt x="50" y="172"/>
                      </a:cubicBezTo>
                      <a:lnTo>
                        <a:pt x="268" y="172"/>
                      </a:lnTo>
                      <a:moveTo>
                        <a:pt x="54" y="132"/>
                      </a:moveTo>
                      <a:cubicBezTo>
                        <a:pt x="64" y="78"/>
                        <a:pt x="102" y="44"/>
                        <a:pt x="142" y="44"/>
                      </a:cubicBezTo>
                      <a:cubicBezTo>
                        <a:pt x="180" y="44"/>
                        <a:pt x="218" y="68"/>
                        <a:pt x="228" y="132"/>
                      </a:cubicBezTo>
                      <a:lnTo>
                        <a:pt x="54" y="132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27" name="Freeform 73"/>
                <p:cNvSpPr/>
                <p:nvPr/>
              </p:nvSpPr>
              <p:spPr>
                <a:xfrm>
                  <a:off x="6535800" y="3834360"/>
                  <a:ext cx="117720" cy="1134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327" h="315">
                      <a:moveTo>
                        <a:pt x="184" y="152"/>
                      </a:moveTo>
                      <a:lnTo>
                        <a:pt x="314" y="0"/>
                      </a:lnTo>
                      <a:lnTo>
                        <a:pt x="256" y="0"/>
                      </a:lnTo>
                      <a:lnTo>
                        <a:pt x="160" y="116"/>
                      </a:lnTo>
                      <a:lnTo>
                        <a:pt x="62" y="0"/>
                      </a:lnTo>
                      <a:lnTo>
                        <a:pt x="4" y="0"/>
                      </a:lnTo>
                      <a:lnTo>
                        <a:pt x="138" y="152"/>
                      </a:lnTo>
                      <a:lnTo>
                        <a:pt x="0" y="314"/>
                      </a:lnTo>
                      <a:lnTo>
                        <a:pt x="58" y="314"/>
                      </a:lnTo>
                      <a:lnTo>
                        <a:pt x="160" y="182"/>
                      </a:lnTo>
                      <a:lnTo>
                        <a:pt x="266" y="314"/>
                      </a:lnTo>
                      <a:lnTo>
                        <a:pt x="326" y="314"/>
                      </a:lnTo>
                      <a:lnTo>
                        <a:pt x="184" y="152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28" name="Freeform 74"/>
                <p:cNvSpPr/>
                <p:nvPr/>
              </p:nvSpPr>
              <p:spPr>
                <a:xfrm>
                  <a:off x="6673320" y="3831480"/>
                  <a:ext cx="101880" cy="1652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83" h="459">
                      <a:moveTo>
                        <a:pt x="56" y="288"/>
                      </a:moveTo>
                      <a:cubicBezTo>
                        <a:pt x="78" y="310"/>
                        <a:pt x="108" y="328"/>
                        <a:pt x="150" y="328"/>
                      </a:cubicBezTo>
                      <a:cubicBezTo>
                        <a:pt x="220" y="328"/>
                        <a:pt x="282" y="260"/>
                        <a:pt x="282" y="164"/>
                      </a:cubicBezTo>
                      <a:cubicBezTo>
                        <a:pt x="282" y="80"/>
                        <a:pt x="238" y="0"/>
                        <a:pt x="170" y="0"/>
                      </a:cubicBezTo>
                      <a:cubicBezTo>
                        <a:pt x="126" y="0"/>
                        <a:pt x="86" y="14"/>
                        <a:pt x="54" y="42"/>
                      </a:cubicBezTo>
                      <a:lnTo>
                        <a:pt x="54" y="8"/>
                      </a:lnTo>
                      <a:lnTo>
                        <a:pt x="0" y="8"/>
                      </a:lnTo>
                      <a:lnTo>
                        <a:pt x="0" y="458"/>
                      </a:lnTo>
                      <a:lnTo>
                        <a:pt x="56" y="458"/>
                      </a:lnTo>
                      <a:lnTo>
                        <a:pt x="56" y="288"/>
                      </a:lnTo>
                      <a:moveTo>
                        <a:pt x="56" y="86"/>
                      </a:moveTo>
                      <a:cubicBezTo>
                        <a:pt x="72" y="62"/>
                        <a:pt x="100" y="46"/>
                        <a:pt x="130" y="46"/>
                      </a:cubicBezTo>
                      <a:cubicBezTo>
                        <a:pt x="184" y="46"/>
                        <a:pt x="226" y="98"/>
                        <a:pt x="226" y="164"/>
                      </a:cubicBezTo>
                      <a:cubicBezTo>
                        <a:pt x="226" y="236"/>
                        <a:pt x="176" y="286"/>
                        <a:pt x="124" y="286"/>
                      </a:cubicBezTo>
                      <a:cubicBezTo>
                        <a:pt x="96" y="286"/>
                        <a:pt x="76" y="272"/>
                        <a:pt x="62" y="252"/>
                      </a:cubicBezTo>
                      <a:cubicBezTo>
                        <a:pt x="56" y="242"/>
                        <a:pt x="56" y="240"/>
                        <a:pt x="56" y="228"/>
                      </a:cubicBezTo>
                      <a:lnTo>
                        <a:pt x="56" y="86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29" name="Freeform 75"/>
                <p:cNvSpPr/>
                <p:nvPr/>
              </p:nvSpPr>
              <p:spPr>
                <a:xfrm>
                  <a:off x="6802920" y="3756600"/>
                  <a:ext cx="6516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81" h="705">
                      <a:moveTo>
                        <a:pt x="136" y="0"/>
                      </a:moveTo>
                      <a:cubicBezTo>
                        <a:pt x="114" y="22"/>
                        <a:pt x="66" y="64"/>
                        <a:pt x="34" y="150"/>
                      </a:cubicBezTo>
                      <a:cubicBezTo>
                        <a:pt x="4" y="226"/>
                        <a:pt x="0" y="302"/>
                        <a:pt x="0" y="352"/>
                      </a:cubicBezTo>
                      <a:cubicBezTo>
                        <a:pt x="0" y="580"/>
                        <a:pt x="102" y="674"/>
                        <a:pt x="136" y="704"/>
                      </a:cubicBezTo>
                      <a:lnTo>
                        <a:pt x="180" y="704"/>
                      </a:lnTo>
                      <a:cubicBezTo>
                        <a:pt x="146" y="672"/>
                        <a:pt x="56" y="580"/>
                        <a:pt x="56" y="352"/>
                      </a:cubicBezTo>
                      <a:cubicBezTo>
                        <a:pt x="56" y="312"/>
                        <a:pt x="58" y="230"/>
                        <a:pt x="86" y="148"/>
                      </a:cubicBezTo>
                      <a:cubicBezTo>
                        <a:pt x="116" y="66"/>
                        <a:pt x="156" y="24"/>
                        <a:pt x="180" y="0"/>
                      </a:cubicBezTo>
                      <a:lnTo>
                        <a:pt x="136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30" name="Freeform 76"/>
                <p:cNvSpPr/>
                <p:nvPr/>
              </p:nvSpPr>
              <p:spPr>
                <a:xfrm>
                  <a:off x="6902280" y="3878280"/>
                  <a:ext cx="155880" cy="111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33" h="31">
                      <a:moveTo>
                        <a:pt x="406" y="30"/>
                      </a:moveTo>
                      <a:cubicBezTo>
                        <a:pt x="418" y="30"/>
                        <a:pt x="432" y="30"/>
                        <a:pt x="432" y="16"/>
                      </a:cubicBezTo>
                      <a:cubicBezTo>
                        <a:pt x="432" y="0"/>
                        <a:pt x="418" y="0"/>
                        <a:pt x="406" y="0"/>
                      </a:cubicBezTo>
                      <a:lnTo>
                        <a:pt x="24" y="0"/>
                      </a:lnTo>
                      <a:cubicBezTo>
                        <a:pt x="12" y="0"/>
                        <a:pt x="0" y="0"/>
                        <a:pt x="0" y="16"/>
                      </a:cubicBezTo>
                      <a:cubicBezTo>
                        <a:pt x="0" y="30"/>
                        <a:pt x="12" y="30"/>
                        <a:pt x="24" y="30"/>
                      </a:cubicBezTo>
                      <a:lnTo>
                        <a:pt x="406" y="3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31" name="Freeform 77"/>
                <p:cNvSpPr/>
                <p:nvPr/>
              </p:nvSpPr>
              <p:spPr>
                <a:xfrm>
                  <a:off x="7088760" y="3771000"/>
                  <a:ext cx="190440" cy="1767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529" h="491">
                      <a:moveTo>
                        <a:pt x="296" y="0"/>
                      </a:moveTo>
                      <a:lnTo>
                        <a:pt x="232" y="0"/>
                      </a:lnTo>
                      <a:lnTo>
                        <a:pt x="0" y="490"/>
                      </a:lnTo>
                      <a:lnTo>
                        <a:pt x="528" y="490"/>
                      </a:lnTo>
                      <a:lnTo>
                        <a:pt x="296" y="0"/>
                      </a:lnTo>
                      <a:moveTo>
                        <a:pt x="182" y="216"/>
                      </a:moveTo>
                      <a:cubicBezTo>
                        <a:pt x="222" y="132"/>
                        <a:pt x="248" y="76"/>
                        <a:pt x="256" y="48"/>
                      </a:cubicBezTo>
                      <a:cubicBezTo>
                        <a:pt x="258" y="58"/>
                        <a:pt x="264" y="72"/>
                        <a:pt x="302" y="156"/>
                      </a:cubicBezTo>
                      <a:lnTo>
                        <a:pt x="430" y="432"/>
                      </a:lnTo>
                      <a:lnTo>
                        <a:pt x="82" y="432"/>
                      </a:lnTo>
                      <a:lnTo>
                        <a:pt x="182" y="216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32" name="Freeform 78"/>
                <p:cNvSpPr/>
                <p:nvPr/>
              </p:nvSpPr>
              <p:spPr>
                <a:xfrm>
                  <a:off x="7312680" y="3771720"/>
                  <a:ext cx="147240" cy="1760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09" h="489">
                      <a:moveTo>
                        <a:pt x="110" y="266"/>
                      </a:moveTo>
                      <a:lnTo>
                        <a:pt x="324" y="266"/>
                      </a:lnTo>
                      <a:lnTo>
                        <a:pt x="332" y="222"/>
                      </a:lnTo>
                      <a:lnTo>
                        <a:pt x="120" y="222"/>
                      </a:lnTo>
                      <a:lnTo>
                        <a:pt x="156" y="46"/>
                      </a:lnTo>
                      <a:lnTo>
                        <a:pt x="250" y="46"/>
                      </a:lnTo>
                      <a:cubicBezTo>
                        <a:pt x="258" y="46"/>
                        <a:pt x="266" y="46"/>
                        <a:pt x="274" y="46"/>
                      </a:cubicBezTo>
                      <a:lnTo>
                        <a:pt x="400" y="46"/>
                      </a:lnTo>
                      <a:lnTo>
                        <a:pt x="408" y="0"/>
                      </a:lnTo>
                      <a:lnTo>
                        <a:pt x="104" y="0"/>
                      </a:lnTo>
                      <a:lnTo>
                        <a:pt x="0" y="488"/>
                      </a:lnTo>
                      <a:lnTo>
                        <a:pt x="62" y="488"/>
                      </a:lnTo>
                      <a:lnTo>
                        <a:pt x="110" y="266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33" name="Freeform 79"/>
                <p:cNvSpPr/>
                <p:nvPr/>
              </p:nvSpPr>
              <p:spPr>
                <a:xfrm>
                  <a:off x="7445160" y="3859560"/>
                  <a:ext cx="101880" cy="127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83" h="355">
                      <a:moveTo>
                        <a:pt x="282" y="202"/>
                      </a:moveTo>
                      <a:lnTo>
                        <a:pt x="170" y="202"/>
                      </a:lnTo>
                      <a:lnTo>
                        <a:pt x="170" y="234"/>
                      </a:lnTo>
                      <a:lnTo>
                        <a:pt x="238" y="234"/>
                      </a:lnTo>
                      <a:lnTo>
                        <a:pt x="238" y="310"/>
                      </a:lnTo>
                      <a:cubicBezTo>
                        <a:pt x="216" y="316"/>
                        <a:pt x="196" y="320"/>
                        <a:pt x="172" y="320"/>
                      </a:cubicBezTo>
                      <a:cubicBezTo>
                        <a:pt x="96" y="320"/>
                        <a:pt x="50" y="248"/>
                        <a:pt x="50" y="178"/>
                      </a:cubicBezTo>
                      <a:cubicBezTo>
                        <a:pt x="50" y="110"/>
                        <a:pt x="96" y="34"/>
                        <a:pt x="170" y="34"/>
                      </a:cubicBezTo>
                      <a:cubicBezTo>
                        <a:pt x="216" y="34"/>
                        <a:pt x="244" y="48"/>
                        <a:pt x="270" y="70"/>
                      </a:cubicBezTo>
                      <a:lnTo>
                        <a:pt x="278" y="24"/>
                      </a:lnTo>
                      <a:cubicBezTo>
                        <a:pt x="244" y="8"/>
                        <a:pt x="214" y="0"/>
                        <a:pt x="176" y="0"/>
                      </a:cubicBezTo>
                      <a:cubicBezTo>
                        <a:pt x="76" y="0"/>
                        <a:pt x="0" y="78"/>
                        <a:pt x="0" y="178"/>
                      </a:cubicBezTo>
                      <a:cubicBezTo>
                        <a:pt x="0" y="274"/>
                        <a:pt x="74" y="354"/>
                        <a:pt x="172" y="354"/>
                      </a:cubicBezTo>
                      <a:cubicBezTo>
                        <a:pt x="208" y="354"/>
                        <a:pt x="250" y="346"/>
                        <a:pt x="282" y="330"/>
                      </a:cubicBezTo>
                      <a:lnTo>
                        <a:pt x="282" y="202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34" name="Freeform 80"/>
                <p:cNvSpPr/>
                <p:nvPr/>
              </p:nvSpPr>
              <p:spPr>
                <a:xfrm>
                  <a:off x="7570440" y="3859560"/>
                  <a:ext cx="101880" cy="127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83" h="355">
                      <a:moveTo>
                        <a:pt x="282" y="202"/>
                      </a:moveTo>
                      <a:lnTo>
                        <a:pt x="170" y="202"/>
                      </a:lnTo>
                      <a:lnTo>
                        <a:pt x="170" y="234"/>
                      </a:lnTo>
                      <a:lnTo>
                        <a:pt x="238" y="234"/>
                      </a:lnTo>
                      <a:lnTo>
                        <a:pt x="238" y="310"/>
                      </a:lnTo>
                      <a:cubicBezTo>
                        <a:pt x="216" y="316"/>
                        <a:pt x="196" y="320"/>
                        <a:pt x="172" y="320"/>
                      </a:cubicBezTo>
                      <a:cubicBezTo>
                        <a:pt x="96" y="320"/>
                        <a:pt x="50" y="248"/>
                        <a:pt x="50" y="178"/>
                      </a:cubicBezTo>
                      <a:cubicBezTo>
                        <a:pt x="50" y="110"/>
                        <a:pt x="96" y="34"/>
                        <a:pt x="170" y="34"/>
                      </a:cubicBezTo>
                      <a:cubicBezTo>
                        <a:pt x="216" y="34"/>
                        <a:pt x="244" y="48"/>
                        <a:pt x="270" y="70"/>
                      </a:cubicBezTo>
                      <a:lnTo>
                        <a:pt x="278" y="24"/>
                      </a:lnTo>
                      <a:cubicBezTo>
                        <a:pt x="244" y="8"/>
                        <a:pt x="214" y="0"/>
                        <a:pt x="176" y="0"/>
                      </a:cubicBezTo>
                      <a:cubicBezTo>
                        <a:pt x="76" y="0"/>
                        <a:pt x="0" y="78"/>
                        <a:pt x="0" y="178"/>
                      </a:cubicBezTo>
                      <a:cubicBezTo>
                        <a:pt x="0" y="274"/>
                        <a:pt x="74" y="354"/>
                        <a:pt x="172" y="354"/>
                      </a:cubicBezTo>
                      <a:cubicBezTo>
                        <a:pt x="208" y="354"/>
                        <a:pt x="250" y="346"/>
                        <a:pt x="282" y="330"/>
                      </a:cubicBezTo>
                      <a:lnTo>
                        <a:pt x="282" y="202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35" name="Freeform 81"/>
                <p:cNvSpPr/>
                <p:nvPr/>
              </p:nvSpPr>
              <p:spPr>
                <a:xfrm>
                  <a:off x="7701480" y="3862440"/>
                  <a:ext cx="88920" cy="1234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47" h="343">
                      <a:moveTo>
                        <a:pt x="224" y="180"/>
                      </a:moveTo>
                      <a:lnTo>
                        <a:pt x="224" y="148"/>
                      </a:lnTo>
                      <a:lnTo>
                        <a:pt x="50" y="148"/>
                      </a:lnTo>
                      <a:lnTo>
                        <a:pt x="50" y="34"/>
                      </a:lnTo>
                      <a:lnTo>
                        <a:pt x="122" y="34"/>
                      </a:lnTo>
                      <a:cubicBezTo>
                        <a:pt x="128" y="34"/>
                        <a:pt x="134" y="34"/>
                        <a:pt x="140" y="34"/>
                      </a:cubicBezTo>
                      <a:lnTo>
                        <a:pt x="238" y="34"/>
                      </a:lnTo>
                      <a:lnTo>
                        <a:pt x="238" y="0"/>
                      </a:lnTo>
                      <a:lnTo>
                        <a:pt x="0" y="0"/>
                      </a:lnTo>
                      <a:lnTo>
                        <a:pt x="0" y="342"/>
                      </a:lnTo>
                      <a:lnTo>
                        <a:pt x="246" y="342"/>
                      </a:lnTo>
                      <a:lnTo>
                        <a:pt x="246" y="304"/>
                      </a:lnTo>
                      <a:lnTo>
                        <a:pt x="200" y="304"/>
                      </a:lnTo>
                      <a:cubicBezTo>
                        <a:pt x="160" y="304"/>
                        <a:pt x="118" y="304"/>
                        <a:pt x="76" y="304"/>
                      </a:cubicBezTo>
                      <a:lnTo>
                        <a:pt x="50" y="304"/>
                      </a:lnTo>
                      <a:lnTo>
                        <a:pt x="50" y="180"/>
                      </a:lnTo>
                      <a:lnTo>
                        <a:pt x="224" y="18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36" name="Freeform 82"/>
                <p:cNvSpPr/>
                <p:nvPr/>
              </p:nvSpPr>
              <p:spPr>
                <a:xfrm>
                  <a:off x="7823880" y="3756600"/>
                  <a:ext cx="6516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81" h="705">
                      <a:moveTo>
                        <a:pt x="44" y="704"/>
                      </a:moveTo>
                      <a:cubicBezTo>
                        <a:pt x="66" y="684"/>
                        <a:pt x="114" y="640"/>
                        <a:pt x="146" y="554"/>
                      </a:cubicBezTo>
                      <a:cubicBezTo>
                        <a:pt x="174" y="478"/>
                        <a:pt x="180" y="404"/>
                        <a:pt x="180" y="352"/>
                      </a:cubicBezTo>
                      <a:cubicBezTo>
                        <a:pt x="180" y="124"/>
                        <a:pt x="78" y="32"/>
                        <a:pt x="44" y="0"/>
                      </a:cubicBezTo>
                      <a:lnTo>
                        <a:pt x="0" y="0"/>
                      </a:lnTo>
                      <a:cubicBezTo>
                        <a:pt x="34" y="34"/>
                        <a:pt x="124" y="124"/>
                        <a:pt x="124" y="352"/>
                      </a:cubicBezTo>
                      <a:cubicBezTo>
                        <a:pt x="124" y="392"/>
                        <a:pt x="122" y="474"/>
                        <a:pt x="94" y="558"/>
                      </a:cubicBezTo>
                      <a:cubicBezTo>
                        <a:pt x="64" y="640"/>
                        <a:pt x="24" y="682"/>
                        <a:pt x="0" y="704"/>
                      </a:cubicBezTo>
                      <a:lnTo>
                        <a:pt x="44" y="704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37" name="Freeform 83"/>
                <p:cNvSpPr/>
                <p:nvPr/>
              </p:nvSpPr>
              <p:spPr>
                <a:xfrm>
                  <a:off x="6409080" y="4136040"/>
                  <a:ext cx="5724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9" h="705">
                      <a:moveTo>
                        <a:pt x="156" y="26"/>
                      </a:moveTo>
                      <a:cubicBezTo>
                        <a:pt x="158" y="20"/>
                        <a:pt x="158" y="18"/>
                        <a:pt x="158" y="14"/>
                      </a:cubicBezTo>
                      <a:cubicBezTo>
                        <a:pt x="158" y="6"/>
                        <a:pt x="152" y="0"/>
                        <a:pt x="144" y="0"/>
                      </a:cubicBezTo>
                      <a:cubicBezTo>
                        <a:pt x="138" y="0"/>
                        <a:pt x="134" y="4"/>
                        <a:pt x="128" y="16"/>
                      </a:cubicBezTo>
                      <a:lnTo>
                        <a:pt x="4" y="340"/>
                      </a:lnTo>
                      <a:cubicBezTo>
                        <a:pt x="2" y="344"/>
                        <a:pt x="0" y="348"/>
                        <a:pt x="0" y="352"/>
                      </a:cubicBezTo>
                      <a:cubicBezTo>
                        <a:pt x="0" y="354"/>
                        <a:pt x="0" y="356"/>
                        <a:pt x="4" y="364"/>
                      </a:cubicBezTo>
                      <a:lnTo>
                        <a:pt x="128" y="688"/>
                      </a:lnTo>
                      <a:cubicBezTo>
                        <a:pt x="130" y="696"/>
                        <a:pt x="134" y="704"/>
                        <a:pt x="144" y="704"/>
                      </a:cubicBezTo>
                      <a:cubicBezTo>
                        <a:pt x="152" y="704"/>
                        <a:pt x="158" y="698"/>
                        <a:pt x="158" y="690"/>
                      </a:cubicBezTo>
                      <a:cubicBezTo>
                        <a:pt x="158" y="688"/>
                        <a:pt x="158" y="688"/>
                        <a:pt x="156" y="680"/>
                      </a:cubicBezTo>
                      <a:lnTo>
                        <a:pt x="30" y="352"/>
                      </a:lnTo>
                      <a:lnTo>
                        <a:pt x="156" y="26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38" name="Freeform 84"/>
                <p:cNvSpPr/>
                <p:nvPr/>
              </p:nvSpPr>
              <p:spPr>
                <a:xfrm>
                  <a:off x="6488280" y="4209480"/>
                  <a:ext cx="96840" cy="1206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69" h="335">
                      <a:moveTo>
                        <a:pt x="268" y="172"/>
                      </a:moveTo>
                      <a:cubicBezTo>
                        <a:pt x="268" y="148"/>
                        <a:pt x="268" y="94"/>
                        <a:pt x="240" y="52"/>
                      </a:cubicBezTo>
                      <a:cubicBezTo>
                        <a:pt x="212" y="8"/>
                        <a:pt x="168" y="0"/>
                        <a:pt x="142" y="0"/>
                      </a:cubicBezTo>
                      <a:cubicBezTo>
                        <a:pt x="64" y="0"/>
                        <a:pt x="0" y="74"/>
                        <a:pt x="0" y="166"/>
                      </a:cubicBezTo>
                      <a:cubicBezTo>
                        <a:pt x="0" y="260"/>
                        <a:pt x="68" y="334"/>
                        <a:pt x="152" y="334"/>
                      </a:cubicBezTo>
                      <a:cubicBezTo>
                        <a:pt x="198" y="334"/>
                        <a:pt x="238" y="316"/>
                        <a:pt x="266" y="298"/>
                      </a:cubicBezTo>
                      <a:lnTo>
                        <a:pt x="262" y="252"/>
                      </a:lnTo>
                      <a:cubicBezTo>
                        <a:pt x="216" y="288"/>
                        <a:pt x="170" y="290"/>
                        <a:pt x="154" y="290"/>
                      </a:cubicBezTo>
                      <a:cubicBezTo>
                        <a:pt x="98" y="290"/>
                        <a:pt x="52" y="240"/>
                        <a:pt x="50" y="172"/>
                      </a:cubicBezTo>
                      <a:lnTo>
                        <a:pt x="268" y="172"/>
                      </a:lnTo>
                      <a:moveTo>
                        <a:pt x="54" y="132"/>
                      </a:moveTo>
                      <a:cubicBezTo>
                        <a:pt x="64" y="78"/>
                        <a:pt x="102" y="44"/>
                        <a:pt x="142" y="44"/>
                      </a:cubicBezTo>
                      <a:cubicBezTo>
                        <a:pt x="180" y="44"/>
                        <a:pt x="218" y="68"/>
                        <a:pt x="228" y="132"/>
                      </a:cubicBezTo>
                      <a:lnTo>
                        <a:pt x="54" y="132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39" name="Freeform 85"/>
                <p:cNvSpPr/>
                <p:nvPr/>
              </p:nvSpPr>
              <p:spPr>
                <a:xfrm>
                  <a:off x="6591960" y="4213800"/>
                  <a:ext cx="117720" cy="1134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327" h="315">
                      <a:moveTo>
                        <a:pt x="184" y="152"/>
                      </a:moveTo>
                      <a:lnTo>
                        <a:pt x="314" y="0"/>
                      </a:lnTo>
                      <a:lnTo>
                        <a:pt x="256" y="0"/>
                      </a:lnTo>
                      <a:lnTo>
                        <a:pt x="160" y="116"/>
                      </a:lnTo>
                      <a:lnTo>
                        <a:pt x="62" y="0"/>
                      </a:lnTo>
                      <a:lnTo>
                        <a:pt x="4" y="0"/>
                      </a:lnTo>
                      <a:lnTo>
                        <a:pt x="138" y="152"/>
                      </a:lnTo>
                      <a:lnTo>
                        <a:pt x="0" y="314"/>
                      </a:lnTo>
                      <a:lnTo>
                        <a:pt x="58" y="314"/>
                      </a:lnTo>
                      <a:lnTo>
                        <a:pt x="160" y="182"/>
                      </a:lnTo>
                      <a:lnTo>
                        <a:pt x="266" y="314"/>
                      </a:lnTo>
                      <a:lnTo>
                        <a:pt x="326" y="314"/>
                      </a:lnTo>
                      <a:lnTo>
                        <a:pt x="184" y="152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40" name="Freeform 86"/>
                <p:cNvSpPr/>
                <p:nvPr/>
              </p:nvSpPr>
              <p:spPr>
                <a:xfrm>
                  <a:off x="6729480" y="4210920"/>
                  <a:ext cx="101880" cy="1652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83" h="459">
                      <a:moveTo>
                        <a:pt x="56" y="288"/>
                      </a:moveTo>
                      <a:cubicBezTo>
                        <a:pt x="78" y="310"/>
                        <a:pt x="108" y="328"/>
                        <a:pt x="150" y="328"/>
                      </a:cubicBezTo>
                      <a:cubicBezTo>
                        <a:pt x="220" y="328"/>
                        <a:pt x="282" y="260"/>
                        <a:pt x="282" y="164"/>
                      </a:cubicBezTo>
                      <a:cubicBezTo>
                        <a:pt x="282" y="80"/>
                        <a:pt x="238" y="0"/>
                        <a:pt x="170" y="0"/>
                      </a:cubicBezTo>
                      <a:cubicBezTo>
                        <a:pt x="126" y="0"/>
                        <a:pt x="86" y="14"/>
                        <a:pt x="54" y="42"/>
                      </a:cubicBezTo>
                      <a:lnTo>
                        <a:pt x="54" y="8"/>
                      </a:lnTo>
                      <a:lnTo>
                        <a:pt x="0" y="8"/>
                      </a:lnTo>
                      <a:lnTo>
                        <a:pt x="0" y="458"/>
                      </a:lnTo>
                      <a:lnTo>
                        <a:pt x="56" y="458"/>
                      </a:lnTo>
                      <a:lnTo>
                        <a:pt x="56" y="288"/>
                      </a:lnTo>
                      <a:moveTo>
                        <a:pt x="56" y="86"/>
                      </a:moveTo>
                      <a:cubicBezTo>
                        <a:pt x="72" y="62"/>
                        <a:pt x="100" y="46"/>
                        <a:pt x="130" y="46"/>
                      </a:cubicBezTo>
                      <a:cubicBezTo>
                        <a:pt x="184" y="46"/>
                        <a:pt x="226" y="98"/>
                        <a:pt x="226" y="164"/>
                      </a:cubicBezTo>
                      <a:cubicBezTo>
                        <a:pt x="226" y="236"/>
                        <a:pt x="176" y="286"/>
                        <a:pt x="124" y="286"/>
                      </a:cubicBezTo>
                      <a:cubicBezTo>
                        <a:pt x="96" y="286"/>
                        <a:pt x="76" y="272"/>
                        <a:pt x="62" y="252"/>
                      </a:cubicBezTo>
                      <a:cubicBezTo>
                        <a:pt x="56" y="242"/>
                        <a:pt x="56" y="240"/>
                        <a:pt x="56" y="228"/>
                      </a:cubicBezTo>
                      <a:lnTo>
                        <a:pt x="56" y="86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41" name="Freeform 87"/>
                <p:cNvSpPr/>
                <p:nvPr/>
              </p:nvSpPr>
              <p:spPr>
                <a:xfrm>
                  <a:off x="6859080" y="4136040"/>
                  <a:ext cx="6516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81" h="705">
                      <a:moveTo>
                        <a:pt x="136" y="0"/>
                      </a:moveTo>
                      <a:cubicBezTo>
                        <a:pt x="114" y="22"/>
                        <a:pt x="66" y="64"/>
                        <a:pt x="34" y="150"/>
                      </a:cubicBezTo>
                      <a:cubicBezTo>
                        <a:pt x="4" y="226"/>
                        <a:pt x="0" y="302"/>
                        <a:pt x="0" y="352"/>
                      </a:cubicBezTo>
                      <a:cubicBezTo>
                        <a:pt x="0" y="580"/>
                        <a:pt x="102" y="674"/>
                        <a:pt x="136" y="704"/>
                      </a:cubicBezTo>
                      <a:lnTo>
                        <a:pt x="180" y="704"/>
                      </a:lnTo>
                      <a:cubicBezTo>
                        <a:pt x="146" y="672"/>
                        <a:pt x="56" y="580"/>
                        <a:pt x="56" y="352"/>
                      </a:cubicBezTo>
                      <a:cubicBezTo>
                        <a:pt x="56" y="312"/>
                        <a:pt x="58" y="230"/>
                        <a:pt x="86" y="148"/>
                      </a:cubicBezTo>
                      <a:cubicBezTo>
                        <a:pt x="116" y="66"/>
                        <a:pt x="156" y="24"/>
                        <a:pt x="180" y="0"/>
                      </a:cubicBezTo>
                      <a:lnTo>
                        <a:pt x="136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42" name="Freeform 88"/>
                <p:cNvSpPr/>
                <p:nvPr/>
              </p:nvSpPr>
              <p:spPr>
                <a:xfrm>
                  <a:off x="6958440" y="4257720"/>
                  <a:ext cx="155880" cy="111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33" h="31">
                      <a:moveTo>
                        <a:pt x="406" y="30"/>
                      </a:moveTo>
                      <a:cubicBezTo>
                        <a:pt x="418" y="30"/>
                        <a:pt x="432" y="30"/>
                        <a:pt x="432" y="16"/>
                      </a:cubicBezTo>
                      <a:cubicBezTo>
                        <a:pt x="432" y="0"/>
                        <a:pt x="418" y="0"/>
                        <a:pt x="406" y="0"/>
                      </a:cubicBezTo>
                      <a:lnTo>
                        <a:pt x="24" y="0"/>
                      </a:lnTo>
                      <a:cubicBezTo>
                        <a:pt x="12" y="0"/>
                        <a:pt x="0" y="0"/>
                        <a:pt x="0" y="16"/>
                      </a:cubicBezTo>
                      <a:cubicBezTo>
                        <a:pt x="0" y="30"/>
                        <a:pt x="12" y="30"/>
                        <a:pt x="24" y="30"/>
                      </a:cubicBezTo>
                      <a:lnTo>
                        <a:pt x="406" y="3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43" name="Freeform 89"/>
                <p:cNvSpPr/>
                <p:nvPr/>
              </p:nvSpPr>
              <p:spPr>
                <a:xfrm>
                  <a:off x="7175160" y="4150440"/>
                  <a:ext cx="232920" cy="1767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647" h="491">
                      <a:moveTo>
                        <a:pt x="646" y="0"/>
                      </a:moveTo>
                      <a:lnTo>
                        <a:pt x="594" y="0"/>
                      </a:lnTo>
                      <a:lnTo>
                        <a:pt x="464" y="260"/>
                      </a:lnTo>
                      <a:cubicBezTo>
                        <a:pt x="452" y="286"/>
                        <a:pt x="394" y="400"/>
                        <a:pt x="382" y="438"/>
                      </a:cubicBezTo>
                      <a:lnTo>
                        <a:pt x="380" y="438"/>
                      </a:lnTo>
                      <a:cubicBezTo>
                        <a:pt x="382" y="432"/>
                        <a:pt x="382" y="430"/>
                        <a:pt x="382" y="412"/>
                      </a:cubicBezTo>
                      <a:cubicBezTo>
                        <a:pt x="382" y="404"/>
                        <a:pt x="382" y="362"/>
                        <a:pt x="372" y="250"/>
                      </a:cubicBezTo>
                      <a:lnTo>
                        <a:pt x="354" y="0"/>
                      </a:lnTo>
                      <a:lnTo>
                        <a:pt x="296" y="0"/>
                      </a:lnTo>
                      <a:cubicBezTo>
                        <a:pt x="292" y="10"/>
                        <a:pt x="252" y="92"/>
                        <a:pt x="250" y="92"/>
                      </a:cubicBezTo>
                      <a:lnTo>
                        <a:pt x="138" y="320"/>
                      </a:lnTo>
                      <a:cubicBezTo>
                        <a:pt x="108" y="382"/>
                        <a:pt x="90" y="424"/>
                        <a:pt x="86" y="436"/>
                      </a:cubicBezTo>
                      <a:cubicBezTo>
                        <a:pt x="86" y="432"/>
                        <a:pt x="86" y="410"/>
                        <a:pt x="86" y="404"/>
                      </a:cubicBezTo>
                      <a:cubicBezTo>
                        <a:pt x="86" y="350"/>
                        <a:pt x="84" y="296"/>
                        <a:pt x="78" y="242"/>
                      </a:cubicBezTo>
                      <a:lnTo>
                        <a:pt x="60" y="0"/>
                      </a:lnTo>
                      <a:lnTo>
                        <a:pt x="0" y="0"/>
                      </a:lnTo>
                      <a:lnTo>
                        <a:pt x="40" y="490"/>
                      </a:lnTo>
                      <a:lnTo>
                        <a:pt x="96" y="490"/>
                      </a:lnTo>
                      <a:lnTo>
                        <a:pt x="208" y="268"/>
                      </a:lnTo>
                      <a:cubicBezTo>
                        <a:pt x="218" y="250"/>
                        <a:pt x="298" y="88"/>
                        <a:pt x="308" y="54"/>
                      </a:cubicBezTo>
                      <a:lnTo>
                        <a:pt x="310" y="54"/>
                      </a:lnTo>
                      <a:lnTo>
                        <a:pt x="310" y="76"/>
                      </a:lnTo>
                      <a:cubicBezTo>
                        <a:pt x="310" y="106"/>
                        <a:pt x="314" y="182"/>
                        <a:pt x="318" y="228"/>
                      </a:cubicBezTo>
                      <a:lnTo>
                        <a:pt x="338" y="490"/>
                      </a:lnTo>
                      <a:lnTo>
                        <a:pt x="398" y="490"/>
                      </a:lnTo>
                      <a:lnTo>
                        <a:pt x="646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44" name="Freeform 90"/>
                <p:cNvSpPr/>
                <p:nvPr/>
              </p:nvSpPr>
              <p:spPr>
                <a:xfrm>
                  <a:off x="7428600" y="4136040"/>
                  <a:ext cx="6516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81" h="705">
                      <a:moveTo>
                        <a:pt x="44" y="704"/>
                      </a:moveTo>
                      <a:cubicBezTo>
                        <a:pt x="66" y="684"/>
                        <a:pt x="114" y="640"/>
                        <a:pt x="146" y="554"/>
                      </a:cubicBezTo>
                      <a:cubicBezTo>
                        <a:pt x="174" y="478"/>
                        <a:pt x="180" y="404"/>
                        <a:pt x="180" y="352"/>
                      </a:cubicBezTo>
                      <a:cubicBezTo>
                        <a:pt x="180" y="124"/>
                        <a:pt x="78" y="32"/>
                        <a:pt x="44" y="0"/>
                      </a:cubicBezTo>
                      <a:lnTo>
                        <a:pt x="0" y="0"/>
                      </a:lnTo>
                      <a:cubicBezTo>
                        <a:pt x="34" y="34"/>
                        <a:pt x="124" y="124"/>
                        <a:pt x="124" y="352"/>
                      </a:cubicBezTo>
                      <a:cubicBezTo>
                        <a:pt x="124" y="392"/>
                        <a:pt x="122" y="474"/>
                        <a:pt x="94" y="558"/>
                      </a:cubicBezTo>
                      <a:cubicBezTo>
                        <a:pt x="64" y="640"/>
                        <a:pt x="24" y="682"/>
                        <a:pt x="0" y="704"/>
                      </a:cubicBezTo>
                      <a:lnTo>
                        <a:pt x="44" y="704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45" name="Freeform 91"/>
                <p:cNvSpPr/>
                <p:nvPr/>
              </p:nvSpPr>
              <p:spPr>
                <a:xfrm>
                  <a:off x="7526520" y="4136040"/>
                  <a:ext cx="5724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9" h="705">
                      <a:moveTo>
                        <a:pt x="156" y="364"/>
                      </a:moveTo>
                      <a:cubicBezTo>
                        <a:pt x="158" y="356"/>
                        <a:pt x="158" y="354"/>
                        <a:pt x="158" y="352"/>
                      </a:cubicBezTo>
                      <a:cubicBezTo>
                        <a:pt x="158" y="350"/>
                        <a:pt x="158" y="348"/>
                        <a:pt x="156" y="340"/>
                      </a:cubicBezTo>
                      <a:lnTo>
                        <a:pt x="30" y="16"/>
                      </a:lnTo>
                      <a:cubicBezTo>
                        <a:pt x="26" y="4"/>
                        <a:pt x="22" y="0"/>
                        <a:pt x="14" y="0"/>
                      </a:cubicBezTo>
                      <a:cubicBezTo>
                        <a:pt x="6" y="0"/>
                        <a:pt x="0" y="6"/>
                        <a:pt x="0" y="14"/>
                      </a:cubicBezTo>
                      <a:cubicBezTo>
                        <a:pt x="0" y="16"/>
                        <a:pt x="0" y="18"/>
                        <a:pt x="4" y="26"/>
                      </a:cubicBezTo>
                      <a:lnTo>
                        <a:pt x="130" y="352"/>
                      </a:lnTo>
                      <a:lnTo>
                        <a:pt x="4" y="678"/>
                      </a:lnTo>
                      <a:cubicBezTo>
                        <a:pt x="0" y="686"/>
                        <a:pt x="0" y="688"/>
                        <a:pt x="0" y="690"/>
                      </a:cubicBezTo>
                      <a:cubicBezTo>
                        <a:pt x="0" y="698"/>
                        <a:pt x="6" y="704"/>
                        <a:pt x="14" y="704"/>
                      </a:cubicBezTo>
                      <a:cubicBezTo>
                        <a:pt x="24" y="704"/>
                        <a:pt x="26" y="698"/>
                        <a:pt x="30" y="690"/>
                      </a:cubicBezTo>
                      <a:lnTo>
                        <a:pt x="156" y="364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46" name="Freeform 92"/>
                <p:cNvSpPr/>
                <p:nvPr/>
              </p:nvSpPr>
              <p:spPr>
                <a:xfrm>
                  <a:off x="6409080" y="4516200"/>
                  <a:ext cx="5724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9" h="705">
                      <a:moveTo>
                        <a:pt x="156" y="26"/>
                      </a:moveTo>
                      <a:cubicBezTo>
                        <a:pt x="158" y="20"/>
                        <a:pt x="158" y="18"/>
                        <a:pt x="158" y="14"/>
                      </a:cubicBezTo>
                      <a:cubicBezTo>
                        <a:pt x="158" y="6"/>
                        <a:pt x="152" y="0"/>
                        <a:pt x="144" y="0"/>
                      </a:cubicBezTo>
                      <a:cubicBezTo>
                        <a:pt x="138" y="0"/>
                        <a:pt x="134" y="4"/>
                        <a:pt x="128" y="16"/>
                      </a:cubicBezTo>
                      <a:lnTo>
                        <a:pt x="4" y="340"/>
                      </a:lnTo>
                      <a:cubicBezTo>
                        <a:pt x="2" y="344"/>
                        <a:pt x="0" y="348"/>
                        <a:pt x="0" y="352"/>
                      </a:cubicBezTo>
                      <a:cubicBezTo>
                        <a:pt x="0" y="354"/>
                        <a:pt x="0" y="356"/>
                        <a:pt x="4" y="364"/>
                      </a:cubicBezTo>
                      <a:lnTo>
                        <a:pt x="128" y="688"/>
                      </a:lnTo>
                      <a:cubicBezTo>
                        <a:pt x="130" y="696"/>
                        <a:pt x="134" y="704"/>
                        <a:pt x="144" y="704"/>
                      </a:cubicBezTo>
                      <a:cubicBezTo>
                        <a:pt x="152" y="704"/>
                        <a:pt x="158" y="698"/>
                        <a:pt x="158" y="690"/>
                      </a:cubicBezTo>
                      <a:cubicBezTo>
                        <a:pt x="158" y="688"/>
                        <a:pt x="158" y="688"/>
                        <a:pt x="156" y="680"/>
                      </a:cubicBezTo>
                      <a:lnTo>
                        <a:pt x="30" y="352"/>
                      </a:lnTo>
                      <a:lnTo>
                        <a:pt x="156" y="26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47" name="Freeform 93"/>
                <p:cNvSpPr/>
                <p:nvPr/>
              </p:nvSpPr>
              <p:spPr>
                <a:xfrm>
                  <a:off x="6488280" y="4588920"/>
                  <a:ext cx="96840" cy="1206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69" h="335">
                      <a:moveTo>
                        <a:pt x="268" y="172"/>
                      </a:moveTo>
                      <a:cubicBezTo>
                        <a:pt x="268" y="148"/>
                        <a:pt x="268" y="94"/>
                        <a:pt x="240" y="52"/>
                      </a:cubicBezTo>
                      <a:cubicBezTo>
                        <a:pt x="212" y="8"/>
                        <a:pt x="168" y="0"/>
                        <a:pt x="142" y="0"/>
                      </a:cubicBezTo>
                      <a:cubicBezTo>
                        <a:pt x="64" y="0"/>
                        <a:pt x="0" y="74"/>
                        <a:pt x="0" y="166"/>
                      </a:cubicBezTo>
                      <a:cubicBezTo>
                        <a:pt x="0" y="260"/>
                        <a:pt x="68" y="334"/>
                        <a:pt x="152" y="334"/>
                      </a:cubicBezTo>
                      <a:cubicBezTo>
                        <a:pt x="198" y="334"/>
                        <a:pt x="238" y="316"/>
                        <a:pt x="266" y="298"/>
                      </a:cubicBezTo>
                      <a:lnTo>
                        <a:pt x="262" y="252"/>
                      </a:lnTo>
                      <a:cubicBezTo>
                        <a:pt x="216" y="288"/>
                        <a:pt x="170" y="290"/>
                        <a:pt x="154" y="290"/>
                      </a:cubicBezTo>
                      <a:cubicBezTo>
                        <a:pt x="98" y="290"/>
                        <a:pt x="52" y="240"/>
                        <a:pt x="50" y="172"/>
                      </a:cubicBezTo>
                      <a:lnTo>
                        <a:pt x="268" y="172"/>
                      </a:lnTo>
                      <a:moveTo>
                        <a:pt x="54" y="132"/>
                      </a:moveTo>
                      <a:cubicBezTo>
                        <a:pt x="64" y="78"/>
                        <a:pt x="102" y="44"/>
                        <a:pt x="142" y="44"/>
                      </a:cubicBezTo>
                      <a:cubicBezTo>
                        <a:pt x="180" y="44"/>
                        <a:pt x="218" y="68"/>
                        <a:pt x="228" y="132"/>
                      </a:cubicBezTo>
                      <a:lnTo>
                        <a:pt x="54" y="132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48" name="Freeform 94"/>
                <p:cNvSpPr/>
                <p:nvPr/>
              </p:nvSpPr>
              <p:spPr>
                <a:xfrm>
                  <a:off x="6591960" y="4593240"/>
                  <a:ext cx="117720" cy="1134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327" h="315">
                      <a:moveTo>
                        <a:pt x="184" y="152"/>
                      </a:moveTo>
                      <a:lnTo>
                        <a:pt x="314" y="0"/>
                      </a:lnTo>
                      <a:lnTo>
                        <a:pt x="256" y="0"/>
                      </a:lnTo>
                      <a:lnTo>
                        <a:pt x="160" y="116"/>
                      </a:lnTo>
                      <a:lnTo>
                        <a:pt x="62" y="0"/>
                      </a:lnTo>
                      <a:lnTo>
                        <a:pt x="4" y="0"/>
                      </a:lnTo>
                      <a:lnTo>
                        <a:pt x="138" y="152"/>
                      </a:lnTo>
                      <a:lnTo>
                        <a:pt x="0" y="314"/>
                      </a:lnTo>
                      <a:lnTo>
                        <a:pt x="58" y="314"/>
                      </a:lnTo>
                      <a:lnTo>
                        <a:pt x="160" y="182"/>
                      </a:lnTo>
                      <a:lnTo>
                        <a:pt x="266" y="314"/>
                      </a:lnTo>
                      <a:lnTo>
                        <a:pt x="326" y="314"/>
                      </a:lnTo>
                      <a:lnTo>
                        <a:pt x="184" y="152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49" name="Freeform 95"/>
                <p:cNvSpPr/>
                <p:nvPr/>
              </p:nvSpPr>
              <p:spPr>
                <a:xfrm>
                  <a:off x="6729480" y="4590360"/>
                  <a:ext cx="101880" cy="1652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83" h="459">
                      <a:moveTo>
                        <a:pt x="56" y="288"/>
                      </a:moveTo>
                      <a:cubicBezTo>
                        <a:pt x="78" y="310"/>
                        <a:pt x="108" y="328"/>
                        <a:pt x="150" y="328"/>
                      </a:cubicBezTo>
                      <a:cubicBezTo>
                        <a:pt x="220" y="328"/>
                        <a:pt x="282" y="260"/>
                        <a:pt x="282" y="164"/>
                      </a:cubicBezTo>
                      <a:cubicBezTo>
                        <a:pt x="282" y="80"/>
                        <a:pt x="238" y="0"/>
                        <a:pt x="170" y="0"/>
                      </a:cubicBezTo>
                      <a:cubicBezTo>
                        <a:pt x="126" y="0"/>
                        <a:pt x="86" y="14"/>
                        <a:pt x="54" y="42"/>
                      </a:cubicBezTo>
                      <a:lnTo>
                        <a:pt x="54" y="8"/>
                      </a:lnTo>
                      <a:lnTo>
                        <a:pt x="0" y="8"/>
                      </a:lnTo>
                      <a:lnTo>
                        <a:pt x="0" y="458"/>
                      </a:lnTo>
                      <a:lnTo>
                        <a:pt x="56" y="458"/>
                      </a:lnTo>
                      <a:lnTo>
                        <a:pt x="56" y="288"/>
                      </a:lnTo>
                      <a:moveTo>
                        <a:pt x="56" y="86"/>
                      </a:moveTo>
                      <a:cubicBezTo>
                        <a:pt x="72" y="62"/>
                        <a:pt x="100" y="46"/>
                        <a:pt x="130" y="46"/>
                      </a:cubicBezTo>
                      <a:cubicBezTo>
                        <a:pt x="184" y="46"/>
                        <a:pt x="226" y="98"/>
                        <a:pt x="226" y="164"/>
                      </a:cubicBezTo>
                      <a:cubicBezTo>
                        <a:pt x="226" y="236"/>
                        <a:pt x="176" y="286"/>
                        <a:pt x="124" y="286"/>
                      </a:cubicBezTo>
                      <a:cubicBezTo>
                        <a:pt x="96" y="286"/>
                        <a:pt x="76" y="272"/>
                        <a:pt x="62" y="252"/>
                      </a:cubicBezTo>
                      <a:cubicBezTo>
                        <a:pt x="56" y="242"/>
                        <a:pt x="56" y="240"/>
                        <a:pt x="56" y="228"/>
                      </a:cubicBezTo>
                      <a:lnTo>
                        <a:pt x="56" y="86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50" name="Freeform 96"/>
                <p:cNvSpPr/>
                <p:nvPr/>
              </p:nvSpPr>
              <p:spPr>
                <a:xfrm>
                  <a:off x="6859080" y="4516200"/>
                  <a:ext cx="6516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81" h="705">
                      <a:moveTo>
                        <a:pt x="136" y="0"/>
                      </a:moveTo>
                      <a:cubicBezTo>
                        <a:pt x="114" y="22"/>
                        <a:pt x="66" y="64"/>
                        <a:pt x="34" y="150"/>
                      </a:cubicBezTo>
                      <a:cubicBezTo>
                        <a:pt x="4" y="226"/>
                        <a:pt x="0" y="302"/>
                        <a:pt x="0" y="352"/>
                      </a:cubicBezTo>
                      <a:cubicBezTo>
                        <a:pt x="0" y="580"/>
                        <a:pt x="102" y="674"/>
                        <a:pt x="136" y="704"/>
                      </a:cubicBezTo>
                      <a:lnTo>
                        <a:pt x="180" y="704"/>
                      </a:lnTo>
                      <a:cubicBezTo>
                        <a:pt x="146" y="672"/>
                        <a:pt x="56" y="580"/>
                        <a:pt x="56" y="352"/>
                      </a:cubicBezTo>
                      <a:cubicBezTo>
                        <a:pt x="56" y="312"/>
                        <a:pt x="58" y="230"/>
                        <a:pt x="86" y="148"/>
                      </a:cubicBezTo>
                      <a:cubicBezTo>
                        <a:pt x="116" y="66"/>
                        <a:pt x="156" y="24"/>
                        <a:pt x="180" y="0"/>
                      </a:cubicBezTo>
                      <a:lnTo>
                        <a:pt x="136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51" name="Freeform 97"/>
                <p:cNvSpPr/>
                <p:nvPr/>
              </p:nvSpPr>
              <p:spPr>
                <a:xfrm>
                  <a:off x="6958440" y="4637160"/>
                  <a:ext cx="155880" cy="111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33" h="31">
                      <a:moveTo>
                        <a:pt x="406" y="30"/>
                      </a:moveTo>
                      <a:cubicBezTo>
                        <a:pt x="418" y="30"/>
                        <a:pt x="432" y="30"/>
                        <a:pt x="432" y="16"/>
                      </a:cubicBezTo>
                      <a:cubicBezTo>
                        <a:pt x="432" y="0"/>
                        <a:pt x="418" y="0"/>
                        <a:pt x="406" y="0"/>
                      </a:cubicBezTo>
                      <a:lnTo>
                        <a:pt x="24" y="0"/>
                      </a:lnTo>
                      <a:cubicBezTo>
                        <a:pt x="12" y="0"/>
                        <a:pt x="0" y="0"/>
                        <a:pt x="0" y="16"/>
                      </a:cubicBezTo>
                      <a:cubicBezTo>
                        <a:pt x="0" y="30"/>
                        <a:pt x="12" y="30"/>
                        <a:pt x="24" y="30"/>
                      </a:cubicBezTo>
                      <a:lnTo>
                        <a:pt x="406" y="3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52" name="Freeform 98"/>
                <p:cNvSpPr/>
                <p:nvPr/>
              </p:nvSpPr>
              <p:spPr>
                <a:xfrm>
                  <a:off x="7142040" y="4527000"/>
                  <a:ext cx="139320" cy="2286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387" h="635">
                      <a:moveTo>
                        <a:pt x="386" y="96"/>
                      </a:moveTo>
                      <a:cubicBezTo>
                        <a:pt x="386" y="44"/>
                        <a:pt x="346" y="0"/>
                        <a:pt x="290" y="0"/>
                      </a:cubicBezTo>
                      <a:cubicBezTo>
                        <a:pt x="248" y="0"/>
                        <a:pt x="228" y="12"/>
                        <a:pt x="204" y="30"/>
                      </a:cubicBezTo>
                      <a:cubicBezTo>
                        <a:pt x="164" y="58"/>
                        <a:pt x="126" y="126"/>
                        <a:pt x="112" y="180"/>
                      </a:cubicBezTo>
                      <a:lnTo>
                        <a:pt x="0" y="628"/>
                      </a:lnTo>
                      <a:cubicBezTo>
                        <a:pt x="0" y="630"/>
                        <a:pt x="2" y="634"/>
                        <a:pt x="8" y="634"/>
                      </a:cubicBezTo>
                      <a:cubicBezTo>
                        <a:pt x="14" y="634"/>
                        <a:pt x="16" y="634"/>
                        <a:pt x="18" y="632"/>
                      </a:cubicBezTo>
                      <a:lnTo>
                        <a:pt x="66" y="436"/>
                      </a:lnTo>
                      <a:cubicBezTo>
                        <a:pt x="80" y="478"/>
                        <a:pt x="112" y="504"/>
                        <a:pt x="162" y="504"/>
                      </a:cubicBezTo>
                      <a:cubicBezTo>
                        <a:pt x="214" y="504"/>
                        <a:pt x="268" y="480"/>
                        <a:pt x="298" y="450"/>
                      </a:cubicBezTo>
                      <a:cubicBezTo>
                        <a:pt x="332" y="416"/>
                        <a:pt x="356" y="372"/>
                        <a:pt x="356" y="320"/>
                      </a:cubicBezTo>
                      <a:cubicBezTo>
                        <a:pt x="356" y="268"/>
                        <a:pt x="330" y="232"/>
                        <a:pt x="304" y="214"/>
                      </a:cubicBezTo>
                      <a:cubicBezTo>
                        <a:pt x="344" y="192"/>
                        <a:pt x="386" y="148"/>
                        <a:pt x="386" y="96"/>
                      </a:cubicBezTo>
                      <a:moveTo>
                        <a:pt x="258" y="214"/>
                      </a:moveTo>
                      <a:cubicBezTo>
                        <a:pt x="248" y="218"/>
                        <a:pt x="242" y="218"/>
                        <a:pt x="224" y="218"/>
                      </a:cubicBezTo>
                      <a:cubicBezTo>
                        <a:pt x="214" y="218"/>
                        <a:pt x="200" y="220"/>
                        <a:pt x="192" y="216"/>
                      </a:cubicBezTo>
                      <a:cubicBezTo>
                        <a:pt x="194" y="208"/>
                        <a:pt x="220" y="210"/>
                        <a:pt x="228" y="210"/>
                      </a:cubicBezTo>
                      <a:cubicBezTo>
                        <a:pt x="242" y="210"/>
                        <a:pt x="248" y="210"/>
                        <a:pt x="258" y="214"/>
                      </a:cubicBezTo>
                      <a:moveTo>
                        <a:pt x="346" y="80"/>
                      </a:moveTo>
                      <a:cubicBezTo>
                        <a:pt x="346" y="130"/>
                        <a:pt x="318" y="180"/>
                        <a:pt x="282" y="202"/>
                      </a:cubicBezTo>
                      <a:cubicBezTo>
                        <a:pt x="262" y="196"/>
                        <a:pt x="248" y="194"/>
                        <a:pt x="228" y="194"/>
                      </a:cubicBezTo>
                      <a:cubicBezTo>
                        <a:pt x="212" y="194"/>
                        <a:pt x="174" y="194"/>
                        <a:pt x="174" y="216"/>
                      </a:cubicBezTo>
                      <a:cubicBezTo>
                        <a:pt x="172" y="236"/>
                        <a:pt x="210" y="234"/>
                        <a:pt x="222" y="234"/>
                      </a:cubicBezTo>
                      <a:cubicBezTo>
                        <a:pt x="248" y="234"/>
                        <a:pt x="258" y="234"/>
                        <a:pt x="280" y="224"/>
                      </a:cubicBezTo>
                      <a:cubicBezTo>
                        <a:pt x="306" y="250"/>
                        <a:pt x="310" y="272"/>
                        <a:pt x="310" y="304"/>
                      </a:cubicBezTo>
                      <a:cubicBezTo>
                        <a:pt x="312" y="346"/>
                        <a:pt x="296" y="398"/>
                        <a:pt x="276" y="426"/>
                      </a:cubicBezTo>
                      <a:cubicBezTo>
                        <a:pt x="248" y="464"/>
                        <a:pt x="200" y="490"/>
                        <a:pt x="160" y="490"/>
                      </a:cubicBezTo>
                      <a:cubicBezTo>
                        <a:pt x="106" y="490"/>
                        <a:pt x="80" y="448"/>
                        <a:pt x="80" y="398"/>
                      </a:cubicBezTo>
                      <a:cubicBezTo>
                        <a:pt x="80" y="392"/>
                        <a:pt x="80" y="380"/>
                        <a:pt x="84" y="368"/>
                      </a:cubicBezTo>
                      <a:lnTo>
                        <a:pt x="128" y="188"/>
                      </a:lnTo>
                      <a:cubicBezTo>
                        <a:pt x="144" y="128"/>
                        <a:pt x="196" y="16"/>
                        <a:pt x="280" y="16"/>
                      </a:cubicBezTo>
                      <a:cubicBezTo>
                        <a:pt x="320" y="16"/>
                        <a:pt x="346" y="38"/>
                        <a:pt x="346" y="80"/>
                      </a:cubicBez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53" name="Freeform 99"/>
                <p:cNvSpPr/>
                <p:nvPr/>
              </p:nvSpPr>
              <p:spPr>
                <a:xfrm>
                  <a:off x="7318440" y="4593240"/>
                  <a:ext cx="166680" cy="1134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463" h="315">
                      <a:moveTo>
                        <a:pt x="462" y="0"/>
                      </a:moveTo>
                      <a:lnTo>
                        <a:pt x="410" y="0"/>
                      </a:lnTo>
                      <a:lnTo>
                        <a:pt x="326" y="162"/>
                      </a:lnTo>
                      <a:cubicBezTo>
                        <a:pt x="308" y="200"/>
                        <a:pt x="284" y="248"/>
                        <a:pt x="274" y="276"/>
                      </a:cubicBezTo>
                      <a:lnTo>
                        <a:pt x="274" y="256"/>
                      </a:lnTo>
                      <a:cubicBezTo>
                        <a:pt x="274" y="216"/>
                        <a:pt x="272" y="184"/>
                        <a:pt x="268" y="146"/>
                      </a:cubicBezTo>
                      <a:lnTo>
                        <a:pt x="254" y="0"/>
                      </a:lnTo>
                      <a:lnTo>
                        <a:pt x="204" y="0"/>
                      </a:lnTo>
                      <a:lnTo>
                        <a:pt x="124" y="158"/>
                      </a:lnTo>
                      <a:cubicBezTo>
                        <a:pt x="104" y="196"/>
                        <a:pt x="82" y="236"/>
                        <a:pt x="72" y="274"/>
                      </a:cubicBezTo>
                      <a:lnTo>
                        <a:pt x="70" y="274"/>
                      </a:lnTo>
                      <a:cubicBezTo>
                        <a:pt x="72" y="268"/>
                        <a:pt x="72" y="256"/>
                        <a:pt x="72" y="242"/>
                      </a:cubicBezTo>
                      <a:cubicBezTo>
                        <a:pt x="72" y="234"/>
                        <a:pt x="72" y="198"/>
                        <a:pt x="66" y="134"/>
                      </a:cubicBezTo>
                      <a:lnTo>
                        <a:pt x="54" y="0"/>
                      </a:lnTo>
                      <a:lnTo>
                        <a:pt x="0" y="0"/>
                      </a:lnTo>
                      <a:lnTo>
                        <a:pt x="30" y="314"/>
                      </a:lnTo>
                      <a:lnTo>
                        <a:pt x="86" y="314"/>
                      </a:lnTo>
                      <a:cubicBezTo>
                        <a:pt x="90" y="308"/>
                        <a:pt x="136" y="218"/>
                        <a:pt x="152" y="188"/>
                      </a:cubicBezTo>
                      <a:cubicBezTo>
                        <a:pt x="182" y="126"/>
                        <a:pt x="212" y="66"/>
                        <a:pt x="220" y="40"/>
                      </a:cubicBezTo>
                      <a:cubicBezTo>
                        <a:pt x="220" y="42"/>
                        <a:pt x="218" y="54"/>
                        <a:pt x="218" y="70"/>
                      </a:cubicBezTo>
                      <a:cubicBezTo>
                        <a:pt x="218" y="102"/>
                        <a:pt x="222" y="140"/>
                        <a:pt x="224" y="174"/>
                      </a:cubicBezTo>
                      <a:lnTo>
                        <a:pt x="238" y="314"/>
                      </a:lnTo>
                      <a:lnTo>
                        <a:pt x="298" y="314"/>
                      </a:lnTo>
                      <a:lnTo>
                        <a:pt x="462" y="0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54" name="Freeform 100"/>
                <p:cNvSpPr/>
                <p:nvPr/>
              </p:nvSpPr>
              <p:spPr>
                <a:xfrm>
                  <a:off x="7505640" y="4516200"/>
                  <a:ext cx="6516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81" h="705">
                      <a:moveTo>
                        <a:pt x="44" y="704"/>
                      </a:moveTo>
                      <a:cubicBezTo>
                        <a:pt x="66" y="684"/>
                        <a:pt x="114" y="640"/>
                        <a:pt x="146" y="554"/>
                      </a:cubicBezTo>
                      <a:cubicBezTo>
                        <a:pt x="174" y="478"/>
                        <a:pt x="180" y="404"/>
                        <a:pt x="180" y="352"/>
                      </a:cubicBezTo>
                      <a:cubicBezTo>
                        <a:pt x="180" y="124"/>
                        <a:pt x="78" y="32"/>
                        <a:pt x="44" y="0"/>
                      </a:cubicBezTo>
                      <a:lnTo>
                        <a:pt x="0" y="0"/>
                      </a:lnTo>
                      <a:cubicBezTo>
                        <a:pt x="34" y="34"/>
                        <a:pt x="124" y="124"/>
                        <a:pt x="124" y="352"/>
                      </a:cubicBezTo>
                      <a:cubicBezTo>
                        <a:pt x="124" y="392"/>
                        <a:pt x="122" y="474"/>
                        <a:pt x="94" y="558"/>
                      </a:cubicBezTo>
                      <a:cubicBezTo>
                        <a:pt x="64" y="640"/>
                        <a:pt x="24" y="682"/>
                        <a:pt x="0" y="704"/>
                      </a:cubicBezTo>
                      <a:lnTo>
                        <a:pt x="44" y="704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  <p:sp>
              <p:nvSpPr>
                <p:cNvPr id="3055" name="Freeform 101"/>
                <p:cNvSpPr/>
                <p:nvPr/>
              </p:nvSpPr>
              <p:spPr>
                <a:xfrm>
                  <a:off x="7603560" y="4516200"/>
                  <a:ext cx="57240" cy="2538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9" h="705">
                      <a:moveTo>
                        <a:pt x="156" y="364"/>
                      </a:moveTo>
                      <a:cubicBezTo>
                        <a:pt x="158" y="356"/>
                        <a:pt x="158" y="354"/>
                        <a:pt x="158" y="352"/>
                      </a:cubicBezTo>
                      <a:cubicBezTo>
                        <a:pt x="158" y="350"/>
                        <a:pt x="158" y="348"/>
                        <a:pt x="156" y="340"/>
                      </a:cubicBezTo>
                      <a:lnTo>
                        <a:pt x="30" y="16"/>
                      </a:lnTo>
                      <a:cubicBezTo>
                        <a:pt x="26" y="4"/>
                        <a:pt x="22" y="0"/>
                        <a:pt x="14" y="0"/>
                      </a:cubicBezTo>
                      <a:cubicBezTo>
                        <a:pt x="6" y="0"/>
                        <a:pt x="0" y="6"/>
                        <a:pt x="0" y="14"/>
                      </a:cubicBezTo>
                      <a:cubicBezTo>
                        <a:pt x="0" y="16"/>
                        <a:pt x="0" y="18"/>
                        <a:pt x="4" y="26"/>
                      </a:cubicBezTo>
                      <a:lnTo>
                        <a:pt x="130" y="352"/>
                      </a:lnTo>
                      <a:lnTo>
                        <a:pt x="4" y="678"/>
                      </a:lnTo>
                      <a:cubicBezTo>
                        <a:pt x="0" y="686"/>
                        <a:pt x="0" y="688"/>
                        <a:pt x="0" y="690"/>
                      </a:cubicBezTo>
                      <a:cubicBezTo>
                        <a:pt x="0" y="698"/>
                        <a:pt x="6" y="704"/>
                        <a:pt x="14" y="704"/>
                      </a:cubicBezTo>
                      <a:cubicBezTo>
                        <a:pt x="24" y="704"/>
                        <a:pt x="26" y="698"/>
                        <a:pt x="30" y="690"/>
                      </a:cubicBezTo>
                      <a:lnTo>
                        <a:pt x="156" y="364"/>
                      </a:lnTo>
                    </a:path>
                  </a:pathLst>
                </a:custGeom>
                <a:solidFill>
                  <a:srgbClr val="000000"/>
                </a:solidFill>
                <a:ln w="12600">
                  <a:noFill/>
                </a:ln>
              </p:spPr>
            </p:sp>
          </p:grpSp>
          <p:sp>
            <p:nvSpPr>
              <p:cNvPr id="3056" name="Line 102"/>
              <p:cNvSpPr/>
              <p:nvPr/>
            </p:nvSpPr>
            <p:spPr>
              <a:xfrm>
                <a:off x="5587560" y="3909600"/>
                <a:ext cx="720000" cy="0"/>
              </a:xfrm>
              <a:prstGeom prst="line">
                <a:avLst/>
              </a:prstGeom>
              <a:ln w="29160">
                <a:solidFill>
                  <a:srgbClr val="FF66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057" name="Line 103"/>
              <p:cNvSpPr/>
              <p:nvPr/>
            </p:nvSpPr>
            <p:spPr>
              <a:xfrm>
                <a:off x="5587560" y="3513600"/>
                <a:ext cx="720000" cy="0"/>
              </a:xfrm>
              <a:prstGeom prst="line">
                <a:avLst/>
              </a:prstGeom>
              <a:ln w="29160">
                <a:solidFill>
                  <a:srgbClr val="588695"/>
                </a:solidFill>
                <a:prstDash val="dash"/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058" name="CustomShape 104"/>
              <p:cNvSpPr/>
              <p:nvPr/>
            </p:nvSpPr>
            <p:spPr>
              <a:xfrm>
                <a:off x="5830920" y="4169880"/>
                <a:ext cx="216000" cy="216000"/>
              </a:xfrm>
              <a:prstGeom prst="ellipse">
                <a:avLst/>
              </a:prstGeom>
              <a:solidFill>
                <a:srgbClr val="FF9900"/>
              </a:solidFill>
              <a:ln w="36000">
                <a:solidFill>
                  <a:srgbClr val="FF66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3059" name="CustomShape 105"/>
              <p:cNvSpPr/>
              <p:nvPr/>
            </p:nvSpPr>
            <p:spPr>
              <a:xfrm>
                <a:off x="5843520" y="4498920"/>
                <a:ext cx="194400" cy="28800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10800" y="0"/>
                    </a:moveTo>
                    <a:lnTo>
                      <a:pt x="21600" y="10800"/>
                    </a:lnTo>
                    <a:lnTo>
                      <a:pt x="10800" y="21600"/>
                    </a:lnTo>
                    <a:lnTo>
                      <a:pt x="0" y="10800"/>
                    </a:lnTo>
                    <a:lnTo>
                      <a:pt x="10800" y="0"/>
                    </a:lnTo>
                    <a:close/>
                  </a:path>
                </a:pathLst>
              </a:custGeom>
              <a:noFill/>
              <a:ln w="360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sp>
        <p:nvSpPr>
          <p:cNvPr id="3060" name="CustomShape 106"/>
          <p:cNvSpPr/>
          <p:nvPr/>
        </p:nvSpPr>
        <p:spPr>
          <a:xfrm>
            <a:off x="5652000" y="4168359"/>
            <a:ext cx="2736000" cy="9111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3061" name="Group 107"/>
          <p:cNvGrpSpPr/>
          <p:nvPr/>
        </p:nvGrpSpPr>
        <p:grpSpPr>
          <a:xfrm>
            <a:off x="1015200" y="1025509"/>
            <a:ext cx="3695400" cy="696960"/>
            <a:chOff x="1015200" y="1012680"/>
            <a:chExt cx="3695400" cy="696960"/>
          </a:xfrm>
        </p:grpSpPr>
        <p:sp>
          <p:nvSpPr>
            <p:cNvPr id="3062" name="Freeform 108"/>
            <p:cNvSpPr/>
            <p:nvPr/>
          </p:nvSpPr>
          <p:spPr>
            <a:xfrm>
              <a:off x="1015200" y="1012680"/>
              <a:ext cx="3695760" cy="697320"/>
            </a:xfrm>
            <a:custGeom>
              <a:avLst/>
              <a:gdLst/>
              <a:ahLst/>
              <a:cxnLst/>
              <a:rect l="0" t="0" r="r" b="b"/>
              <a:pathLst>
                <a:path w="10266" h="1937">
                  <a:moveTo>
                    <a:pt x="5133" y="1936"/>
                  </a:moveTo>
                  <a:lnTo>
                    <a:pt x="0" y="1936"/>
                  </a:lnTo>
                  <a:lnTo>
                    <a:pt x="0" y="0"/>
                  </a:lnTo>
                  <a:lnTo>
                    <a:pt x="10265" y="0"/>
                  </a:lnTo>
                  <a:lnTo>
                    <a:pt x="10265" y="1936"/>
                  </a:lnTo>
                  <a:lnTo>
                    <a:pt x="5133" y="1936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3063" name="Freeform 109"/>
            <p:cNvSpPr/>
            <p:nvPr/>
          </p:nvSpPr>
          <p:spPr>
            <a:xfrm>
              <a:off x="1046160" y="101268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29"/>
                  </a:moveTo>
                  <a:cubicBezTo>
                    <a:pt x="174" y="22"/>
                    <a:pt x="174" y="20"/>
                    <a:pt x="174" y="15"/>
                  </a:cubicBezTo>
                  <a:cubicBezTo>
                    <a:pt x="174" y="7"/>
                    <a:pt x="167" y="0"/>
                    <a:pt x="158" y="0"/>
                  </a:cubicBezTo>
                  <a:cubicBezTo>
                    <a:pt x="152" y="0"/>
                    <a:pt x="147" y="4"/>
                    <a:pt x="141" y="18"/>
                  </a:cubicBezTo>
                  <a:lnTo>
                    <a:pt x="4" y="374"/>
                  </a:lnTo>
                  <a:cubicBezTo>
                    <a:pt x="2" y="378"/>
                    <a:pt x="0" y="383"/>
                    <a:pt x="0" y="387"/>
                  </a:cubicBezTo>
                  <a:cubicBezTo>
                    <a:pt x="0" y="389"/>
                    <a:pt x="0" y="392"/>
                    <a:pt x="4" y="400"/>
                  </a:cubicBezTo>
                  <a:lnTo>
                    <a:pt x="141" y="757"/>
                  </a:lnTo>
                  <a:cubicBezTo>
                    <a:pt x="143" y="766"/>
                    <a:pt x="147" y="774"/>
                    <a:pt x="158" y="774"/>
                  </a:cubicBezTo>
                  <a:cubicBezTo>
                    <a:pt x="167" y="774"/>
                    <a:pt x="174" y="768"/>
                    <a:pt x="174" y="759"/>
                  </a:cubicBezTo>
                  <a:cubicBezTo>
                    <a:pt x="174" y="757"/>
                    <a:pt x="174" y="757"/>
                    <a:pt x="172" y="748"/>
                  </a:cubicBezTo>
                  <a:lnTo>
                    <a:pt x="33" y="387"/>
                  </a:lnTo>
                  <a:lnTo>
                    <a:pt x="172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64" name="Freeform 110"/>
            <p:cNvSpPr/>
            <p:nvPr/>
          </p:nvSpPr>
          <p:spPr>
            <a:xfrm>
              <a:off x="1133280" y="10933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65" name="Freeform 111"/>
            <p:cNvSpPr/>
            <p:nvPr/>
          </p:nvSpPr>
          <p:spPr>
            <a:xfrm>
              <a:off x="1247400" y="109836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66" name="Freeform 112"/>
            <p:cNvSpPr/>
            <p:nvPr/>
          </p:nvSpPr>
          <p:spPr>
            <a:xfrm>
              <a:off x="1398600" y="109512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67" name="Freeform 113"/>
            <p:cNvSpPr/>
            <p:nvPr/>
          </p:nvSpPr>
          <p:spPr>
            <a:xfrm>
              <a:off x="1541160" y="1012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68" name="Freeform 114"/>
            <p:cNvSpPr/>
            <p:nvPr/>
          </p:nvSpPr>
          <p:spPr>
            <a:xfrm>
              <a:off x="1650240" y="114660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69" name="Freeform 115"/>
            <p:cNvSpPr/>
            <p:nvPr/>
          </p:nvSpPr>
          <p:spPr>
            <a:xfrm>
              <a:off x="1852200" y="1024560"/>
              <a:ext cx="153360" cy="251280"/>
            </a:xfrm>
            <a:custGeom>
              <a:avLst/>
              <a:gdLst/>
              <a:ahLst/>
              <a:cxnLst/>
              <a:rect l="0" t="0" r="r" b="b"/>
              <a:pathLst>
                <a:path w="426" h="698">
                  <a:moveTo>
                    <a:pt x="425" y="106"/>
                  </a:moveTo>
                  <a:cubicBezTo>
                    <a:pt x="425" y="48"/>
                    <a:pt x="381" y="0"/>
                    <a:pt x="319" y="0"/>
                  </a:cubicBezTo>
                  <a:cubicBezTo>
                    <a:pt x="273" y="0"/>
                    <a:pt x="251" y="13"/>
                    <a:pt x="224" y="33"/>
                  </a:cubicBezTo>
                  <a:cubicBezTo>
                    <a:pt x="180" y="64"/>
                    <a:pt x="139" y="139"/>
                    <a:pt x="123" y="198"/>
                  </a:cubicBezTo>
                  <a:lnTo>
                    <a:pt x="0" y="691"/>
                  </a:lnTo>
                  <a:cubicBezTo>
                    <a:pt x="0" y="693"/>
                    <a:pt x="2" y="697"/>
                    <a:pt x="9" y="697"/>
                  </a:cubicBezTo>
                  <a:cubicBezTo>
                    <a:pt x="15" y="697"/>
                    <a:pt x="18" y="697"/>
                    <a:pt x="20" y="695"/>
                  </a:cubicBezTo>
                  <a:lnTo>
                    <a:pt x="73" y="480"/>
                  </a:lnTo>
                  <a:cubicBezTo>
                    <a:pt x="88" y="526"/>
                    <a:pt x="123" y="554"/>
                    <a:pt x="178" y="554"/>
                  </a:cubicBezTo>
                  <a:cubicBezTo>
                    <a:pt x="235" y="554"/>
                    <a:pt x="295" y="528"/>
                    <a:pt x="328" y="495"/>
                  </a:cubicBezTo>
                  <a:cubicBezTo>
                    <a:pt x="365" y="458"/>
                    <a:pt x="392" y="409"/>
                    <a:pt x="392" y="352"/>
                  </a:cubicBezTo>
                  <a:cubicBezTo>
                    <a:pt x="392" y="295"/>
                    <a:pt x="363" y="255"/>
                    <a:pt x="334" y="235"/>
                  </a:cubicBezTo>
                  <a:cubicBezTo>
                    <a:pt x="378" y="211"/>
                    <a:pt x="425" y="163"/>
                    <a:pt x="425" y="106"/>
                  </a:cubicBezTo>
                  <a:moveTo>
                    <a:pt x="284" y="235"/>
                  </a:moveTo>
                  <a:cubicBezTo>
                    <a:pt x="273" y="240"/>
                    <a:pt x="266" y="240"/>
                    <a:pt x="246" y="240"/>
                  </a:cubicBezTo>
                  <a:cubicBezTo>
                    <a:pt x="235" y="240"/>
                    <a:pt x="220" y="242"/>
                    <a:pt x="211" y="238"/>
                  </a:cubicBezTo>
                  <a:cubicBezTo>
                    <a:pt x="213" y="229"/>
                    <a:pt x="242" y="231"/>
                    <a:pt x="251" y="231"/>
                  </a:cubicBezTo>
                  <a:cubicBezTo>
                    <a:pt x="266" y="231"/>
                    <a:pt x="273" y="231"/>
                    <a:pt x="284" y="235"/>
                  </a:cubicBezTo>
                  <a:moveTo>
                    <a:pt x="381" y="88"/>
                  </a:moveTo>
                  <a:cubicBezTo>
                    <a:pt x="381" y="143"/>
                    <a:pt x="350" y="198"/>
                    <a:pt x="310" y="222"/>
                  </a:cubicBezTo>
                  <a:cubicBezTo>
                    <a:pt x="288" y="216"/>
                    <a:pt x="273" y="213"/>
                    <a:pt x="251" y="213"/>
                  </a:cubicBezTo>
                  <a:cubicBezTo>
                    <a:pt x="233" y="213"/>
                    <a:pt x="191" y="213"/>
                    <a:pt x="191" y="238"/>
                  </a:cubicBezTo>
                  <a:cubicBezTo>
                    <a:pt x="189" y="260"/>
                    <a:pt x="231" y="257"/>
                    <a:pt x="244" y="257"/>
                  </a:cubicBezTo>
                  <a:cubicBezTo>
                    <a:pt x="273" y="257"/>
                    <a:pt x="284" y="257"/>
                    <a:pt x="308" y="246"/>
                  </a:cubicBezTo>
                  <a:cubicBezTo>
                    <a:pt x="337" y="275"/>
                    <a:pt x="341" y="299"/>
                    <a:pt x="341" y="334"/>
                  </a:cubicBezTo>
                  <a:cubicBezTo>
                    <a:pt x="343" y="381"/>
                    <a:pt x="326" y="438"/>
                    <a:pt x="304" y="469"/>
                  </a:cubicBezTo>
                  <a:cubicBezTo>
                    <a:pt x="273" y="510"/>
                    <a:pt x="220" y="539"/>
                    <a:pt x="176" y="539"/>
                  </a:cubicBezTo>
                  <a:cubicBezTo>
                    <a:pt x="117" y="539"/>
                    <a:pt x="88" y="493"/>
                    <a:pt x="88" y="438"/>
                  </a:cubicBezTo>
                  <a:cubicBezTo>
                    <a:pt x="88" y="431"/>
                    <a:pt x="88" y="418"/>
                    <a:pt x="92" y="405"/>
                  </a:cubicBezTo>
                  <a:lnTo>
                    <a:pt x="141" y="207"/>
                  </a:lnTo>
                  <a:cubicBezTo>
                    <a:pt x="158" y="141"/>
                    <a:pt x="216" y="18"/>
                    <a:pt x="308" y="18"/>
                  </a:cubicBezTo>
                  <a:cubicBezTo>
                    <a:pt x="352" y="18"/>
                    <a:pt x="381" y="42"/>
                    <a:pt x="381" y="88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70" name="Freeform 116"/>
            <p:cNvSpPr/>
            <p:nvPr/>
          </p:nvSpPr>
          <p:spPr>
            <a:xfrm>
              <a:off x="2046240" y="1098360"/>
              <a:ext cx="183240" cy="124560"/>
            </a:xfrm>
            <a:custGeom>
              <a:avLst/>
              <a:gdLst/>
              <a:ahLst/>
              <a:cxnLst/>
              <a:rect l="0" t="0" r="r" b="b"/>
              <a:pathLst>
                <a:path w="509" h="346">
                  <a:moveTo>
                    <a:pt x="508" y="0"/>
                  </a:moveTo>
                  <a:lnTo>
                    <a:pt x="451" y="0"/>
                  </a:lnTo>
                  <a:lnTo>
                    <a:pt x="359" y="178"/>
                  </a:lnTo>
                  <a:cubicBezTo>
                    <a:pt x="339" y="220"/>
                    <a:pt x="312" y="273"/>
                    <a:pt x="301" y="304"/>
                  </a:cubicBezTo>
                  <a:lnTo>
                    <a:pt x="301" y="282"/>
                  </a:lnTo>
                  <a:cubicBezTo>
                    <a:pt x="301" y="238"/>
                    <a:pt x="299" y="202"/>
                    <a:pt x="295" y="161"/>
                  </a:cubicBezTo>
                  <a:lnTo>
                    <a:pt x="279" y="0"/>
                  </a:lnTo>
                  <a:lnTo>
                    <a:pt x="224" y="0"/>
                  </a:lnTo>
                  <a:lnTo>
                    <a:pt x="136" y="174"/>
                  </a:lnTo>
                  <a:cubicBezTo>
                    <a:pt x="114" y="216"/>
                    <a:pt x="90" y="260"/>
                    <a:pt x="79" y="301"/>
                  </a:cubicBezTo>
                  <a:lnTo>
                    <a:pt x="77" y="301"/>
                  </a:lnTo>
                  <a:cubicBezTo>
                    <a:pt x="79" y="295"/>
                    <a:pt x="79" y="282"/>
                    <a:pt x="79" y="266"/>
                  </a:cubicBezTo>
                  <a:cubicBezTo>
                    <a:pt x="79" y="257"/>
                    <a:pt x="79" y="218"/>
                    <a:pt x="73" y="147"/>
                  </a:cubicBezTo>
                  <a:lnTo>
                    <a:pt x="59" y="0"/>
                  </a:lnTo>
                  <a:lnTo>
                    <a:pt x="0" y="0"/>
                  </a:lnTo>
                  <a:lnTo>
                    <a:pt x="33" y="345"/>
                  </a:lnTo>
                  <a:lnTo>
                    <a:pt x="95" y="345"/>
                  </a:lnTo>
                  <a:cubicBezTo>
                    <a:pt x="99" y="339"/>
                    <a:pt x="150" y="240"/>
                    <a:pt x="167" y="207"/>
                  </a:cubicBezTo>
                  <a:cubicBezTo>
                    <a:pt x="200" y="139"/>
                    <a:pt x="233" y="73"/>
                    <a:pt x="242" y="44"/>
                  </a:cubicBezTo>
                  <a:cubicBezTo>
                    <a:pt x="242" y="46"/>
                    <a:pt x="240" y="59"/>
                    <a:pt x="240" y="77"/>
                  </a:cubicBezTo>
                  <a:cubicBezTo>
                    <a:pt x="240" y="112"/>
                    <a:pt x="244" y="154"/>
                    <a:pt x="246" y="191"/>
                  </a:cubicBezTo>
                  <a:lnTo>
                    <a:pt x="262" y="345"/>
                  </a:lnTo>
                  <a:lnTo>
                    <a:pt x="328" y="345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71" name="Freeform 117"/>
            <p:cNvSpPr/>
            <p:nvPr/>
          </p:nvSpPr>
          <p:spPr>
            <a:xfrm>
              <a:off x="2252160" y="1012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72" name="Freeform 118"/>
            <p:cNvSpPr/>
            <p:nvPr/>
          </p:nvSpPr>
          <p:spPr>
            <a:xfrm>
              <a:off x="2360160" y="101268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400"/>
                  </a:moveTo>
                  <a:cubicBezTo>
                    <a:pt x="174" y="392"/>
                    <a:pt x="174" y="389"/>
                    <a:pt x="174" y="387"/>
                  </a:cubicBezTo>
                  <a:cubicBezTo>
                    <a:pt x="174" y="385"/>
                    <a:pt x="174" y="383"/>
                    <a:pt x="172" y="374"/>
                  </a:cubicBezTo>
                  <a:lnTo>
                    <a:pt x="33" y="18"/>
                  </a:lnTo>
                  <a:cubicBezTo>
                    <a:pt x="29" y="4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0" y="20"/>
                    <a:pt x="4" y="29"/>
                  </a:cubicBezTo>
                  <a:lnTo>
                    <a:pt x="143" y="387"/>
                  </a:lnTo>
                  <a:lnTo>
                    <a:pt x="4" y="746"/>
                  </a:lnTo>
                  <a:cubicBezTo>
                    <a:pt x="0" y="755"/>
                    <a:pt x="0" y="757"/>
                    <a:pt x="0" y="759"/>
                  </a:cubicBezTo>
                  <a:cubicBezTo>
                    <a:pt x="0" y="768"/>
                    <a:pt x="7" y="774"/>
                    <a:pt x="15" y="774"/>
                  </a:cubicBezTo>
                  <a:cubicBezTo>
                    <a:pt x="26" y="774"/>
                    <a:pt x="29" y="768"/>
                    <a:pt x="33" y="759"/>
                  </a:cubicBezTo>
                  <a:lnTo>
                    <a:pt x="172" y="40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73" name="Freeform 119"/>
            <p:cNvSpPr/>
            <p:nvPr/>
          </p:nvSpPr>
          <p:spPr>
            <a:xfrm>
              <a:off x="2546280" y="111888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74" name="Freeform 120"/>
            <p:cNvSpPr/>
            <p:nvPr/>
          </p:nvSpPr>
          <p:spPr>
            <a:xfrm>
              <a:off x="2833560" y="10933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75" name="Freeform 121"/>
            <p:cNvSpPr/>
            <p:nvPr/>
          </p:nvSpPr>
          <p:spPr>
            <a:xfrm>
              <a:off x="2947680" y="109836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76" name="Freeform 122"/>
            <p:cNvSpPr/>
            <p:nvPr/>
          </p:nvSpPr>
          <p:spPr>
            <a:xfrm>
              <a:off x="3098880" y="109512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77" name="Freeform 123"/>
            <p:cNvSpPr/>
            <p:nvPr/>
          </p:nvSpPr>
          <p:spPr>
            <a:xfrm>
              <a:off x="3242160" y="1012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78" name="Freeform 124"/>
            <p:cNvSpPr/>
            <p:nvPr/>
          </p:nvSpPr>
          <p:spPr>
            <a:xfrm>
              <a:off x="3351600" y="114660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79" name="Freeform 125"/>
            <p:cNvSpPr/>
            <p:nvPr/>
          </p:nvSpPr>
          <p:spPr>
            <a:xfrm>
              <a:off x="3553560" y="1024560"/>
              <a:ext cx="153360" cy="251280"/>
            </a:xfrm>
            <a:custGeom>
              <a:avLst/>
              <a:gdLst/>
              <a:ahLst/>
              <a:cxnLst/>
              <a:rect l="0" t="0" r="r" b="b"/>
              <a:pathLst>
                <a:path w="426" h="698">
                  <a:moveTo>
                    <a:pt x="425" y="106"/>
                  </a:moveTo>
                  <a:cubicBezTo>
                    <a:pt x="425" y="48"/>
                    <a:pt x="381" y="0"/>
                    <a:pt x="319" y="0"/>
                  </a:cubicBezTo>
                  <a:cubicBezTo>
                    <a:pt x="273" y="0"/>
                    <a:pt x="251" y="13"/>
                    <a:pt x="224" y="33"/>
                  </a:cubicBezTo>
                  <a:cubicBezTo>
                    <a:pt x="180" y="64"/>
                    <a:pt x="139" y="139"/>
                    <a:pt x="123" y="198"/>
                  </a:cubicBezTo>
                  <a:lnTo>
                    <a:pt x="0" y="691"/>
                  </a:lnTo>
                  <a:cubicBezTo>
                    <a:pt x="0" y="693"/>
                    <a:pt x="2" y="697"/>
                    <a:pt x="9" y="697"/>
                  </a:cubicBezTo>
                  <a:cubicBezTo>
                    <a:pt x="15" y="697"/>
                    <a:pt x="18" y="697"/>
                    <a:pt x="20" y="695"/>
                  </a:cubicBezTo>
                  <a:lnTo>
                    <a:pt x="73" y="480"/>
                  </a:lnTo>
                  <a:cubicBezTo>
                    <a:pt x="88" y="526"/>
                    <a:pt x="123" y="554"/>
                    <a:pt x="178" y="554"/>
                  </a:cubicBezTo>
                  <a:cubicBezTo>
                    <a:pt x="235" y="554"/>
                    <a:pt x="295" y="528"/>
                    <a:pt x="328" y="495"/>
                  </a:cubicBezTo>
                  <a:cubicBezTo>
                    <a:pt x="365" y="458"/>
                    <a:pt x="392" y="409"/>
                    <a:pt x="392" y="352"/>
                  </a:cubicBezTo>
                  <a:cubicBezTo>
                    <a:pt x="392" y="295"/>
                    <a:pt x="363" y="255"/>
                    <a:pt x="334" y="235"/>
                  </a:cubicBezTo>
                  <a:cubicBezTo>
                    <a:pt x="378" y="211"/>
                    <a:pt x="425" y="163"/>
                    <a:pt x="425" y="106"/>
                  </a:cubicBezTo>
                  <a:moveTo>
                    <a:pt x="284" y="235"/>
                  </a:moveTo>
                  <a:cubicBezTo>
                    <a:pt x="273" y="240"/>
                    <a:pt x="266" y="240"/>
                    <a:pt x="246" y="240"/>
                  </a:cubicBezTo>
                  <a:cubicBezTo>
                    <a:pt x="235" y="240"/>
                    <a:pt x="220" y="242"/>
                    <a:pt x="211" y="238"/>
                  </a:cubicBezTo>
                  <a:cubicBezTo>
                    <a:pt x="213" y="229"/>
                    <a:pt x="242" y="231"/>
                    <a:pt x="251" y="231"/>
                  </a:cubicBezTo>
                  <a:cubicBezTo>
                    <a:pt x="266" y="231"/>
                    <a:pt x="273" y="231"/>
                    <a:pt x="284" y="235"/>
                  </a:cubicBezTo>
                  <a:moveTo>
                    <a:pt x="381" y="88"/>
                  </a:moveTo>
                  <a:cubicBezTo>
                    <a:pt x="381" y="143"/>
                    <a:pt x="350" y="198"/>
                    <a:pt x="310" y="222"/>
                  </a:cubicBezTo>
                  <a:cubicBezTo>
                    <a:pt x="288" y="216"/>
                    <a:pt x="273" y="213"/>
                    <a:pt x="251" y="213"/>
                  </a:cubicBezTo>
                  <a:cubicBezTo>
                    <a:pt x="233" y="213"/>
                    <a:pt x="191" y="213"/>
                    <a:pt x="191" y="238"/>
                  </a:cubicBezTo>
                  <a:cubicBezTo>
                    <a:pt x="189" y="260"/>
                    <a:pt x="231" y="257"/>
                    <a:pt x="244" y="257"/>
                  </a:cubicBezTo>
                  <a:cubicBezTo>
                    <a:pt x="273" y="257"/>
                    <a:pt x="284" y="257"/>
                    <a:pt x="308" y="246"/>
                  </a:cubicBezTo>
                  <a:cubicBezTo>
                    <a:pt x="337" y="275"/>
                    <a:pt x="341" y="299"/>
                    <a:pt x="341" y="334"/>
                  </a:cubicBezTo>
                  <a:cubicBezTo>
                    <a:pt x="343" y="381"/>
                    <a:pt x="326" y="438"/>
                    <a:pt x="304" y="469"/>
                  </a:cubicBezTo>
                  <a:cubicBezTo>
                    <a:pt x="273" y="510"/>
                    <a:pt x="220" y="539"/>
                    <a:pt x="176" y="539"/>
                  </a:cubicBezTo>
                  <a:cubicBezTo>
                    <a:pt x="117" y="539"/>
                    <a:pt x="88" y="493"/>
                    <a:pt x="88" y="438"/>
                  </a:cubicBezTo>
                  <a:cubicBezTo>
                    <a:pt x="88" y="431"/>
                    <a:pt x="88" y="418"/>
                    <a:pt x="92" y="405"/>
                  </a:cubicBezTo>
                  <a:lnTo>
                    <a:pt x="141" y="207"/>
                  </a:lnTo>
                  <a:cubicBezTo>
                    <a:pt x="158" y="141"/>
                    <a:pt x="216" y="18"/>
                    <a:pt x="308" y="18"/>
                  </a:cubicBezTo>
                  <a:cubicBezTo>
                    <a:pt x="352" y="18"/>
                    <a:pt x="381" y="42"/>
                    <a:pt x="381" y="88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80" name="Freeform 126"/>
            <p:cNvSpPr/>
            <p:nvPr/>
          </p:nvSpPr>
          <p:spPr>
            <a:xfrm>
              <a:off x="3728520" y="102852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0" y="238"/>
                  </a:moveTo>
                  <a:cubicBezTo>
                    <a:pt x="244" y="145"/>
                    <a:pt x="273" y="84"/>
                    <a:pt x="282" y="53"/>
                  </a:cubicBezTo>
                  <a:cubicBezTo>
                    <a:pt x="284" y="64"/>
                    <a:pt x="290" y="79"/>
                    <a:pt x="332" y="172"/>
                  </a:cubicBezTo>
                  <a:lnTo>
                    <a:pt x="473" y="475"/>
                  </a:lnTo>
                  <a:lnTo>
                    <a:pt x="90" y="475"/>
                  </a:lnTo>
                  <a:lnTo>
                    <a:pt x="200" y="23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81" name="Freeform 127"/>
            <p:cNvSpPr/>
            <p:nvPr/>
          </p:nvSpPr>
          <p:spPr>
            <a:xfrm>
              <a:off x="3974760" y="1029240"/>
              <a:ext cx="162000" cy="193680"/>
            </a:xfrm>
            <a:custGeom>
              <a:avLst/>
              <a:gdLst/>
              <a:ahLst/>
              <a:cxnLst/>
              <a:rect l="0" t="0" r="r" b="b"/>
              <a:pathLst>
                <a:path w="450" h="538">
                  <a:moveTo>
                    <a:pt x="121" y="293"/>
                  </a:moveTo>
                  <a:lnTo>
                    <a:pt x="356" y="293"/>
                  </a:lnTo>
                  <a:lnTo>
                    <a:pt x="365" y="244"/>
                  </a:lnTo>
                  <a:lnTo>
                    <a:pt x="132" y="244"/>
                  </a:lnTo>
                  <a:lnTo>
                    <a:pt x="172" y="51"/>
                  </a:lnTo>
                  <a:lnTo>
                    <a:pt x="275" y="51"/>
                  </a:lnTo>
                  <a:cubicBezTo>
                    <a:pt x="284" y="51"/>
                    <a:pt x="293" y="51"/>
                    <a:pt x="301" y="51"/>
                  </a:cubicBezTo>
                  <a:lnTo>
                    <a:pt x="440" y="51"/>
                  </a:lnTo>
                  <a:lnTo>
                    <a:pt x="449" y="0"/>
                  </a:lnTo>
                  <a:lnTo>
                    <a:pt x="114" y="0"/>
                  </a:lnTo>
                  <a:lnTo>
                    <a:pt x="0" y="537"/>
                  </a:lnTo>
                  <a:lnTo>
                    <a:pt x="68" y="537"/>
                  </a:lnTo>
                  <a:lnTo>
                    <a:pt x="121" y="29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82" name="Freeform 128"/>
            <p:cNvSpPr/>
            <p:nvPr/>
          </p:nvSpPr>
          <p:spPr>
            <a:xfrm>
              <a:off x="4120560" y="1126080"/>
              <a:ext cx="111960" cy="140400"/>
            </a:xfrm>
            <a:custGeom>
              <a:avLst/>
              <a:gdLst/>
              <a:ahLst/>
              <a:cxnLst/>
              <a:rect l="0" t="0" r="r" b="b"/>
              <a:pathLst>
                <a:path w="311" h="390">
                  <a:moveTo>
                    <a:pt x="310" y="222"/>
                  </a:moveTo>
                  <a:lnTo>
                    <a:pt x="187" y="222"/>
                  </a:lnTo>
                  <a:lnTo>
                    <a:pt x="187" y="257"/>
                  </a:lnTo>
                  <a:lnTo>
                    <a:pt x="262" y="257"/>
                  </a:lnTo>
                  <a:lnTo>
                    <a:pt x="262" y="341"/>
                  </a:lnTo>
                  <a:cubicBezTo>
                    <a:pt x="238" y="348"/>
                    <a:pt x="216" y="352"/>
                    <a:pt x="189" y="352"/>
                  </a:cubicBezTo>
                  <a:cubicBezTo>
                    <a:pt x="106" y="352"/>
                    <a:pt x="55" y="273"/>
                    <a:pt x="55" y="196"/>
                  </a:cubicBezTo>
                  <a:cubicBezTo>
                    <a:pt x="55" y="121"/>
                    <a:pt x="106" y="37"/>
                    <a:pt x="187" y="37"/>
                  </a:cubicBezTo>
                  <a:cubicBezTo>
                    <a:pt x="238" y="37"/>
                    <a:pt x="268" y="53"/>
                    <a:pt x="297" y="77"/>
                  </a:cubicBezTo>
                  <a:lnTo>
                    <a:pt x="306" y="26"/>
                  </a:lnTo>
                  <a:cubicBezTo>
                    <a:pt x="268" y="9"/>
                    <a:pt x="235" y="0"/>
                    <a:pt x="194" y="0"/>
                  </a:cubicBezTo>
                  <a:cubicBezTo>
                    <a:pt x="84" y="0"/>
                    <a:pt x="0" y="86"/>
                    <a:pt x="0" y="196"/>
                  </a:cubicBezTo>
                  <a:cubicBezTo>
                    <a:pt x="0" y="301"/>
                    <a:pt x="81" y="389"/>
                    <a:pt x="189" y="389"/>
                  </a:cubicBezTo>
                  <a:cubicBezTo>
                    <a:pt x="229" y="389"/>
                    <a:pt x="275" y="381"/>
                    <a:pt x="310" y="363"/>
                  </a:cubicBezTo>
                  <a:lnTo>
                    <a:pt x="310" y="22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83" name="Freeform 129"/>
            <p:cNvSpPr/>
            <p:nvPr/>
          </p:nvSpPr>
          <p:spPr>
            <a:xfrm>
              <a:off x="4259880" y="1130040"/>
              <a:ext cx="20880" cy="135000"/>
            </a:xfrm>
            <a:custGeom>
              <a:avLst/>
              <a:gdLst/>
              <a:ahLst/>
              <a:cxnLst/>
              <a:rect l="0" t="0" r="r" b="b"/>
              <a:pathLst>
                <a:path w="58" h="375">
                  <a:moveTo>
                    <a:pt x="57" y="0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57" y="0"/>
                  </a:lnTo>
                  <a:moveTo>
                    <a:pt x="53" y="132"/>
                  </a:moveTo>
                  <a:lnTo>
                    <a:pt x="4" y="132"/>
                  </a:lnTo>
                  <a:lnTo>
                    <a:pt x="4" y="374"/>
                  </a:lnTo>
                  <a:lnTo>
                    <a:pt x="53" y="374"/>
                  </a:lnTo>
                  <a:lnTo>
                    <a:pt x="53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84" name="Freeform 130"/>
            <p:cNvSpPr/>
            <p:nvPr/>
          </p:nvSpPr>
          <p:spPr>
            <a:xfrm>
              <a:off x="4311360" y="112824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85" name="Freeform 131"/>
            <p:cNvSpPr/>
            <p:nvPr/>
          </p:nvSpPr>
          <p:spPr>
            <a:xfrm>
              <a:off x="4418280" y="112824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86" name="Freeform 132"/>
            <p:cNvSpPr/>
            <p:nvPr/>
          </p:nvSpPr>
          <p:spPr>
            <a:xfrm>
              <a:off x="4514040" y="117360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87" name="Freeform 133"/>
            <p:cNvSpPr/>
            <p:nvPr/>
          </p:nvSpPr>
          <p:spPr>
            <a:xfrm>
              <a:off x="4617000" y="1012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88" name="Freeform 134"/>
            <p:cNvSpPr/>
            <p:nvPr/>
          </p:nvSpPr>
          <p:spPr>
            <a:xfrm>
              <a:off x="1046160" y="142992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29"/>
                  </a:moveTo>
                  <a:cubicBezTo>
                    <a:pt x="174" y="22"/>
                    <a:pt x="174" y="20"/>
                    <a:pt x="174" y="15"/>
                  </a:cubicBezTo>
                  <a:cubicBezTo>
                    <a:pt x="174" y="7"/>
                    <a:pt x="167" y="0"/>
                    <a:pt x="158" y="0"/>
                  </a:cubicBezTo>
                  <a:cubicBezTo>
                    <a:pt x="152" y="0"/>
                    <a:pt x="147" y="4"/>
                    <a:pt x="141" y="18"/>
                  </a:cubicBezTo>
                  <a:lnTo>
                    <a:pt x="4" y="374"/>
                  </a:lnTo>
                  <a:cubicBezTo>
                    <a:pt x="2" y="378"/>
                    <a:pt x="0" y="383"/>
                    <a:pt x="0" y="387"/>
                  </a:cubicBezTo>
                  <a:cubicBezTo>
                    <a:pt x="0" y="389"/>
                    <a:pt x="0" y="392"/>
                    <a:pt x="4" y="400"/>
                  </a:cubicBezTo>
                  <a:lnTo>
                    <a:pt x="141" y="757"/>
                  </a:lnTo>
                  <a:cubicBezTo>
                    <a:pt x="143" y="766"/>
                    <a:pt x="147" y="774"/>
                    <a:pt x="158" y="774"/>
                  </a:cubicBezTo>
                  <a:cubicBezTo>
                    <a:pt x="167" y="774"/>
                    <a:pt x="174" y="768"/>
                    <a:pt x="174" y="759"/>
                  </a:cubicBezTo>
                  <a:cubicBezTo>
                    <a:pt x="174" y="757"/>
                    <a:pt x="174" y="757"/>
                    <a:pt x="172" y="748"/>
                  </a:cubicBezTo>
                  <a:lnTo>
                    <a:pt x="33" y="387"/>
                  </a:lnTo>
                  <a:lnTo>
                    <a:pt x="172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89" name="Freeform 135"/>
            <p:cNvSpPr/>
            <p:nvPr/>
          </p:nvSpPr>
          <p:spPr>
            <a:xfrm>
              <a:off x="1133280" y="15109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90" name="Freeform 136"/>
            <p:cNvSpPr/>
            <p:nvPr/>
          </p:nvSpPr>
          <p:spPr>
            <a:xfrm>
              <a:off x="1247400" y="151560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91" name="Freeform 137"/>
            <p:cNvSpPr/>
            <p:nvPr/>
          </p:nvSpPr>
          <p:spPr>
            <a:xfrm>
              <a:off x="1398600" y="151236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92" name="Freeform 138"/>
            <p:cNvSpPr/>
            <p:nvPr/>
          </p:nvSpPr>
          <p:spPr>
            <a:xfrm>
              <a:off x="1541160" y="1429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93" name="Freeform 139"/>
            <p:cNvSpPr/>
            <p:nvPr/>
          </p:nvSpPr>
          <p:spPr>
            <a:xfrm>
              <a:off x="1650240" y="156384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94" name="Freeform 140"/>
            <p:cNvSpPr/>
            <p:nvPr/>
          </p:nvSpPr>
          <p:spPr>
            <a:xfrm>
              <a:off x="1888920" y="1445760"/>
              <a:ext cx="256320" cy="194400"/>
            </a:xfrm>
            <a:custGeom>
              <a:avLst/>
              <a:gdLst/>
              <a:ahLst/>
              <a:cxnLst/>
              <a:rect l="0" t="0" r="r" b="b"/>
              <a:pathLst>
                <a:path w="712" h="540">
                  <a:moveTo>
                    <a:pt x="711" y="0"/>
                  </a:moveTo>
                  <a:lnTo>
                    <a:pt x="653" y="0"/>
                  </a:lnTo>
                  <a:lnTo>
                    <a:pt x="510" y="286"/>
                  </a:lnTo>
                  <a:cubicBezTo>
                    <a:pt x="497" y="315"/>
                    <a:pt x="433" y="440"/>
                    <a:pt x="420" y="482"/>
                  </a:cubicBezTo>
                  <a:lnTo>
                    <a:pt x="418" y="482"/>
                  </a:lnTo>
                  <a:cubicBezTo>
                    <a:pt x="420" y="475"/>
                    <a:pt x="420" y="473"/>
                    <a:pt x="420" y="453"/>
                  </a:cubicBezTo>
                  <a:cubicBezTo>
                    <a:pt x="420" y="444"/>
                    <a:pt x="420" y="398"/>
                    <a:pt x="409" y="275"/>
                  </a:cubicBezTo>
                  <a:lnTo>
                    <a:pt x="389" y="0"/>
                  </a:lnTo>
                  <a:lnTo>
                    <a:pt x="326" y="0"/>
                  </a:lnTo>
                  <a:cubicBezTo>
                    <a:pt x="321" y="11"/>
                    <a:pt x="277" y="101"/>
                    <a:pt x="275" y="101"/>
                  </a:cubicBezTo>
                  <a:lnTo>
                    <a:pt x="152" y="352"/>
                  </a:lnTo>
                  <a:cubicBezTo>
                    <a:pt x="119" y="420"/>
                    <a:pt x="99" y="466"/>
                    <a:pt x="95" y="480"/>
                  </a:cubicBezTo>
                  <a:cubicBezTo>
                    <a:pt x="95" y="475"/>
                    <a:pt x="95" y="451"/>
                    <a:pt x="95" y="444"/>
                  </a:cubicBezTo>
                  <a:cubicBezTo>
                    <a:pt x="95" y="385"/>
                    <a:pt x="92" y="326"/>
                    <a:pt x="86" y="266"/>
                  </a:cubicBezTo>
                  <a:lnTo>
                    <a:pt x="66" y="0"/>
                  </a:lnTo>
                  <a:lnTo>
                    <a:pt x="0" y="0"/>
                  </a:lnTo>
                  <a:lnTo>
                    <a:pt x="44" y="539"/>
                  </a:lnTo>
                  <a:lnTo>
                    <a:pt x="106" y="539"/>
                  </a:lnTo>
                  <a:lnTo>
                    <a:pt x="229" y="295"/>
                  </a:lnTo>
                  <a:cubicBezTo>
                    <a:pt x="240" y="275"/>
                    <a:pt x="328" y="97"/>
                    <a:pt x="339" y="59"/>
                  </a:cubicBezTo>
                  <a:lnTo>
                    <a:pt x="341" y="59"/>
                  </a:lnTo>
                  <a:lnTo>
                    <a:pt x="341" y="84"/>
                  </a:lnTo>
                  <a:cubicBezTo>
                    <a:pt x="341" y="117"/>
                    <a:pt x="345" y="200"/>
                    <a:pt x="350" y="251"/>
                  </a:cubicBezTo>
                  <a:lnTo>
                    <a:pt x="372" y="539"/>
                  </a:lnTo>
                  <a:lnTo>
                    <a:pt x="438" y="539"/>
                  </a:lnTo>
                  <a:lnTo>
                    <a:pt x="71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95" name="Freeform 141"/>
            <p:cNvSpPr/>
            <p:nvPr/>
          </p:nvSpPr>
          <p:spPr>
            <a:xfrm>
              <a:off x="2167560" y="1429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96" name="Freeform 142"/>
            <p:cNvSpPr/>
            <p:nvPr/>
          </p:nvSpPr>
          <p:spPr>
            <a:xfrm>
              <a:off x="2275200" y="142992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400"/>
                  </a:moveTo>
                  <a:cubicBezTo>
                    <a:pt x="174" y="392"/>
                    <a:pt x="174" y="389"/>
                    <a:pt x="174" y="387"/>
                  </a:cubicBezTo>
                  <a:cubicBezTo>
                    <a:pt x="174" y="385"/>
                    <a:pt x="174" y="383"/>
                    <a:pt x="172" y="374"/>
                  </a:cubicBezTo>
                  <a:lnTo>
                    <a:pt x="33" y="18"/>
                  </a:lnTo>
                  <a:cubicBezTo>
                    <a:pt x="29" y="4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0" y="20"/>
                    <a:pt x="4" y="29"/>
                  </a:cubicBezTo>
                  <a:lnTo>
                    <a:pt x="143" y="387"/>
                  </a:lnTo>
                  <a:lnTo>
                    <a:pt x="4" y="746"/>
                  </a:lnTo>
                  <a:cubicBezTo>
                    <a:pt x="0" y="755"/>
                    <a:pt x="0" y="757"/>
                    <a:pt x="0" y="759"/>
                  </a:cubicBezTo>
                  <a:cubicBezTo>
                    <a:pt x="0" y="768"/>
                    <a:pt x="7" y="774"/>
                    <a:pt x="15" y="774"/>
                  </a:cubicBezTo>
                  <a:cubicBezTo>
                    <a:pt x="26" y="774"/>
                    <a:pt x="29" y="768"/>
                    <a:pt x="33" y="759"/>
                  </a:cubicBezTo>
                  <a:lnTo>
                    <a:pt x="172" y="40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97" name="Freeform 143"/>
            <p:cNvSpPr/>
            <p:nvPr/>
          </p:nvSpPr>
          <p:spPr>
            <a:xfrm>
              <a:off x="2461320" y="153612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98" name="Freeform 144"/>
            <p:cNvSpPr/>
            <p:nvPr/>
          </p:nvSpPr>
          <p:spPr>
            <a:xfrm>
              <a:off x="2749680" y="15109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099" name="Freeform 145"/>
            <p:cNvSpPr/>
            <p:nvPr/>
          </p:nvSpPr>
          <p:spPr>
            <a:xfrm>
              <a:off x="2863080" y="151560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00" name="Freeform 146"/>
            <p:cNvSpPr/>
            <p:nvPr/>
          </p:nvSpPr>
          <p:spPr>
            <a:xfrm>
              <a:off x="3014280" y="151236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01" name="Freeform 147"/>
            <p:cNvSpPr/>
            <p:nvPr/>
          </p:nvSpPr>
          <p:spPr>
            <a:xfrm>
              <a:off x="3157560" y="1429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02" name="Freeform 148"/>
            <p:cNvSpPr/>
            <p:nvPr/>
          </p:nvSpPr>
          <p:spPr>
            <a:xfrm>
              <a:off x="3266640" y="156384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03" name="Freeform 149"/>
            <p:cNvSpPr/>
            <p:nvPr/>
          </p:nvSpPr>
          <p:spPr>
            <a:xfrm>
              <a:off x="3471840" y="144576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0" y="238"/>
                  </a:moveTo>
                  <a:cubicBezTo>
                    <a:pt x="244" y="145"/>
                    <a:pt x="273" y="84"/>
                    <a:pt x="282" y="53"/>
                  </a:cubicBezTo>
                  <a:cubicBezTo>
                    <a:pt x="284" y="64"/>
                    <a:pt x="290" y="79"/>
                    <a:pt x="332" y="172"/>
                  </a:cubicBezTo>
                  <a:lnTo>
                    <a:pt x="473" y="475"/>
                  </a:lnTo>
                  <a:lnTo>
                    <a:pt x="90" y="475"/>
                  </a:lnTo>
                  <a:lnTo>
                    <a:pt x="200" y="23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04" name="Freeform 150"/>
            <p:cNvSpPr/>
            <p:nvPr/>
          </p:nvSpPr>
          <p:spPr>
            <a:xfrm>
              <a:off x="3718080" y="1446840"/>
              <a:ext cx="162000" cy="193680"/>
            </a:xfrm>
            <a:custGeom>
              <a:avLst/>
              <a:gdLst/>
              <a:ahLst/>
              <a:cxnLst/>
              <a:rect l="0" t="0" r="r" b="b"/>
              <a:pathLst>
                <a:path w="450" h="538">
                  <a:moveTo>
                    <a:pt x="121" y="293"/>
                  </a:moveTo>
                  <a:lnTo>
                    <a:pt x="356" y="293"/>
                  </a:lnTo>
                  <a:lnTo>
                    <a:pt x="365" y="244"/>
                  </a:lnTo>
                  <a:lnTo>
                    <a:pt x="132" y="244"/>
                  </a:lnTo>
                  <a:lnTo>
                    <a:pt x="172" y="51"/>
                  </a:lnTo>
                  <a:lnTo>
                    <a:pt x="275" y="51"/>
                  </a:lnTo>
                  <a:cubicBezTo>
                    <a:pt x="284" y="51"/>
                    <a:pt x="293" y="51"/>
                    <a:pt x="301" y="51"/>
                  </a:cubicBezTo>
                  <a:lnTo>
                    <a:pt x="440" y="51"/>
                  </a:lnTo>
                  <a:lnTo>
                    <a:pt x="449" y="0"/>
                  </a:lnTo>
                  <a:lnTo>
                    <a:pt x="114" y="0"/>
                  </a:lnTo>
                  <a:lnTo>
                    <a:pt x="0" y="537"/>
                  </a:lnTo>
                  <a:lnTo>
                    <a:pt x="68" y="537"/>
                  </a:lnTo>
                  <a:lnTo>
                    <a:pt x="121" y="29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05" name="Freeform 151"/>
            <p:cNvSpPr/>
            <p:nvPr/>
          </p:nvSpPr>
          <p:spPr>
            <a:xfrm>
              <a:off x="3863880" y="1543320"/>
              <a:ext cx="111960" cy="140400"/>
            </a:xfrm>
            <a:custGeom>
              <a:avLst/>
              <a:gdLst/>
              <a:ahLst/>
              <a:cxnLst/>
              <a:rect l="0" t="0" r="r" b="b"/>
              <a:pathLst>
                <a:path w="311" h="390">
                  <a:moveTo>
                    <a:pt x="310" y="222"/>
                  </a:moveTo>
                  <a:lnTo>
                    <a:pt x="187" y="222"/>
                  </a:lnTo>
                  <a:lnTo>
                    <a:pt x="187" y="257"/>
                  </a:lnTo>
                  <a:lnTo>
                    <a:pt x="262" y="257"/>
                  </a:lnTo>
                  <a:lnTo>
                    <a:pt x="262" y="341"/>
                  </a:lnTo>
                  <a:cubicBezTo>
                    <a:pt x="238" y="348"/>
                    <a:pt x="216" y="352"/>
                    <a:pt x="189" y="352"/>
                  </a:cubicBezTo>
                  <a:cubicBezTo>
                    <a:pt x="106" y="352"/>
                    <a:pt x="55" y="273"/>
                    <a:pt x="55" y="196"/>
                  </a:cubicBezTo>
                  <a:cubicBezTo>
                    <a:pt x="55" y="121"/>
                    <a:pt x="106" y="37"/>
                    <a:pt x="187" y="37"/>
                  </a:cubicBezTo>
                  <a:cubicBezTo>
                    <a:pt x="238" y="37"/>
                    <a:pt x="268" y="53"/>
                    <a:pt x="297" y="77"/>
                  </a:cubicBezTo>
                  <a:lnTo>
                    <a:pt x="306" y="26"/>
                  </a:lnTo>
                  <a:cubicBezTo>
                    <a:pt x="268" y="9"/>
                    <a:pt x="235" y="0"/>
                    <a:pt x="194" y="0"/>
                  </a:cubicBezTo>
                  <a:cubicBezTo>
                    <a:pt x="84" y="0"/>
                    <a:pt x="0" y="86"/>
                    <a:pt x="0" y="196"/>
                  </a:cubicBezTo>
                  <a:cubicBezTo>
                    <a:pt x="0" y="301"/>
                    <a:pt x="81" y="389"/>
                    <a:pt x="189" y="389"/>
                  </a:cubicBezTo>
                  <a:cubicBezTo>
                    <a:pt x="229" y="389"/>
                    <a:pt x="275" y="381"/>
                    <a:pt x="310" y="363"/>
                  </a:cubicBezTo>
                  <a:lnTo>
                    <a:pt x="310" y="22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06" name="Freeform 152"/>
            <p:cNvSpPr/>
            <p:nvPr/>
          </p:nvSpPr>
          <p:spPr>
            <a:xfrm>
              <a:off x="4001760" y="1543320"/>
              <a:ext cx="111960" cy="140400"/>
            </a:xfrm>
            <a:custGeom>
              <a:avLst/>
              <a:gdLst/>
              <a:ahLst/>
              <a:cxnLst/>
              <a:rect l="0" t="0" r="r" b="b"/>
              <a:pathLst>
                <a:path w="311" h="390">
                  <a:moveTo>
                    <a:pt x="310" y="222"/>
                  </a:moveTo>
                  <a:lnTo>
                    <a:pt x="187" y="222"/>
                  </a:lnTo>
                  <a:lnTo>
                    <a:pt x="187" y="257"/>
                  </a:lnTo>
                  <a:lnTo>
                    <a:pt x="262" y="257"/>
                  </a:lnTo>
                  <a:lnTo>
                    <a:pt x="262" y="341"/>
                  </a:lnTo>
                  <a:cubicBezTo>
                    <a:pt x="238" y="348"/>
                    <a:pt x="216" y="352"/>
                    <a:pt x="189" y="352"/>
                  </a:cubicBezTo>
                  <a:cubicBezTo>
                    <a:pt x="106" y="352"/>
                    <a:pt x="55" y="273"/>
                    <a:pt x="55" y="196"/>
                  </a:cubicBezTo>
                  <a:cubicBezTo>
                    <a:pt x="55" y="121"/>
                    <a:pt x="106" y="37"/>
                    <a:pt x="187" y="37"/>
                  </a:cubicBezTo>
                  <a:cubicBezTo>
                    <a:pt x="238" y="37"/>
                    <a:pt x="268" y="53"/>
                    <a:pt x="297" y="77"/>
                  </a:cubicBezTo>
                  <a:lnTo>
                    <a:pt x="306" y="26"/>
                  </a:lnTo>
                  <a:cubicBezTo>
                    <a:pt x="268" y="9"/>
                    <a:pt x="235" y="0"/>
                    <a:pt x="194" y="0"/>
                  </a:cubicBezTo>
                  <a:cubicBezTo>
                    <a:pt x="84" y="0"/>
                    <a:pt x="0" y="86"/>
                    <a:pt x="0" y="196"/>
                  </a:cubicBezTo>
                  <a:cubicBezTo>
                    <a:pt x="0" y="301"/>
                    <a:pt x="81" y="389"/>
                    <a:pt x="189" y="389"/>
                  </a:cubicBezTo>
                  <a:cubicBezTo>
                    <a:pt x="229" y="389"/>
                    <a:pt x="275" y="381"/>
                    <a:pt x="310" y="363"/>
                  </a:cubicBezTo>
                  <a:lnTo>
                    <a:pt x="310" y="22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07" name="Freeform 153"/>
            <p:cNvSpPr/>
            <p:nvPr/>
          </p:nvSpPr>
          <p:spPr>
            <a:xfrm>
              <a:off x="4145760" y="1546560"/>
              <a:ext cx="97920" cy="135720"/>
            </a:xfrm>
            <a:custGeom>
              <a:avLst/>
              <a:gdLst/>
              <a:ahLst/>
              <a:cxnLst/>
              <a:rect l="0" t="0" r="r" b="b"/>
              <a:pathLst>
                <a:path w="272" h="377">
                  <a:moveTo>
                    <a:pt x="246" y="198"/>
                  </a:moveTo>
                  <a:lnTo>
                    <a:pt x="246" y="163"/>
                  </a:lnTo>
                  <a:lnTo>
                    <a:pt x="55" y="163"/>
                  </a:lnTo>
                  <a:lnTo>
                    <a:pt x="55" y="37"/>
                  </a:lnTo>
                  <a:lnTo>
                    <a:pt x="134" y="37"/>
                  </a:lnTo>
                  <a:cubicBezTo>
                    <a:pt x="141" y="37"/>
                    <a:pt x="147" y="37"/>
                    <a:pt x="154" y="37"/>
                  </a:cubicBezTo>
                  <a:lnTo>
                    <a:pt x="262" y="37"/>
                  </a:lnTo>
                  <a:lnTo>
                    <a:pt x="262" y="0"/>
                  </a:lnTo>
                  <a:lnTo>
                    <a:pt x="0" y="0"/>
                  </a:lnTo>
                  <a:lnTo>
                    <a:pt x="0" y="376"/>
                  </a:lnTo>
                  <a:lnTo>
                    <a:pt x="271" y="376"/>
                  </a:lnTo>
                  <a:lnTo>
                    <a:pt x="271" y="334"/>
                  </a:lnTo>
                  <a:lnTo>
                    <a:pt x="220" y="334"/>
                  </a:lnTo>
                  <a:cubicBezTo>
                    <a:pt x="176" y="334"/>
                    <a:pt x="130" y="334"/>
                    <a:pt x="84" y="334"/>
                  </a:cubicBezTo>
                  <a:lnTo>
                    <a:pt x="55" y="334"/>
                  </a:lnTo>
                  <a:lnTo>
                    <a:pt x="55" y="198"/>
                  </a:lnTo>
                  <a:lnTo>
                    <a:pt x="246" y="19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08" name="Freeform 154"/>
            <p:cNvSpPr/>
            <p:nvPr/>
          </p:nvSpPr>
          <p:spPr>
            <a:xfrm>
              <a:off x="4280400" y="1429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sp>
        <p:nvSpPr>
          <p:cNvPr id="3109" name="TextShape 155"/>
          <p:cNvSpPr txBox="1"/>
          <p:nvPr/>
        </p:nvSpPr>
        <p:spPr>
          <a:xfrm>
            <a:off x="197280" y="972000"/>
            <a:ext cx="1429920" cy="858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r>
              <a:rPr lang="en-US" sz="2400" b="0" strike="noStrike" spc="-1">
                <a:solidFill>
                  <a:srgbClr val="37649F"/>
                </a:solidFill>
                <a:latin typeface="Calibri"/>
              </a:rPr>
              <a:t>– std:</a:t>
            </a:r>
            <a:endParaRPr lang="en-US" sz="2400" b="0" strike="noStrike" spc="-1">
              <a:latin typeface="Calibri"/>
            </a:endParaRPr>
          </a:p>
          <a:p>
            <a:r>
              <a:rPr lang="en-US" sz="2400" b="0" strike="noStrike" spc="-1">
                <a:solidFill>
                  <a:srgbClr val="FF6600"/>
                </a:solidFill>
                <a:latin typeface="Calibri"/>
              </a:rPr>
              <a:t>– gen:</a:t>
            </a:r>
            <a:endParaRPr lang="en-US" sz="2400" b="0" strike="noStrike" spc="-1">
              <a:latin typeface="Calibri"/>
            </a:endParaRPr>
          </a:p>
        </p:txBody>
      </p:sp>
      <p:sp>
        <p:nvSpPr>
          <p:cNvPr id="159" name="TextShape 72"/>
          <p:cNvSpPr txBox="1"/>
          <p:nvPr/>
        </p:nvSpPr>
        <p:spPr>
          <a:xfrm>
            <a:off x="5539816" y="5668295"/>
            <a:ext cx="3024224" cy="551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JMP,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Relaño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Molina &amp;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Jaksch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</a:t>
            </a:r>
            <a:endParaRPr lang="en-US" sz="1600" b="0" strike="noStrike" spc="-1" dirty="0">
              <a:latin typeface="Calibri"/>
            </a:endParaRPr>
          </a:p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Nature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Commun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. </a:t>
            </a:r>
            <a:r>
              <a:rPr lang="en-US" sz="1600" b="1" strike="noStrike" spc="-1" dirty="0">
                <a:solidFill>
                  <a:srgbClr val="000000"/>
                </a:solidFill>
                <a:latin typeface="Calibri"/>
              </a:rPr>
              <a:t>9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2006 (2018)</a:t>
            </a:r>
            <a:endParaRPr lang="en-US" sz="16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1" name="TextShape 1"/>
          <p:cNvSpPr txBox="1"/>
          <p:nvPr/>
        </p:nvSpPr>
        <p:spPr>
          <a:xfrm>
            <a:off x="252000" y="108000"/>
            <a:ext cx="7775280" cy="683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QJE: Varying protocol duration τ</a:t>
            </a:r>
          </a:p>
        </p:txBody>
      </p:sp>
      <p:grpSp>
        <p:nvGrpSpPr>
          <p:cNvPr id="3112" name="Group 2"/>
          <p:cNvGrpSpPr/>
          <p:nvPr/>
        </p:nvGrpSpPr>
        <p:grpSpPr>
          <a:xfrm>
            <a:off x="144000" y="2124000"/>
            <a:ext cx="5148000" cy="3948480"/>
            <a:chOff x="144000" y="2124000"/>
            <a:chExt cx="5148000" cy="3948480"/>
          </a:xfrm>
        </p:grpSpPr>
        <p:pic>
          <p:nvPicPr>
            <p:cNvPr id="3113" name="Picture 3112"/>
            <p:cNvPicPr/>
            <p:nvPr/>
          </p:nvPicPr>
          <p:blipFill>
            <a:blip r:embed="rId2"/>
            <a:stretch/>
          </p:blipFill>
          <p:spPr>
            <a:xfrm>
              <a:off x="144000" y="2124000"/>
              <a:ext cx="5148000" cy="331560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3114" name="Group 3"/>
            <p:cNvGrpSpPr/>
            <p:nvPr/>
          </p:nvGrpSpPr>
          <p:grpSpPr>
            <a:xfrm>
              <a:off x="219240" y="5844240"/>
              <a:ext cx="1981440" cy="228240"/>
              <a:chOff x="219240" y="5844240"/>
              <a:chExt cx="1981440" cy="228240"/>
            </a:xfrm>
          </p:grpSpPr>
          <p:sp>
            <p:nvSpPr>
              <p:cNvPr id="3115" name="Freeform 4"/>
              <p:cNvSpPr/>
              <p:nvPr/>
            </p:nvSpPr>
            <p:spPr>
              <a:xfrm>
                <a:off x="219240" y="5847120"/>
                <a:ext cx="1981800" cy="225720"/>
              </a:xfrm>
              <a:custGeom>
                <a:avLst/>
                <a:gdLst/>
                <a:ahLst/>
                <a:cxnLst/>
                <a:rect l="0" t="0" r="r" b="b"/>
                <a:pathLst>
                  <a:path w="5505" h="627">
                    <a:moveTo>
                      <a:pt x="2752" y="626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5504" y="0"/>
                    </a:lnTo>
                    <a:lnTo>
                      <a:pt x="5504" y="626"/>
                    </a:lnTo>
                    <a:lnTo>
                      <a:pt x="2752" y="626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116" name="Freeform 5"/>
              <p:cNvSpPr/>
              <p:nvPr/>
            </p:nvSpPr>
            <p:spPr>
              <a:xfrm>
                <a:off x="227160" y="5844240"/>
                <a:ext cx="13932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7" h="635">
                    <a:moveTo>
                      <a:pt x="386" y="96"/>
                    </a:moveTo>
                    <a:cubicBezTo>
                      <a:pt x="386" y="44"/>
                      <a:pt x="346" y="0"/>
                      <a:pt x="290" y="0"/>
                    </a:cubicBezTo>
                    <a:cubicBezTo>
                      <a:pt x="248" y="0"/>
                      <a:pt x="228" y="12"/>
                      <a:pt x="204" y="30"/>
                    </a:cubicBezTo>
                    <a:cubicBezTo>
                      <a:pt x="164" y="58"/>
                      <a:pt x="126" y="126"/>
                      <a:pt x="112" y="180"/>
                    </a:cubicBezTo>
                    <a:lnTo>
                      <a:pt x="0" y="628"/>
                    </a:lnTo>
                    <a:cubicBezTo>
                      <a:pt x="0" y="630"/>
                      <a:pt x="2" y="634"/>
                      <a:pt x="8" y="634"/>
                    </a:cubicBezTo>
                    <a:cubicBezTo>
                      <a:pt x="14" y="634"/>
                      <a:pt x="16" y="634"/>
                      <a:pt x="18" y="632"/>
                    </a:cubicBezTo>
                    <a:lnTo>
                      <a:pt x="66" y="436"/>
                    </a:lnTo>
                    <a:cubicBezTo>
                      <a:pt x="80" y="478"/>
                      <a:pt x="112" y="504"/>
                      <a:pt x="162" y="504"/>
                    </a:cubicBezTo>
                    <a:cubicBezTo>
                      <a:pt x="214" y="504"/>
                      <a:pt x="268" y="480"/>
                      <a:pt x="298" y="450"/>
                    </a:cubicBezTo>
                    <a:cubicBezTo>
                      <a:pt x="332" y="416"/>
                      <a:pt x="356" y="372"/>
                      <a:pt x="356" y="320"/>
                    </a:cubicBezTo>
                    <a:cubicBezTo>
                      <a:pt x="356" y="268"/>
                      <a:pt x="330" y="232"/>
                      <a:pt x="304" y="214"/>
                    </a:cubicBezTo>
                    <a:cubicBezTo>
                      <a:pt x="344" y="192"/>
                      <a:pt x="386" y="148"/>
                      <a:pt x="386" y="96"/>
                    </a:cubicBezTo>
                    <a:moveTo>
                      <a:pt x="258" y="214"/>
                    </a:moveTo>
                    <a:cubicBezTo>
                      <a:pt x="248" y="218"/>
                      <a:pt x="242" y="218"/>
                      <a:pt x="224" y="218"/>
                    </a:cubicBezTo>
                    <a:cubicBezTo>
                      <a:pt x="214" y="218"/>
                      <a:pt x="200" y="220"/>
                      <a:pt x="192" y="216"/>
                    </a:cubicBezTo>
                    <a:cubicBezTo>
                      <a:pt x="194" y="208"/>
                      <a:pt x="220" y="210"/>
                      <a:pt x="228" y="210"/>
                    </a:cubicBezTo>
                    <a:cubicBezTo>
                      <a:pt x="242" y="210"/>
                      <a:pt x="248" y="210"/>
                      <a:pt x="258" y="214"/>
                    </a:cubicBezTo>
                    <a:moveTo>
                      <a:pt x="346" y="80"/>
                    </a:moveTo>
                    <a:cubicBezTo>
                      <a:pt x="346" y="130"/>
                      <a:pt x="318" y="180"/>
                      <a:pt x="282" y="202"/>
                    </a:cubicBezTo>
                    <a:cubicBezTo>
                      <a:pt x="262" y="196"/>
                      <a:pt x="248" y="194"/>
                      <a:pt x="228" y="194"/>
                    </a:cubicBezTo>
                    <a:cubicBezTo>
                      <a:pt x="212" y="194"/>
                      <a:pt x="174" y="194"/>
                      <a:pt x="174" y="216"/>
                    </a:cubicBezTo>
                    <a:cubicBezTo>
                      <a:pt x="172" y="236"/>
                      <a:pt x="210" y="234"/>
                      <a:pt x="222" y="234"/>
                    </a:cubicBezTo>
                    <a:cubicBezTo>
                      <a:pt x="248" y="234"/>
                      <a:pt x="258" y="234"/>
                      <a:pt x="280" y="224"/>
                    </a:cubicBezTo>
                    <a:cubicBezTo>
                      <a:pt x="306" y="250"/>
                      <a:pt x="310" y="272"/>
                      <a:pt x="310" y="304"/>
                    </a:cubicBezTo>
                    <a:cubicBezTo>
                      <a:pt x="312" y="346"/>
                      <a:pt x="296" y="398"/>
                      <a:pt x="276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6" y="490"/>
                      <a:pt x="80" y="448"/>
                      <a:pt x="80" y="398"/>
                    </a:cubicBezTo>
                    <a:cubicBezTo>
                      <a:pt x="80" y="392"/>
                      <a:pt x="80" y="380"/>
                      <a:pt x="84" y="368"/>
                    </a:cubicBezTo>
                    <a:lnTo>
                      <a:pt x="128" y="188"/>
                    </a:lnTo>
                    <a:cubicBezTo>
                      <a:pt x="144" y="128"/>
                      <a:pt x="196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17" name="Freeform 6"/>
              <p:cNvSpPr/>
              <p:nvPr/>
            </p:nvSpPr>
            <p:spPr>
              <a:xfrm>
                <a:off x="460440" y="5929200"/>
                <a:ext cx="169560" cy="6156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171">
                    <a:moveTo>
                      <a:pt x="446" y="28"/>
                    </a:moveTo>
                    <a:cubicBezTo>
                      <a:pt x="456" y="28"/>
                      <a:pt x="470" y="28"/>
                      <a:pt x="470" y="14"/>
                    </a:cubicBezTo>
                    <a:cubicBezTo>
                      <a:pt x="470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4" y="0"/>
                      <a:pt x="0" y="0"/>
                      <a:pt x="0" y="14"/>
                    </a:cubicBezTo>
                    <a:cubicBezTo>
                      <a:pt x="0" y="28"/>
                      <a:pt x="14" y="28"/>
                      <a:pt x="24" y="28"/>
                    </a:cubicBezTo>
                    <a:lnTo>
                      <a:pt x="446" y="28"/>
                    </a:lnTo>
                    <a:moveTo>
                      <a:pt x="446" y="170"/>
                    </a:moveTo>
                    <a:cubicBezTo>
                      <a:pt x="456" y="170"/>
                      <a:pt x="470" y="170"/>
                      <a:pt x="470" y="156"/>
                    </a:cubicBezTo>
                    <a:cubicBezTo>
                      <a:pt x="470" y="142"/>
                      <a:pt x="456" y="142"/>
                      <a:pt x="446" y="142"/>
                    </a:cubicBezTo>
                    <a:lnTo>
                      <a:pt x="24" y="142"/>
                    </a:lnTo>
                    <a:cubicBezTo>
                      <a:pt x="14" y="142"/>
                      <a:pt x="0" y="142"/>
                      <a:pt x="0" y="156"/>
                    </a:cubicBezTo>
                    <a:cubicBezTo>
                      <a:pt x="0" y="170"/>
                      <a:pt x="14" y="170"/>
                      <a:pt x="24" y="170"/>
                    </a:cubicBezTo>
                    <a:lnTo>
                      <a:pt x="446" y="17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18" name="Freeform 7"/>
              <p:cNvSpPr/>
              <p:nvPr/>
            </p:nvSpPr>
            <p:spPr>
              <a:xfrm>
                <a:off x="723960" y="5851440"/>
                <a:ext cx="10620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295" h="495">
                    <a:moveTo>
                      <a:pt x="294" y="248"/>
                    </a:moveTo>
                    <a:cubicBezTo>
                      <a:pt x="294" y="192"/>
                      <a:pt x="290" y="128"/>
                      <a:pt x="262" y="70"/>
                    </a:cubicBezTo>
                    <a:cubicBezTo>
                      <a:pt x="232" y="16"/>
                      <a:pt x="184" y="0"/>
                      <a:pt x="148" y="0"/>
                    </a:cubicBezTo>
                    <a:cubicBezTo>
                      <a:pt x="106" y="0"/>
                      <a:pt x="56" y="20"/>
                      <a:pt x="26" y="82"/>
                    </a:cubicBezTo>
                    <a:cubicBezTo>
                      <a:pt x="4" y="134"/>
                      <a:pt x="0" y="192"/>
                      <a:pt x="0" y="248"/>
                    </a:cubicBezTo>
                    <a:cubicBezTo>
                      <a:pt x="0" y="304"/>
                      <a:pt x="2" y="356"/>
                      <a:pt x="24" y="408"/>
                    </a:cubicBezTo>
                    <a:cubicBezTo>
                      <a:pt x="52" y="474"/>
                      <a:pt x="106" y="494"/>
                      <a:pt x="146" y="494"/>
                    </a:cubicBezTo>
                    <a:cubicBezTo>
                      <a:pt x="198" y="494"/>
                      <a:pt x="242" y="466"/>
                      <a:pt x="266" y="416"/>
                    </a:cubicBezTo>
                    <a:cubicBezTo>
                      <a:pt x="286" y="370"/>
                      <a:pt x="294" y="324"/>
                      <a:pt x="294" y="248"/>
                    </a:cubicBezTo>
                    <a:moveTo>
                      <a:pt x="148" y="450"/>
                    </a:moveTo>
                    <a:cubicBezTo>
                      <a:pt x="110" y="450"/>
                      <a:pt x="82" y="424"/>
                      <a:pt x="68" y="374"/>
                    </a:cubicBezTo>
                    <a:cubicBezTo>
                      <a:pt x="56" y="334"/>
                      <a:pt x="56" y="296"/>
                      <a:pt x="56" y="240"/>
                    </a:cubicBezTo>
                    <a:cubicBezTo>
                      <a:pt x="56" y="196"/>
                      <a:pt x="56" y="154"/>
                      <a:pt x="68" y="114"/>
                    </a:cubicBezTo>
                    <a:cubicBezTo>
                      <a:pt x="72" y="100"/>
                      <a:pt x="90" y="44"/>
                      <a:pt x="146" y="44"/>
                    </a:cubicBezTo>
                    <a:cubicBezTo>
                      <a:pt x="202" y="44"/>
                      <a:pt x="220" y="96"/>
                      <a:pt x="226" y="110"/>
                    </a:cubicBezTo>
                    <a:cubicBezTo>
                      <a:pt x="238" y="148"/>
                      <a:pt x="238" y="196"/>
                      <a:pt x="238" y="240"/>
                    </a:cubicBezTo>
                    <a:cubicBezTo>
                      <a:pt x="238" y="286"/>
                      <a:pt x="238" y="332"/>
                      <a:pt x="226" y="376"/>
                    </a:cubicBezTo>
                    <a:cubicBezTo>
                      <a:pt x="208" y="440"/>
                      <a:pt x="170" y="450"/>
                      <a:pt x="148" y="45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19" name="Freeform 8"/>
              <p:cNvSpPr/>
              <p:nvPr/>
            </p:nvSpPr>
            <p:spPr>
              <a:xfrm>
                <a:off x="864360" y="6001920"/>
                <a:ext cx="21960" cy="21960"/>
              </a:xfrm>
              <a:custGeom>
                <a:avLst/>
                <a:gdLst/>
                <a:ahLst/>
                <a:cxnLst/>
                <a:rect l="0" t="0" r="r" b="b"/>
                <a:pathLst>
                  <a:path w="61" h="61">
                    <a:moveTo>
                      <a:pt x="60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60" y="60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20" name="Freeform 9"/>
              <p:cNvSpPr/>
              <p:nvPr/>
            </p:nvSpPr>
            <p:spPr>
              <a:xfrm>
                <a:off x="932760" y="5851440"/>
                <a:ext cx="86040" cy="172440"/>
              </a:xfrm>
              <a:custGeom>
                <a:avLst/>
                <a:gdLst/>
                <a:ahLst/>
                <a:cxnLst/>
                <a:rect l="0" t="0" r="r" b="b"/>
                <a:pathLst>
                  <a:path w="239" h="479">
                    <a:moveTo>
                      <a:pt x="148" y="0"/>
                    </a:moveTo>
                    <a:lnTo>
                      <a:pt x="134" y="0"/>
                    </a:lnTo>
                    <a:cubicBezTo>
                      <a:pt x="92" y="44"/>
                      <a:pt x="34" y="46"/>
                      <a:pt x="0" y="46"/>
                    </a:cubicBezTo>
                    <a:lnTo>
                      <a:pt x="0" y="88"/>
                    </a:lnTo>
                    <a:cubicBezTo>
                      <a:pt x="24" y="86"/>
                      <a:pt x="58" y="86"/>
                      <a:pt x="92" y="70"/>
                    </a:cubicBezTo>
                    <a:lnTo>
                      <a:pt x="92" y="438"/>
                    </a:lnTo>
                    <a:lnTo>
                      <a:pt x="4" y="438"/>
                    </a:lnTo>
                    <a:lnTo>
                      <a:pt x="4" y="478"/>
                    </a:lnTo>
                    <a:lnTo>
                      <a:pt x="238" y="478"/>
                    </a:lnTo>
                    <a:lnTo>
                      <a:pt x="238" y="438"/>
                    </a:lnTo>
                    <a:lnTo>
                      <a:pt x="148" y="438"/>
                    </a:lnTo>
                    <a:lnTo>
                      <a:pt x="14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21" name="Freeform 10"/>
              <p:cNvSpPr/>
              <p:nvPr/>
            </p:nvSpPr>
            <p:spPr>
              <a:xfrm>
                <a:off x="1060920" y="6001920"/>
                <a:ext cx="21960" cy="53640"/>
              </a:xfrm>
              <a:custGeom>
                <a:avLst/>
                <a:gdLst/>
                <a:ahLst/>
                <a:cxnLst/>
                <a:rect l="0" t="0" r="r" b="b"/>
                <a:pathLst>
                  <a:path w="61" h="149">
                    <a:moveTo>
                      <a:pt x="60" y="58"/>
                    </a:moveTo>
                    <a:lnTo>
                      <a:pt x="60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8" y="60"/>
                    </a:lnTo>
                    <a:lnTo>
                      <a:pt x="0" y="148"/>
                    </a:lnTo>
                    <a:lnTo>
                      <a:pt x="30" y="148"/>
                    </a:lnTo>
                    <a:lnTo>
                      <a:pt x="60" y="5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22" name="Freeform 11"/>
              <p:cNvSpPr/>
              <p:nvPr/>
            </p:nvSpPr>
            <p:spPr>
              <a:xfrm>
                <a:off x="1212840" y="5844240"/>
                <a:ext cx="13932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7" h="635">
                    <a:moveTo>
                      <a:pt x="386" y="96"/>
                    </a:moveTo>
                    <a:cubicBezTo>
                      <a:pt x="386" y="44"/>
                      <a:pt x="346" y="0"/>
                      <a:pt x="290" y="0"/>
                    </a:cubicBezTo>
                    <a:cubicBezTo>
                      <a:pt x="248" y="0"/>
                      <a:pt x="228" y="12"/>
                      <a:pt x="204" y="30"/>
                    </a:cubicBezTo>
                    <a:cubicBezTo>
                      <a:pt x="164" y="58"/>
                      <a:pt x="126" y="126"/>
                      <a:pt x="112" y="180"/>
                    </a:cubicBezTo>
                    <a:lnTo>
                      <a:pt x="0" y="628"/>
                    </a:lnTo>
                    <a:cubicBezTo>
                      <a:pt x="0" y="630"/>
                      <a:pt x="2" y="634"/>
                      <a:pt x="8" y="634"/>
                    </a:cubicBezTo>
                    <a:cubicBezTo>
                      <a:pt x="14" y="634"/>
                      <a:pt x="16" y="634"/>
                      <a:pt x="18" y="632"/>
                    </a:cubicBezTo>
                    <a:lnTo>
                      <a:pt x="66" y="436"/>
                    </a:lnTo>
                    <a:cubicBezTo>
                      <a:pt x="80" y="478"/>
                      <a:pt x="112" y="504"/>
                      <a:pt x="162" y="504"/>
                    </a:cubicBezTo>
                    <a:cubicBezTo>
                      <a:pt x="214" y="504"/>
                      <a:pt x="268" y="480"/>
                      <a:pt x="298" y="450"/>
                    </a:cubicBezTo>
                    <a:cubicBezTo>
                      <a:pt x="332" y="416"/>
                      <a:pt x="356" y="372"/>
                      <a:pt x="356" y="320"/>
                    </a:cubicBezTo>
                    <a:cubicBezTo>
                      <a:pt x="356" y="268"/>
                      <a:pt x="330" y="232"/>
                      <a:pt x="304" y="214"/>
                    </a:cubicBezTo>
                    <a:cubicBezTo>
                      <a:pt x="344" y="192"/>
                      <a:pt x="386" y="148"/>
                      <a:pt x="386" y="96"/>
                    </a:cubicBezTo>
                    <a:moveTo>
                      <a:pt x="258" y="214"/>
                    </a:moveTo>
                    <a:cubicBezTo>
                      <a:pt x="248" y="218"/>
                      <a:pt x="242" y="218"/>
                      <a:pt x="224" y="218"/>
                    </a:cubicBezTo>
                    <a:cubicBezTo>
                      <a:pt x="214" y="218"/>
                      <a:pt x="200" y="220"/>
                      <a:pt x="192" y="216"/>
                    </a:cubicBezTo>
                    <a:cubicBezTo>
                      <a:pt x="194" y="208"/>
                      <a:pt x="220" y="210"/>
                      <a:pt x="228" y="210"/>
                    </a:cubicBezTo>
                    <a:cubicBezTo>
                      <a:pt x="242" y="210"/>
                      <a:pt x="248" y="210"/>
                      <a:pt x="258" y="214"/>
                    </a:cubicBezTo>
                    <a:moveTo>
                      <a:pt x="346" y="80"/>
                    </a:moveTo>
                    <a:cubicBezTo>
                      <a:pt x="346" y="130"/>
                      <a:pt x="318" y="180"/>
                      <a:pt x="282" y="202"/>
                    </a:cubicBezTo>
                    <a:cubicBezTo>
                      <a:pt x="262" y="196"/>
                      <a:pt x="248" y="194"/>
                      <a:pt x="228" y="194"/>
                    </a:cubicBezTo>
                    <a:cubicBezTo>
                      <a:pt x="212" y="194"/>
                      <a:pt x="174" y="194"/>
                      <a:pt x="174" y="216"/>
                    </a:cubicBezTo>
                    <a:cubicBezTo>
                      <a:pt x="172" y="236"/>
                      <a:pt x="210" y="234"/>
                      <a:pt x="222" y="234"/>
                    </a:cubicBezTo>
                    <a:cubicBezTo>
                      <a:pt x="248" y="234"/>
                      <a:pt x="258" y="234"/>
                      <a:pt x="280" y="224"/>
                    </a:cubicBezTo>
                    <a:cubicBezTo>
                      <a:pt x="306" y="250"/>
                      <a:pt x="310" y="272"/>
                      <a:pt x="310" y="304"/>
                    </a:cubicBezTo>
                    <a:cubicBezTo>
                      <a:pt x="312" y="346"/>
                      <a:pt x="296" y="398"/>
                      <a:pt x="276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6" y="490"/>
                      <a:pt x="80" y="448"/>
                      <a:pt x="80" y="398"/>
                    </a:cubicBezTo>
                    <a:cubicBezTo>
                      <a:pt x="80" y="392"/>
                      <a:pt x="80" y="380"/>
                      <a:pt x="84" y="368"/>
                    </a:cubicBezTo>
                    <a:lnTo>
                      <a:pt x="128" y="188"/>
                    </a:lnTo>
                    <a:cubicBezTo>
                      <a:pt x="144" y="128"/>
                      <a:pt x="196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23" name="Freeform 12"/>
              <p:cNvSpPr/>
              <p:nvPr/>
            </p:nvSpPr>
            <p:spPr>
              <a:xfrm>
                <a:off x="1366920" y="5937840"/>
                <a:ext cx="154440" cy="124200"/>
              </a:xfrm>
              <a:custGeom>
                <a:avLst/>
                <a:gdLst/>
                <a:ahLst/>
                <a:cxnLst/>
                <a:rect l="0" t="0" r="r" b="b"/>
                <a:pathLst>
                  <a:path w="429" h="345">
                    <a:moveTo>
                      <a:pt x="428" y="0"/>
                    </a:moveTo>
                    <a:lnTo>
                      <a:pt x="366" y="0"/>
                    </a:lnTo>
                    <a:lnTo>
                      <a:pt x="258" y="176"/>
                    </a:lnTo>
                    <a:cubicBezTo>
                      <a:pt x="226" y="226"/>
                      <a:pt x="196" y="276"/>
                      <a:pt x="188" y="294"/>
                    </a:cubicBezTo>
                    <a:cubicBezTo>
                      <a:pt x="186" y="290"/>
                      <a:pt x="186" y="272"/>
                      <a:pt x="168" y="182"/>
                    </a:cubicBezTo>
                    <a:lnTo>
                      <a:pt x="134" y="0"/>
                    </a:lnTo>
                    <a:lnTo>
                      <a:pt x="74" y="0"/>
                    </a:lnTo>
                    <a:lnTo>
                      <a:pt x="0" y="344"/>
                    </a:lnTo>
                    <a:lnTo>
                      <a:pt x="42" y="344"/>
                    </a:lnTo>
                    <a:lnTo>
                      <a:pt x="106" y="40"/>
                    </a:lnTo>
                    <a:cubicBezTo>
                      <a:pt x="108" y="62"/>
                      <a:pt x="120" y="124"/>
                      <a:pt x="124" y="152"/>
                    </a:cubicBezTo>
                    <a:lnTo>
                      <a:pt x="160" y="334"/>
                    </a:lnTo>
                    <a:lnTo>
                      <a:pt x="198" y="334"/>
                    </a:lnTo>
                    <a:lnTo>
                      <a:pt x="308" y="154"/>
                    </a:lnTo>
                    <a:cubicBezTo>
                      <a:pt x="330" y="120"/>
                      <a:pt x="368" y="58"/>
                      <a:pt x="376" y="40"/>
                    </a:cubicBezTo>
                    <a:lnTo>
                      <a:pt x="312" y="344"/>
                    </a:lnTo>
                    <a:lnTo>
                      <a:pt x="354" y="344"/>
                    </a:lnTo>
                    <a:lnTo>
                      <a:pt x="4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24" name="Freeform 13"/>
              <p:cNvSpPr/>
              <p:nvPr/>
            </p:nvSpPr>
            <p:spPr>
              <a:xfrm>
                <a:off x="1623960" y="5929200"/>
                <a:ext cx="169560" cy="6156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171">
                    <a:moveTo>
                      <a:pt x="446" y="28"/>
                    </a:moveTo>
                    <a:cubicBezTo>
                      <a:pt x="456" y="28"/>
                      <a:pt x="470" y="28"/>
                      <a:pt x="470" y="14"/>
                    </a:cubicBezTo>
                    <a:cubicBezTo>
                      <a:pt x="470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4" y="0"/>
                      <a:pt x="0" y="0"/>
                      <a:pt x="0" y="14"/>
                    </a:cubicBezTo>
                    <a:cubicBezTo>
                      <a:pt x="0" y="28"/>
                      <a:pt x="14" y="28"/>
                      <a:pt x="24" y="28"/>
                    </a:cubicBezTo>
                    <a:lnTo>
                      <a:pt x="446" y="28"/>
                    </a:lnTo>
                    <a:moveTo>
                      <a:pt x="446" y="170"/>
                    </a:moveTo>
                    <a:cubicBezTo>
                      <a:pt x="456" y="170"/>
                      <a:pt x="470" y="170"/>
                      <a:pt x="470" y="156"/>
                    </a:cubicBezTo>
                    <a:cubicBezTo>
                      <a:pt x="470" y="142"/>
                      <a:pt x="456" y="142"/>
                      <a:pt x="446" y="142"/>
                    </a:cubicBezTo>
                    <a:lnTo>
                      <a:pt x="24" y="142"/>
                    </a:lnTo>
                    <a:cubicBezTo>
                      <a:pt x="14" y="142"/>
                      <a:pt x="0" y="142"/>
                      <a:pt x="0" y="156"/>
                    </a:cubicBezTo>
                    <a:cubicBezTo>
                      <a:pt x="0" y="170"/>
                      <a:pt x="14" y="170"/>
                      <a:pt x="24" y="170"/>
                    </a:cubicBezTo>
                    <a:lnTo>
                      <a:pt x="446" y="17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25" name="Freeform 14"/>
              <p:cNvSpPr/>
              <p:nvPr/>
            </p:nvSpPr>
            <p:spPr>
              <a:xfrm>
                <a:off x="1887480" y="5851440"/>
                <a:ext cx="10620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295" h="495">
                    <a:moveTo>
                      <a:pt x="294" y="248"/>
                    </a:moveTo>
                    <a:cubicBezTo>
                      <a:pt x="294" y="192"/>
                      <a:pt x="290" y="128"/>
                      <a:pt x="262" y="70"/>
                    </a:cubicBezTo>
                    <a:cubicBezTo>
                      <a:pt x="232" y="16"/>
                      <a:pt x="184" y="0"/>
                      <a:pt x="148" y="0"/>
                    </a:cubicBezTo>
                    <a:cubicBezTo>
                      <a:pt x="106" y="0"/>
                      <a:pt x="56" y="20"/>
                      <a:pt x="26" y="82"/>
                    </a:cubicBezTo>
                    <a:cubicBezTo>
                      <a:pt x="4" y="134"/>
                      <a:pt x="0" y="192"/>
                      <a:pt x="0" y="248"/>
                    </a:cubicBezTo>
                    <a:cubicBezTo>
                      <a:pt x="0" y="304"/>
                      <a:pt x="2" y="356"/>
                      <a:pt x="24" y="408"/>
                    </a:cubicBezTo>
                    <a:cubicBezTo>
                      <a:pt x="52" y="474"/>
                      <a:pt x="106" y="494"/>
                      <a:pt x="146" y="494"/>
                    </a:cubicBezTo>
                    <a:cubicBezTo>
                      <a:pt x="198" y="494"/>
                      <a:pt x="242" y="466"/>
                      <a:pt x="266" y="416"/>
                    </a:cubicBezTo>
                    <a:cubicBezTo>
                      <a:pt x="286" y="370"/>
                      <a:pt x="294" y="324"/>
                      <a:pt x="294" y="248"/>
                    </a:cubicBezTo>
                    <a:moveTo>
                      <a:pt x="148" y="450"/>
                    </a:moveTo>
                    <a:cubicBezTo>
                      <a:pt x="110" y="450"/>
                      <a:pt x="82" y="424"/>
                      <a:pt x="68" y="374"/>
                    </a:cubicBezTo>
                    <a:cubicBezTo>
                      <a:pt x="56" y="334"/>
                      <a:pt x="56" y="296"/>
                      <a:pt x="56" y="240"/>
                    </a:cubicBezTo>
                    <a:cubicBezTo>
                      <a:pt x="56" y="196"/>
                      <a:pt x="56" y="154"/>
                      <a:pt x="68" y="114"/>
                    </a:cubicBezTo>
                    <a:cubicBezTo>
                      <a:pt x="72" y="100"/>
                      <a:pt x="90" y="44"/>
                      <a:pt x="146" y="44"/>
                    </a:cubicBezTo>
                    <a:cubicBezTo>
                      <a:pt x="202" y="44"/>
                      <a:pt x="220" y="96"/>
                      <a:pt x="226" y="110"/>
                    </a:cubicBezTo>
                    <a:cubicBezTo>
                      <a:pt x="238" y="148"/>
                      <a:pt x="238" y="196"/>
                      <a:pt x="238" y="240"/>
                    </a:cubicBezTo>
                    <a:cubicBezTo>
                      <a:pt x="238" y="286"/>
                      <a:pt x="238" y="332"/>
                      <a:pt x="226" y="376"/>
                    </a:cubicBezTo>
                    <a:cubicBezTo>
                      <a:pt x="208" y="440"/>
                      <a:pt x="170" y="450"/>
                      <a:pt x="148" y="45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26" name="Freeform 15"/>
              <p:cNvSpPr/>
              <p:nvPr/>
            </p:nvSpPr>
            <p:spPr>
              <a:xfrm>
                <a:off x="2027880" y="6001920"/>
                <a:ext cx="21960" cy="21960"/>
              </a:xfrm>
              <a:custGeom>
                <a:avLst/>
                <a:gdLst/>
                <a:ahLst/>
                <a:cxnLst/>
                <a:rect l="0" t="0" r="r" b="b"/>
                <a:pathLst>
                  <a:path w="61" h="61">
                    <a:moveTo>
                      <a:pt x="60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60" y="60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27" name="Freeform 16"/>
              <p:cNvSpPr/>
              <p:nvPr/>
            </p:nvSpPr>
            <p:spPr>
              <a:xfrm>
                <a:off x="2084040" y="5851440"/>
                <a:ext cx="10620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295" h="495">
                    <a:moveTo>
                      <a:pt x="36" y="116"/>
                    </a:moveTo>
                    <a:cubicBezTo>
                      <a:pt x="56" y="66"/>
                      <a:pt x="102" y="40"/>
                      <a:pt x="146" y="40"/>
                    </a:cubicBezTo>
                    <a:cubicBezTo>
                      <a:pt x="182" y="40"/>
                      <a:pt x="216" y="62"/>
                      <a:pt x="216" y="108"/>
                    </a:cubicBezTo>
                    <a:cubicBezTo>
                      <a:pt x="216" y="150"/>
                      <a:pt x="188" y="192"/>
                      <a:pt x="144" y="202"/>
                    </a:cubicBezTo>
                    <a:cubicBezTo>
                      <a:pt x="140" y="202"/>
                      <a:pt x="138" y="202"/>
                      <a:pt x="88" y="206"/>
                    </a:cubicBezTo>
                    <a:lnTo>
                      <a:pt x="88" y="250"/>
                    </a:lnTo>
                    <a:lnTo>
                      <a:pt x="138" y="250"/>
                    </a:lnTo>
                    <a:cubicBezTo>
                      <a:pt x="216" y="250"/>
                      <a:pt x="230" y="316"/>
                      <a:pt x="230" y="350"/>
                    </a:cubicBezTo>
                    <a:cubicBezTo>
                      <a:pt x="230" y="406"/>
                      <a:pt x="198" y="450"/>
                      <a:pt x="144" y="450"/>
                    </a:cubicBezTo>
                    <a:cubicBezTo>
                      <a:pt x="94" y="450"/>
                      <a:pt x="38" y="426"/>
                      <a:pt x="8" y="378"/>
                    </a:cubicBezTo>
                    <a:lnTo>
                      <a:pt x="0" y="420"/>
                    </a:lnTo>
                    <a:cubicBezTo>
                      <a:pt x="52" y="486"/>
                      <a:pt x="116" y="494"/>
                      <a:pt x="146" y="494"/>
                    </a:cubicBezTo>
                    <a:cubicBezTo>
                      <a:pt x="232" y="494"/>
                      <a:pt x="294" y="426"/>
                      <a:pt x="294" y="352"/>
                    </a:cubicBezTo>
                    <a:cubicBezTo>
                      <a:pt x="294" y="288"/>
                      <a:pt x="244" y="244"/>
                      <a:pt x="196" y="228"/>
                    </a:cubicBezTo>
                    <a:cubicBezTo>
                      <a:pt x="250" y="200"/>
                      <a:pt x="274" y="152"/>
                      <a:pt x="274" y="108"/>
                    </a:cubicBezTo>
                    <a:cubicBezTo>
                      <a:pt x="274" y="46"/>
                      <a:pt x="216" y="0"/>
                      <a:pt x="146" y="0"/>
                    </a:cubicBezTo>
                    <a:cubicBezTo>
                      <a:pt x="92" y="0"/>
                      <a:pt x="40" y="28"/>
                      <a:pt x="10" y="78"/>
                    </a:cubicBezTo>
                    <a:lnTo>
                      <a:pt x="36" y="11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sp>
          <p:nvSpPr>
            <p:cNvPr id="3128" name="Line 17"/>
            <p:cNvSpPr/>
            <p:nvPr/>
          </p:nvSpPr>
          <p:spPr>
            <a:xfrm>
              <a:off x="2376000" y="2403000"/>
              <a:ext cx="0" cy="50400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29" name="CustomShape 18"/>
            <p:cNvSpPr/>
            <p:nvPr/>
          </p:nvSpPr>
          <p:spPr>
            <a:xfrm>
              <a:off x="711000" y="4320000"/>
              <a:ext cx="1773000" cy="432000"/>
            </a:xfrm>
            <a:prstGeom prst="rect">
              <a:avLst/>
            </a:prstGeom>
            <a:solidFill>
              <a:srgbClr val="FF3333">
                <a:alpha val="4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marL="36000" algn="ctr"/>
              <a:r>
                <a:rPr lang="en-GB" sz="2000" b="0" i="1" strike="noStrike" spc="-1">
                  <a:latin typeface="Calibri"/>
                </a:rPr>
                <a:t>Short evol.</a:t>
              </a:r>
              <a:endParaRPr lang="en-GB" sz="2000" b="0" strike="noStrike" spc="-1">
                <a:latin typeface="Calibri"/>
              </a:endParaRPr>
            </a:p>
          </p:txBody>
        </p:sp>
      </p:grpSp>
      <p:grpSp>
        <p:nvGrpSpPr>
          <p:cNvPr id="3130" name="Group 19"/>
          <p:cNvGrpSpPr/>
          <p:nvPr/>
        </p:nvGrpSpPr>
        <p:grpSpPr>
          <a:xfrm>
            <a:off x="5642280" y="957240"/>
            <a:ext cx="2880000" cy="781200"/>
            <a:chOff x="5642280" y="957240"/>
            <a:chExt cx="2880000" cy="781200"/>
          </a:xfrm>
        </p:grpSpPr>
        <p:grpSp>
          <p:nvGrpSpPr>
            <p:cNvPr id="3131" name="Group 20"/>
            <p:cNvGrpSpPr/>
            <p:nvPr/>
          </p:nvGrpSpPr>
          <p:grpSpPr>
            <a:xfrm>
              <a:off x="5642280" y="957240"/>
              <a:ext cx="1219680" cy="781200"/>
              <a:chOff x="5642280" y="957240"/>
              <a:chExt cx="1219680" cy="781200"/>
            </a:xfrm>
          </p:grpSpPr>
          <p:sp>
            <p:nvSpPr>
              <p:cNvPr id="3132" name="Freeform 21"/>
              <p:cNvSpPr/>
              <p:nvPr/>
            </p:nvSpPr>
            <p:spPr>
              <a:xfrm>
                <a:off x="5642640" y="1208880"/>
                <a:ext cx="1219680" cy="530280"/>
              </a:xfrm>
              <a:custGeom>
                <a:avLst/>
                <a:gdLst/>
                <a:ahLst/>
                <a:cxnLst/>
                <a:rect l="0" t="0" r="r" b="b"/>
                <a:pathLst>
                  <a:path w="3388" h="1473">
                    <a:moveTo>
                      <a:pt x="0" y="45"/>
                    </a:moveTo>
                    <a:cubicBezTo>
                      <a:pt x="0" y="45"/>
                      <a:pt x="10" y="641"/>
                      <a:pt x="10" y="966"/>
                    </a:cubicBezTo>
                    <a:cubicBezTo>
                      <a:pt x="88" y="1038"/>
                      <a:pt x="176" y="1138"/>
                      <a:pt x="265" y="1188"/>
                    </a:cubicBezTo>
                    <a:cubicBezTo>
                      <a:pt x="393" y="1260"/>
                      <a:pt x="474" y="1306"/>
                      <a:pt x="614" y="1339"/>
                    </a:cubicBezTo>
                    <a:cubicBezTo>
                      <a:pt x="730" y="1368"/>
                      <a:pt x="887" y="1408"/>
                      <a:pt x="1006" y="1426"/>
                    </a:cubicBezTo>
                    <a:cubicBezTo>
                      <a:pt x="1135" y="1443"/>
                      <a:pt x="1261" y="1456"/>
                      <a:pt x="1390" y="1463"/>
                    </a:cubicBezTo>
                    <a:cubicBezTo>
                      <a:pt x="1528" y="1472"/>
                      <a:pt x="1656" y="1471"/>
                      <a:pt x="1803" y="1471"/>
                    </a:cubicBezTo>
                    <a:cubicBezTo>
                      <a:pt x="1948" y="1468"/>
                      <a:pt x="2107" y="1472"/>
                      <a:pt x="2259" y="1456"/>
                    </a:cubicBezTo>
                    <a:cubicBezTo>
                      <a:pt x="2376" y="1446"/>
                      <a:pt x="2501" y="1406"/>
                      <a:pt x="2618" y="1380"/>
                    </a:cubicBezTo>
                    <a:cubicBezTo>
                      <a:pt x="2725" y="1357"/>
                      <a:pt x="2832" y="1306"/>
                      <a:pt x="2938" y="1270"/>
                    </a:cubicBezTo>
                    <a:cubicBezTo>
                      <a:pt x="3027" y="1240"/>
                      <a:pt x="3093" y="1202"/>
                      <a:pt x="3175" y="1148"/>
                    </a:cubicBezTo>
                    <a:cubicBezTo>
                      <a:pt x="3237" y="1109"/>
                      <a:pt x="3265" y="1075"/>
                      <a:pt x="3313" y="1017"/>
                    </a:cubicBezTo>
                    <a:cubicBezTo>
                      <a:pt x="3326" y="1001"/>
                      <a:pt x="3375" y="885"/>
                      <a:pt x="3387" y="867"/>
                    </a:cubicBezTo>
                    <a:cubicBezTo>
                      <a:pt x="3383" y="537"/>
                      <a:pt x="3385" y="0"/>
                      <a:pt x="3385" y="0"/>
                    </a:cubicBezTo>
                    <a:lnTo>
                      <a:pt x="3331" y="210"/>
                    </a:lnTo>
                    <a:lnTo>
                      <a:pt x="3203" y="291"/>
                    </a:lnTo>
                    <a:lnTo>
                      <a:pt x="2965" y="402"/>
                    </a:lnTo>
                    <a:lnTo>
                      <a:pt x="2617" y="477"/>
                    </a:lnTo>
                    <a:lnTo>
                      <a:pt x="2241" y="534"/>
                    </a:lnTo>
                    <a:lnTo>
                      <a:pt x="1902" y="553"/>
                    </a:lnTo>
                    <a:lnTo>
                      <a:pt x="1546" y="560"/>
                    </a:lnTo>
                    <a:lnTo>
                      <a:pt x="1327" y="548"/>
                    </a:lnTo>
                    <a:lnTo>
                      <a:pt x="1097" y="534"/>
                    </a:lnTo>
                    <a:lnTo>
                      <a:pt x="796" y="496"/>
                    </a:lnTo>
                    <a:lnTo>
                      <a:pt x="475" y="420"/>
                    </a:lnTo>
                    <a:lnTo>
                      <a:pt x="239" y="337"/>
                    </a:lnTo>
                    <a:lnTo>
                      <a:pt x="91" y="242"/>
                    </a:lnTo>
                    <a:lnTo>
                      <a:pt x="0" y="45"/>
                    </a:lnTo>
                  </a:path>
                </a:pathLst>
              </a:custGeom>
              <a:solidFill>
                <a:srgbClr val="CAC5EA"/>
              </a:solidFill>
              <a:ln>
                <a:noFill/>
              </a:ln>
            </p:spPr>
          </p:sp>
          <p:sp>
            <p:nvSpPr>
              <p:cNvPr id="3133" name="CustomShape 22"/>
              <p:cNvSpPr/>
              <p:nvPr/>
            </p:nvSpPr>
            <p:spPr>
              <a:xfrm>
                <a:off x="5642280" y="957240"/>
                <a:ext cx="1219680" cy="516960"/>
              </a:xfrm>
              <a:prstGeom prst="ellipse">
                <a:avLst/>
              </a:prstGeom>
              <a:solidFill>
                <a:srgbClr val="CAC5EA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3134" name="CustomShape 23"/>
            <p:cNvSpPr/>
            <p:nvPr/>
          </p:nvSpPr>
          <p:spPr>
            <a:xfrm>
              <a:off x="5785200" y="1006200"/>
              <a:ext cx="943200" cy="397080"/>
            </a:xfrm>
            <a:prstGeom prst="cube">
              <a:avLst>
                <a:gd name="adj" fmla="val 25000"/>
              </a:avLst>
            </a:prstGeom>
            <a:solidFill>
              <a:srgbClr val="729FC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35" name="CustomShape 24"/>
            <p:cNvSpPr/>
            <p:nvPr/>
          </p:nvSpPr>
          <p:spPr>
            <a:xfrm>
              <a:off x="7546320" y="1006200"/>
              <a:ext cx="975960" cy="397080"/>
            </a:xfrm>
            <a:prstGeom prst="cube">
              <a:avLst>
                <a:gd name="adj" fmla="val 25000"/>
              </a:avLst>
            </a:prstGeom>
            <a:solidFill>
              <a:srgbClr val="D4D0A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36" name="Freeform 25"/>
            <p:cNvSpPr/>
            <p:nvPr/>
          </p:nvSpPr>
          <p:spPr>
            <a:xfrm>
              <a:off x="6613200" y="1002240"/>
              <a:ext cx="900360" cy="308520"/>
            </a:xfrm>
            <a:custGeom>
              <a:avLst/>
              <a:gdLst/>
              <a:ahLst/>
              <a:cxnLst/>
              <a:rect l="0" t="0" r="r" b="b"/>
              <a:pathLst>
                <a:path w="2501" h="857">
                  <a:moveTo>
                    <a:pt x="0" y="683"/>
                  </a:moveTo>
                  <a:lnTo>
                    <a:pt x="847" y="342"/>
                  </a:lnTo>
                  <a:cubicBezTo>
                    <a:pt x="1895" y="0"/>
                    <a:pt x="1510" y="780"/>
                    <a:pt x="1806" y="822"/>
                  </a:cubicBezTo>
                  <a:cubicBezTo>
                    <a:pt x="2045" y="856"/>
                    <a:pt x="2500" y="621"/>
                    <a:pt x="2500" y="621"/>
                  </a:cubicBezTo>
                </a:path>
              </a:pathLst>
            </a:custGeom>
            <a:ln w="36000">
              <a:solidFill>
                <a:srgbClr val="FF3333"/>
              </a:solidFill>
              <a:round/>
              <a:tailEnd type="triangle" w="med" len="med"/>
            </a:ln>
          </p:spPr>
        </p:sp>
        <p:grpSp>
          <p:nvGrpSpPr>
            <p:cNvPr id="3137" name="Group 26"/>
            <p:cNvGrpSpPr/>
            <p:nvPr/>
          </p:nvGrpSpPr>
          <p:grpSpPr>
            <a:xfrm>
              <a:off x="5907960" y="1127880"/>
              <a:ext cx="543240" cy="241560"/>
              <a:chOff x="5907960" y="1127880"/>
              <a:chExt cx="543240" cy="241560"/>
            </a:xfrm>
          </p:grpSpPr>
          <p:sp>
            <p:nvSpPr>
              <p:cNvPr id="3138" name="Freeform 27"/>
              <p:cNvSpPr/>
              <p:nvPr/>
            </p:nvSpPr>
            <p:spPr>
              <a:xfrm>
                <a:off x="5907960" y="1127880"/>
                <a:ext cx="543600" cy="241920"/>
              </a:xfrm>
              <a:custGeom>
                <a:avLst/>
                <a:gdLst/>
                <a:ahLst/>
                <a:cxnLst/>
                <a:rect l="0" t="0" r="r" b="b"/>
                <a:pathLst>
                  <a:path w="1510" h="672">
                    <a:moveTo>
                      <a:pt x="754" y="671"/>
                    </a:moveTo>
                    <a:lnTo>
                      <a:pt x="0" y="671"/>
                    </a:lnTo>
                    <a:lnTo>
                      <a:pt x="0" y="0"/>
                    </a:lnTo>
                    <a:lnTo>
                      <a:pt x="1509" y="0"/>
                    </a:lnTo>
                    <a:lnTo>
                      <a:pt x="1509" y="671"/>
                    </a:lnTo>
                    <a:lnTo>
                      <a:pt x="754" y="671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139" name="Freeform 28"/>
              <p:cNvSpPr/>
              <p:nvPr/>
            </p:nvSpPr>
            <p:spPr>
              <a:xfrm>
                <a:off x="5957640" y="112788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40" name="Freeform 29"/>
              <p:cNvSpPr/>
              <p:nvPr/>
            </p:nvSpPr>
            <p:spPr>
              <a:xfrm>
                <a:off x="5928840" y="1184400"/>
                <a:ext cx="15084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419" h="437">
                    <a:moveTo>
                      <a:pt x="418" y="0"/>
                    </a:moveTo>
                    <a:lnTo>
                      <a:pt x="363" y="0"/>
                    </a:lnTo>
                    <a:lnTo>
                      <a:pt x="322" y="190"/>
                    </a:lnTo>
                    <a:lnTo>
                      <a:pt x="108" y="190"/>
                    </a:lnTo>
                    <a:lnTo>
                      <a:pt x="149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5" y="436"/>
                    </a:lnTo>
                    <a:lnTo>
                      <a:pt x="100" y="228"/>
                    </a:lnTo>
                    <a:lnTo>
                      <a:pt x="313" y="228"/>
                    </a:lnTo>
                    <a:lnTo>
                      <a:pt x="270" y="436"/>
                    </a:lnTo>
                    <a:lnTo>
                      <a:pt x="325" y="436"/>
                    </a:lnTo>
                    <a:lnTo>
                      <a:pt x="41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41" name="Freeform 30"/>
              <p:cNvSpPr/>
              <p:nvPr/>
            </p:nvSpPr>
            <p:spPr>
              <a:xfrm>
                <a:off x="6107040" y="1321920"/>
                <a:ext cx="194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54" h="133">
                    <a:moveTo>
                      <a:pt x="53" y="52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53"/>
                    </a:lnTo>
                    <a:lnTo>
                      <a:pt x="16" y="53"/>
                    </a:lnTo>
                    <a:lnTo>
                      <a:pt x="0" y="132"/>
                    </a:lnTo>
                    <a:lnTo>
                      <a:pt x="27" y="132"/>
                    </a:lnTo>
                    <a:lnTo>
                      <a:pt x="53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42" name="Freeform 31"/>
              <p:cNvSpPr/>
              <p:nvPr/>
            </p:nvSpPr>
            <p:spPr>
              <a:xfrm>
                <a:off x="6303960" y="112788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43" name="Freeform 32"/>
              <p:cNvSpPr/>
              <p:nvPr/>
            </p:nvSpPr>
            <p:spPr>
              <a:xfrm>
                <a:off x="6257880" y="1184400"/>
                <a:ext cx="18576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516" h="437">
                    <a:moveTo>
                      <a:pt x="515" y="0"/>
                    </a:moveTo>
                    <a:lnTo>
                      <a:pt x="443" y="0"/>
                    </a:lnTo>
                    <a:lnTo>
                      <a:pt x="316" y="215"/>
                    </a:lnTo>
                    <a:cubicBezTo>
                      <a:pt x="270" y="292"/>
                      <a:pt x="233" y="356"/>
                      <a:pt x="224" y="377"/>
                    </a:cubicBezTo>
                    <a:cubicBezTo>
                      <a:pt x="220" y="336"/>
                      <a:pt x="210" y="272"/>
                      <a:pt x="203" y="228"/>
                    </a:cubicBezTo>
                    <a:lnTo>
                      <a:pt x="164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0" y="436"/>
                    </a:lnTo>
                    <a:lnTo>
                      <a:pt x="132" y="46"/>
                    </a:lnTo>
                    <a:cubicBezTo>
                      <a:pt x="133" y="87"/>
                      <a:pt x="146" y="157"/>
                      <a:pt x="153" y="201"/>
                    </a:cubicBezTo>
                    <a:lnTo>
                      <a:pt x="190" y="422"/>
                    </a:lnTo>
                    <a:lnTo>
                      <a:pt x="236" y="422"/>
                    </a:lnTo>
                    <a:lnTo>
                      <a:pt x="361" y="212"/>
                    </a:lnTo>
                    <a:cubicBezTo>
                      <a:pt x="414" y="123"/>
                      <a:pt x="416" y="119"/>
                      <a:pt x="435" y="85"/>
                    </a:cubicBezTo>
                    <a:lnTo>
                      <a:pt x="457" y="46"/>
                    </a:lnTo>
                    <a:lnTo>
                      <a:pt x="373" y="436"/>
                    </a:lnTo>
                    <a:lnTo>
                      <a:pt x="423" y="436"/>
                    </a:lnTo>
                    <a:lnTo>
                      <a:pt x="515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grpSp>
          <p:nvGrpSpPr>
            <p:cNvPr id="3144" name="Group 33"/>
            <p:cNvGrpSpPr/>
            <p:nvPr/>
          </p:nvGrpSpPr>
          <p:grpSpPr>
            <a:xfrm>
              <a:off x="7671960" y="1127520"/>
              <a:ext cx="658080" cy="241560"/>
              <a:chOff x="7671960" y="1127520"/>
              <a:chExt cx="658080" cy="241560"/>
            </a:xfrm>
          </p:grpSpPr>
          <p:sp>
            <p:nvSpPr>
              <p:cNvPr id="3145" name="Freeform 34"/>
              <p:cNvSpPr/>
              <p:nvPr/>
            </p:nvSpPr>
            <p:spPr>
              <a:xfrm>
                <a:off x="7671960" y="1127520"/>
                <a:ext cx="658440" cy="241920"/>
              </a:xfrm>
              <a:custGeom>
                <a:avLst/>
                <a:gdLst/>
                <a:ahLst/>
                <a:cxnLst/>
                <a:rect l="0" t="0" r="r" b="b"/>
                <a:pathLst>
                  <a:path w="1829" h="672">
                    <a:moveTo>
                      <a:pt x="914" y="671"/>
                    </a:moveTo>
                    <a:lnTo>
                      <a:pt x="0" y="671"/>
                    </a:lnTo>
                    <a:lnTo>
                      <a:pt x="0" y="0"/>
                    </a:lnTo>
                    <a:lnTo>
                      <a:pt x="1828" y="0"/>
                    </a:lnTo>
                    <a:lnTo>
                      <a:pt x="1828" y="671"/>
                    </a:lnTo>
                    <a:lnTo>
                      <a:pt x="914" y="671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146" name="Freeform 35"/>
              <p:cNvSpPr/>
              <p:nvPr/>
            </p:nvSpPr>
            <p:spPr>
              <a:xfrm>
                <a:off x="7721640" y="112752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47" name="Freeform 36"/>
              <p:cNvSpPr/>
              <p:nvPr/>
            </p:nvSpPr>
            <p:spPr>
              <a:xfrm>
                <a:off x="7692840" y="1184040"/>
                <a:ext cx="15084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419" h="437">
                    <a:moveTo>
                      <a:pt x="418" y="0"/>
                    </a:moveTo>
                    <a:lnTo>
                      <a:pt x="363" y="0"/>
                    </a:lnTo>
                    <a:lnTo>
                      <a:pt x="322" y="190"/>
                    </a:lnTo>
                    <a:lnTo>
                      <a:pt x="108" y="190"/>
                    </a:lnTo>
                    <a:lnTo>
                      <a:pt x="149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5" y="436"/>
                    </a:lnTo>
                    <a:lnTo>
                      <a:pt x="100" y="228"/>
                    </a:lnTo>
                    <a:lnTo>
                      <a:pt x="313" y="228"/>
                    </a:lnTo>
                    <a:lnTo>
                      <a:pt x="270" y="436"/>
                    </a:lnTo>
                    <a:lnTo>
                      <a:pt x="325" y="436"/>
                    </a:lnTo>
                    <a:lnTo>
                      <a:pt x="41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48" name="Freeform 37"/>
              <p:cNvSpPr/>
              <p:nvPr/>
            </p:nvSpPr>
            <p:spPr>
              <a:xfrm>
                <a:off x="7857000" y="1158840"/>
                <a:ext cx="40680" cy="82440"/>
              </a:xfrm>
              <a:custGeom>
                <a:avLst/>
                <a:gdLst/>
                <a:ahLst/>
                <a:cxnLst/>
                <a:rect l="0" t="0" r="r" b="b"/>
                <a:pathLst>
                  <a:path w="113" h="229">
                    <a:moveTo>
                      <a:pt x="107" y="39"/>
                    </a:moveTo>
                    <a:cubicBezTo>
                      <a:pt x="110" y="30"/>
                      <a:pt x="112" y="27"/>
                      <a:pt x="112" y="25"/>
                    </a:cubicBezTo>
                    <a:cubicBezTo>
                      <a:pt x="112" y="11"/>
                      <a:pt x="100" y="0"/>
                      <a:pt x="85" y="0"/>
                    </a:cubicBezTo>
                    <a:cubicBezTo>
                      <a:pt x="68" y="0"/>
                      <a:pt x="62" y="14"/>
                      <a:pt x="60" y="21"/>
                    </a:cubicBezTo>
                    <a:lnTo>
                      <a:pt x="2" y="212"/>
                    </a:lnTo>
                    <a:cubicBezTo>
                      <a:pt x="2" y="214"/>
                      <a:pt x="0" y="219"/>
                      <a:pt x="0" y="219"/>
                    </a:cubicBezTo>
                    <a:cubicBezTo>
                      <a:pt x="0" y="224"/>
                      <a:pt x="14" y="228"/>
                      <a:pt x="18" y="228"/>
                    </a:cubicBezTo>
                    <a:cubicBezTo>
                      <a:pt x="20" y="228"/>
                      <a:pt x="21" y="228"/>
                      <a:pt x="23" y="221"/>
                    </a:cubicBezTo>
                    <a:lnTo>
                      <a:pt x="107" y="39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49" name="Freeform 38"/>
              <p:cNvSpPr/>
              <p:nvPr/>
            </p:nvSpPr>
            <p:spPr>
              <a:xfrm>
                <a:off x="7934400" y="1321560"/>
                <a:ext cx="194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54" h="133">
                    <a:moveTo>
                      <a:pt x="53" y="52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53"/>
                    </a:lnTo>
                    <a:lnTo>
                      <a:pt x="16" y="53"/>
                    </a:lnTo>
                    <a:lnTo>
                      <a:pt x="0" y="132"/>
                    </a:lnTo>
                    <a:lnTo>
                      <a:pt x="27" y="132"/>
                    </a:lnTo>
                    <a:lnTo>
                      <a:pt x="53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50" name="Freeform 39"/>
              <p:cNvSpPr/>
              <p:nvPr/>
            </p:nvSpPr>
            <p:spPr>
              <a:xfrm>
                <a:off x="8130960" y="112752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51" name="Freeform 40"/>
              <p:cNvSpPr/>
              <p:nvPr/>
            </p:nvSpPr>
            <p:spPr>
              <a:xfrm>
                <a:off x="8084880" y="1184040"/>
                <a:ext cx="18612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517" h="437">
                    <a:moveTo>
                      <a:pt x="516" y="0"/>
                    </a:moveTo>
                    <a:lnTo>
                      <a:pt x="443" y="0"/>
                    </a:lnTo>
                    <a:lnTo>
                      <a:pt x="316" y="215"/>
                    </a:lnTo>
                    <a:cubicBezTo>
                      <a:pt x="270" y="292"/>
                      <a:pt x="233" y="356"/>
                      <a:pt x="224" y="377"/>
                    </a:cubicBezTo>
                    <a:cubicBezTo>
                      <a:pt x="220" y="336"/>
                      <a:pt x="210" y="272"/>
                      <a:pt x="203" y="228"/>
                    </a:cubicBezTo>
                    <a:lnTo>
                      <a:pt x="164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0" y="436"/>
                    </a:lnTo>
                    <a:lnTo>
                      <a:pt x="132" y="46"/>
                    </a:lnTo>
                    <a:cubicBezTo>
                      <a:pt x="133" y="87"/>
                      <a:pt x="146" y="157"/>
                      <a:pt x="153" y="201"/>
                    </a:cubicBezTo>
                    <a:lnTo>
                      <a:pt x="190" y="422"/>
                    </a:lnTo>
                    <a:lnTo>
                      <a:pt x="236" y="422"/>
                    </a:lnTo>
                    <a:lnTo>
                      <a:pt x="361" y="212"/>
                    </a:lnTo>
                    <a:cubicBezTo>
                      <a:pt x="414" y="123"/>
                      <a:pt x="416" y="119"/>
                      <a:pt x="436" y="85"/>
                    </a:cubicBezTo>
                    <a:lnTo>
                      <a:pt x="457" y="46"/>
                    </a:lnTo>
                    <a:lnTo>
                      <a:pt x="373" y="436"/>
                    </a:lnTo>
                    <a:lnTo>
                      <a:pt x="423" y="436"/>
                    </a:lnTo>
                    <a:lnTo>
                      <a:pt x="51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52" name="Freeform 41"/>
              <p:cNvSpPr/>
              <p:nvPr/>
            </p:nvSpPr>
            <p:spPr>
              <a:xfrm>
                <a:off x="8285040" y="1158840"/>
                <a:ext cx="40680" cy="82440"/>
              </a:xfrm>
              <a:custGeom>
                <a:avLst/>
                <a:gdLst/>
                <a:ahLst/>
                <a:cxnLst/>
                <a:rect l="0" t="0" r="r" b="b"/>
                <a:pathLst>
                  <a:path w="113" h="229">
                    <a:moveTo>
                      <a:pt x="107" y="39"/>
                    </a:moveTo>
                    <a:cubicBezTo>
                      <a:pt x="110" y="30"/>
                      <a:pt x="112" y="27"/>
                      <a:pt x="112" y="25"/>
                    </a:cubicBezTo>
                    <a:cubicBezTo>
                      <a:pt x="112" y="11"/>
                      <a:pt x="100" y="0"/>
                      <a:pt x="85" y="0"/>
                    </a:cubicBezTo>
                    <a:cubicBezTo>
                      <a:pt x="68" y="0"/>
                      <a:pt x="62" y="14"/>
                      <a:pt x="60" y="21"/>
                    </a:cubicBezTo>
                    <a:lnTo>
                      <a:pt x="2" y="212"/>
                    </a:lnTo>
                    <a:cubicBezTo>
                      <a:pt x="2" y="214"/>
                      <a:pt x="0" y="219"/>
                      <a:pt x="0" y="219"/>
                    </a:cubicBezTo>
                    <a:cubicBezTo>
                      <a:pt x="0" y="224"/>
                      <a:pt x="14" y="228"/>
                      <a:pt x="18" y="228"/>
                    </a:cubicBezTo>
                    <a:cubicBezTo>
                      <a:pt x="20" y="228"/>
                      <a:pt x="21" y="228"/>
                      <a:pt x="23" y="221"/>
                    </a:cubicBezTo>
                    <a:lnTo>
                      <a:pt x="107" y="39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grpSp>
          <p:nvGrpSpPr>
            <p:cNvPr id="3153" name="Group 42"/>
            <p:cNvGrpSpPr/>
            <p:nvPr/>
          </p:nvGrpSpPr>
          <p:grpSpPr>
            <a:xfrm>
              <a:off x="5924160" y="1501920"/>
              <a:ext cx="525600" cy="203400"/>
              <a:chOff x="5924160" y="1501920"/>
              <a:chExt cx="525600" cy="203400"/>
            </a:xfrm>
          </p:grpSpPr>
          <p:sp>
            <p:nvSpPr>
              <p:cNvPr id="3154" name="Freeform 43"/>
              <p:cNvSpPr/>
              <p:nvPr/>
            </p:nvSpPr>
            <p:spPr>
              <a:xfrm>
                <a:off x="5924160" y="1504800"/>
                <a:ext cx="525960" cy="200880"/>
              </a:xfrm>
              <a:custGeom>
                <a:avLst/>
                <a:gdLst/>
                <a:ahLst/>
                <a:cxnLst/>
                <a:rect l="0" t="0" r="r" b="b"/>
                <a:pathLst>
                  <a:path w="1461" h="558">
                    <a:moveTo>
                      <a:pt x="731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460" y="0"/>
                    </a:lnTo>
                    <a:lnTo>
                      <a:pt x="1460" y="557"/>
                    </a:lnTo>
                    <a:lnTo>
                      <a:pt x="731" y="557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155" name="Freeform 44"/>
              <p:cNvSpPr/>
              <p:nvPr/>
            </p:nvSpPr>
            <p:spPr>
              <a:xfrm>
                <a:off x="5931360" y="1501920"/>
                <a:ext cx="123840" cy="203400"/>
              </a:xfrm>
              <a:custGeom>
                <a:avLst/>
                <a:gdLst/>
                <a:ahLst/>
                <a:cxnLst/>
                <a:rect l="0" t="0" r="r" b="b"/>
                <a:pathLst>
                  <a:path w="344" h="565">
                    <a:moveTo>
                      <a:pt x="343" y="85"/>
                    </a:moveTo>
                    <a:cubicBezTo>
                      <a:pt x="343" y="39"/>
                      <a:pt x="308" y="0"/>
                      <a:pt x="258" y="0"/>
                    </a:cubicBezTo>
                    <a:cubicBezTo>
                      <a:pt x="221" y="0"/>
                      <a:pt x="203" y="11"/>
                      <a:pt x="181" y="27"/>
                    </a:cubicBezTo>
                    <a:cubicBezTo>
                      <a:pt x="146" y="52"/>
                      <a:pt x="112" y="112"/>
                      <a:pt x="100" y="160"/>
                    </a:cubicBezTo>
                    <a:lnTo>
                      <a:pt x="0" y="559"/>
                    </a:lnTo>
                    <a:cubicBezTo>
                      <a:pt x="0" y="561"/>
                      <a:pt x="2" y="564"/>
                      <a:pt x="7" y="564"/>
                    </a:cubicBezTo>
                    <a:cubicBezTo>
                      <a:pt x="12" y="564"/>
                      <a:pt x="14" y="564"/>
                      <a:pt x="16" y="562"/>
                    </a:cubicBezTo>
                    <a:lnTo>
                      <a:pt x="59" y="388"/>
                    </a:lnTo>
                    <a:cubicBezTo>
                      <a:pt x="71" y="425"/>
                      <a:pt x="100" y="449"/>
                      <a:pt x="144" y="449"/>
                    </a:cubicBezTo>
                    <a:cubicBezTo>
                      <a:pt x="190" y="449"/>
                      <a:pt x="238" y="427"/>
                      <a:pt x="265" y="400"/>
                    </a:cubicBezTo>
                    <a:cubicBezTo>
                      <a:pt x="295" y="370"/>
                      <a:pt x="317" y="331"/>
                      <a:pt x="317" y="285"/>
                    </a:cubicBezTo>
                    <a:cubicBezTo>
                      <a:pt x="317" y="238"/>
                      <a:pt x="293" y="206"/>
                      <a:pt x="270" y="190"/>
                    </a:cubicBezTo>
                    <a:cubicBezTo>
                      <a:pt x="306" y="171"/>
                      <a:pt x="343" y="132"/>
                      <a:pt x="343" y="85"/>
                    </a:cubicBezTo>
                    <a:moveTo>
                      <a:pt x="229" y="190"/>
                    </a:moveTo>
                    <a:cubicBezTo>
                      <a:pt x="221" y="194"/>
                      <a:pt x="215" y="194"/>
                      <a:pt x="199" y="194"/>
                    </a:cubicBezTo>
                    <a:cubicBezTo>
                      <a:pt x="190" y="194"/>
                      <a:pt x="178" y="196"/>
                      <a:pt x="171" y="192"/>
                    </a:cubicBezTo>
                    <a:cubicBezTo>
                      <a:pt x="172" y="185"/>
                      <a:pt x="196" y="187"/>
                      <a:pt x="203" y="187"/>
                    </a:cubicBezTo>
                    <a:cubicBezTo>
                      <a:pt x="215" y="187"/>
                      <a:pt x="221" y="187"/>
                      <a:pt x="229" y="190"/>
                    </a:cubicBezTo>
                    <a:moveTo>
                      <a:pt x="308" y="71"/>
                    </a:moveTo>
                    <a:cubicBezTo>
                      <a:pt x="308" y="116"/>
                      <a:pt x="283" y="160"/>
                      <a:pt x="251" y="180"/>
                    </a:cubicBezTo>
                    <a:cubicBezTo>
                      <a:pt x="233" y="174"/>
                      <a:pt x="221" y="173"/>
                      <a:pt x="203" y="173"/>
                    </a:cubicBezTo>
                    <a:cubicBezTo>
                      <a:pt x="189" y="173"/>
                      <a:pt x="155" y="173"/>
                      <a:pt x="155" y="192"/>
                    </a:cubicBezTo>
                    <a:cubicBezTo>
                      <a:pt x="153" y="210"/>
                      <a:pt x="187" y="208"/>
                      <a:pt x="197" y="208"/>
                    </a:cubicBezTo>
                    <a:cubicBezTo>
                      <a:pt x="221" y="208"/>
                      <a:pt x="229" y="208"/>
                      <a:pt x="249" y="199"/>
                    </a:cubicBezTo>
                    <a:cubicBezTo>
                      <a:pt x="272" y="222"/>
                      <a:pt x="276" y="242"/>
                      <a:pt x="276" y="271"/>
                    </a:cubicBezTo>
                    <a:cubicBezTo>
                      <a:pt x="277" y="308"/>
                      <a:pt x="263" y="354"/>
                      <a:pt x="245" y="379"/>
                    </a:cubicBezTo>
                    <a:cubicBezTo>
                      <a:pt x="221" y="413"/>
                      <a:pt x="178" y="436"/>
                      <a:pt x="142" y="436"/>
                    </a:cubicBezTo>
                    <a:cubicBezTo>
                      <a:pt x="94" y="436"/>
                      <a:pt x="71" y="399"/>
                      <a:pt x="71" y="354"/>
                    </a:cubicBezTo>
                    <a:cubicBezTo>
                      <a:pt x="71" y="349"/>
                      <a:pt x="71" y="338"/>
                      <a:pt x="75" y="327"/>
                    </a:cubicBezTo>
                    <a:lnTo>
                      <a:pt x="114" y="167"/>
                    </a:lnTo>
                    <a:cubicBezTo>
                      <a:pt x="128" y="114"/>
                      <a:pt x="174" y="14"/>
                      <a:pt x="249" y="14"/>
                    </a:cubicBezTo>
                    <a:cubicBezTo>
                      <a:pt x="285" y="14"/>
                      <a:pt x="308" y="34"/>
                      <a:pt x="308" y="71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56" name="Freeform 45"/>
              <p:cNvSpPr/>
              <p:nvPr/>
            </p:nvSpPr>
            <p:spPr>
              <a:xfrm>
                <a:off x="6085080" y="1642320"/>
                <a:ext cx="194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54" h="133">
                    <a:moveTo>
                      <a:pt x="53" y="52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53"/>
                    </a:lnTo>
                    <a:lnTo>
                      <a:pt x="16" y="53"/>
                    </a:lnTo>
                    <a:lnTo>
                      <a:pt x="0" y="132"/>
                    </a:lnTo>
                    <a:lnTo>
                      <a:pt x="27" y="132"/>
                    </a:lnTo>
                    <a:lnTo>
                      <a:pt x="53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57" name="Freeform 46"/>
              <p:cNvSpPr/>
              <p:nvPr/>
            </p:nvSpPr>
            <p:spPr>
              <a:xfrm>
                <a:off x="6170040" y="1501920"/>
                <a:ext cx="123840" cy="203400"/>
              </a:xfrm>
              <a:custGeom>
                <a:avLst/>
                <a:gdLst/>
                <a:ahLst/>
                <a:cxnLst/>
                <a:rect l="0" t="0" r="r" b="b"/>
                <a:pathLst>
                  <a:path w="344" h="565">
                    <a:moveTo>
                      <a:pt x="343" y="85"/>
                    </a:moveTo>
                    <a:cubicBezTo>
                      <a:pt x="343" y="39"/>
                      <a:pt x="308" y="0"/>
                      <a:pt x="258" y="0"/>
                    </a:cubicBezTo>
                    <a:cubicBezTo>
                      <a:pt x="221" y="0"/>
                      <a:pt x="203" y="11"/>
                      <a:pt x="181" y="27"/>
                    </a:cubicBezTo>
                    <a:cubicBezTo>
                      <a:pt x="146" y="52"/>
                      <a:pt x="112" y="112"/>
                      <a:pt x="100" y="160"/>
                    </a:cubicBezTo>
                    <a:lnTo>
                      <a:pt x="0" y="559"/>
                    </a:lnTo>
                    <a:cubicBezTo>
                      <a:pt x="0" y="561"/>
                      <a:pt x="2" y="564"/>
                      <a:pt x="7" y="564"/>
                    </a:cubicBezTo>
                    <a:cubicBezTo>
                      <a:pt x="12" y="564"/>
                      <a:pt x="14" y="564"/>
                      <a:pt x="16" y="562"/>
                    </a:cubicBezTo>
                    <a:lnTo>
                      <a:pt x="59" y="388"/>
                    </a:lnTo>
                    <a:cubicBezTo>
                      <a:pt x="71" y="425"/>
                      <a:pt x="100" y="449"/>
                      <a:pt x="144" y="449"/>
                    </a:cubicBezTo>
                    <a:cubicBezTo>
                      <a:pt x="190" y="449"/>
                      <a:pt x="238" y="427"/>
                      <a:pt x="265" y="400"/>
                    </a:cubicBezTo>
                    <a:cubicBezTo>
                      <a:pt x="295" y="370"/>
                      <a:pt x="317" y="331"/>
                      <a:pt x="317" y="285"/>
                    </a:cubicBezTo>
                    <a:cubicBezTo>
                      <a:pt x="317" y="238"/>
                      <a:pt x="293" y="206"/>
                      <a:pt x="270" y="190"/>
                    </a:cubicBezTo>
                    <a:cubicBezTo>
                      <a:pt x="306" y="171"/>
                      <a:pt x="343" y="132"/>
                      <a:pt x="343" y="85"/>
                    </a:cubicBezTo>
                    <a:moveTo>
                      <a:pt x="229" y="190"/>
                    </a:moveTo>
                    <a:cubicBezTo>
                      <a:pt x="221" y="194"/>
                      <a:pt x="215" y="194"/>
                      <a:pt x="199" y="194"/>
                    </a:cubicBezTo>
                    <a:cubicBezTo>
                      <a:pt x="190" y="194"/>
                      <a:pt x="178" y="196"/>
                      <a:pt x="171" y="192"/>
                    </a:cubicBezTo>
                    <a:cubicBezTo>
                      <a:pt x="172" y="185"/>
                      <a:pt x="196" y="187"/>
                      <a:pt x="203" y="187"/>
                    </a:cubicBezTo>
                    <a:cubicBezTo>
                      <a:pt x="215" y="187"/>
                      <a:pt x="221" y="187"/>
                      <a:pt x="229" y="190"/>
                    </a:cubicBezTo>
                    <a:moveTo>
                      <a:pt x="308" y="71"/>
                    </a:moveTo>
                    <a:cubicBezTo>
                      <a:pt x="308" y="116"/>
                      <a:pt x="283" y="160"/>
                      <a:pt x="251" y="180"/>
                    </a:cubicBezTo>
                    <a:cubicBezTo>
                      <a:pt x="233" y="174"/>
                      <a:pt x="221" y="173"/>
                      <a:pt x="203" y="173"/>
                    </a:cubicBezTo>
                    <a:cubicBezTo>
                      <a:pt x="189" y="173"/>
                      <a:pt x="155" y="173"/>
                      <a:pt x="155" y="192"/>
                    </a:cubicBezTo>
                    <a:cubicBezTo>
                      <a:pt x="153" y="210"/>
                      <a:pt x="187" y="208"/>
                      <a:pt x="197" y="208"/>
                    </a:cubicBezTo>
                    <a:cubicBezTo>
                      <a:pt x="221" y="208"/>
                      <a:pt x="229" y="208"/>
                      <a:pt x="249" y="199"/>
                    </a:cubicBezTo>
                    <a:cubicBezTo>
                      <a:pt x="272" y="222"/>
                      <a:pt x="276" y="242"/>
                      <a:pt x="276" y="271"/>
                    </a:cubicBezTo>
                    <a:cubicBezTo>
                      <a:pt x="277" y="308"/>
                      <a:pt x="263" y="354"/>
                      <a:pt x="245" y="379"/>
                    </a:cubicBezTo>
                    <a:cubicBezTo>
                      <a:pt x="221" y="413"/>
                      <a:pt x="178" y="436"/>
                      <a:pt x="142" y="436"/>
                    </a:cubicBezTo>
                    <a:cubicBezTo>
                      <a:pt x="94" y="436"/>
                      <a:pt x="71" y="399"/>
                      <a:pt x="71" y="354"/>
                    </a:cubicBezTo>
                    <a:cubicBezTo>
                      <a:pt x="71" y="349"/>
                      <a:pt x="71" y="338"/>
                      <a:pt x="75" y="327"/>
                    </a:cubicBezTo>
                    <a:lnTo>
                      <a:pt x="114" y="167"/>
                    </a:lnTo>
                    <a:cubicBezTo>
                      <a:pt x="128" y="114"/>
                      <a:pt x="174" y="14"/>
                      <a:pt x="249" y="14"/>
                    </a:cubicBezTo>
                    <a:cubicBezTo>
                      <a:pt x="285" y="14"/>
                      <a:pt x="308" y="34"/>
                      <a:pt x="308" y="71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158" name="Freeform 47"/>
              <p:cNvSpPr/>
              <p:nvPr/>
            </p:nvSpPr>
            <p:spPr>
              <a:xfrm>
                <a:off x="6307200" y="1585440"/>
                <a:ext cx="137520" cy="110520"/>
              </a:xfrm>
              <a:custGeom>
                <a:avLst/>
                <a:gdLst/>
                <a:ahLst/>
                <a:cxnLst/>
                <a:rect l="0" t="0" r="r" b="b"/>
                <a:pathLst>
                  <a:path w="382" h="307">
                    <a:moveTo>
                      <a:pt x="381" y="0"/>
                    </a:moveTo>
                    <a:lnTo>
                      <a:pt x="325" y="0"/>
                    </a:lnTo>
                    <a:lnTo>
                      <a:pt x="229" y="157"/>
                    </a:lnTo>
                    <a:cubicBezTo>
                      <a:pt x="201" y="201"/>
                      <a:pt x="174" y="246"/>
                      <a:pt x="167" y="262"/>
                    </a:cubicBezTo>
                    <a:cubicBezTo>
                      <a:pt x="165" y="258"/>
                      <a:pt x="165" y="242"/>
                      <a:pt x="149" y="162"/>
                    </a:cubicBezTo>
                    <a:lnTo>
                      <a:pt x="119" y="0"/>
                    </a:lnTo>
                    <a:lnTo>
                      <a:pt x="66" y="0"/>
                    </a:lnTo>
                    <a:lnTo>
                      <a:pt x="0" y="306"/>
                    </a:lnTo>
                    <a:lnTo>
                      <a:pt x="37" y="306"/>
                    </a:lnTo>
                    <a:lnTo>
                      <a:pt x="94" y="36"/>
                    </a:lnTo>
                    <a:cubicBezTo>
                      <a:pt x="96" y="55"/>
                      <a:pt x="107" y="110"/>
                      <a:pt x="110" y="135"/>
                    </a:cubicBezTo>
                    <a:lnTo>
                      <a:pt x="142" y="297"/>
                    </a:lnTo>
                    <a:lnTo>
                      <a:pt x="176" y="297"/>
                    </a:lnTo>
                    <a:lnTo>
                      <a:pt x="274" y="137"/>
                    </a:lnTo>
                    <a:cubicBezTo>
                      <a:pt x="293" y="107"/>
                      <a:pt x="327" y="52"/>
                      <a:pt x="334" y="36"/>
                    </a:cubicBezTo>
                    <a:lnTo>
                      <a:pt x="277" y="306"/>
                    </a:lnTo>
                    <a:lnTo>
                      <a:pt x="315" y="306"/>
                    </a:lnTo>
                    <a:lnTo>
                      <a:pt x="381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grpSp>
          <p:nvGrpSpPr>
            <p:cNvPr id="3159" name="Group 48"/>
            <p:cNvGrpSpPr/>
            <p:nvPr/>
          </p:nvGrpSpPr>
          <p:grpSpPr>
            <a:xfrm>
              <a:off x="6920280" y="1342080"/>
              <a:ext cx="406800" cy="176400"/>
              <a:chOff x="6920280" y="1342080"/>
              <a:chExt cx="406800" cy="176400"/>
            </a:xfrm>
          </p:grpSpPr>
          <p:sp>
            <p:nvSpPr>
              <p:cNvPr id="3160" name="Freeform 49"/>
              <p:cNvSpPr/>
              <p:nvPr/>
            </p:nvSpPr>
            <p:spPr>
              <a:xfrm>
                <a:off x="6920280" y="1342080"/>
                <a:ext cx="407160" cy="176400"/>
              </a:xfrm>
              <a:custGeom>
                <a:avLst/>
                <a:gdLst/>
                <a:ahLst/>
                <a:cxnLst/>
                <a:rect l="0" t="0" r="r" b="b"/>
                <a:pathLst>
                  <a:path w="1131" h="490">
                    <a:moveTo>
                      <a:pt x="565" y="489"/>
                    </a:moveTo>
                    <a:lnTo>
                      <a:pt x="0" y="489"/>
                    </a:lnTo>
                    <a:lnTo>
                      <a:pt x="0" y="0"/>
                    </a:lnTo>
                    <a:lnTo>
                      <a:pt x="1130" y="0"/>
                    </a:lnTo>
                    <a:lnTo>
                      <a:pt x="1130" y="489"/>
                    </a:lnTo>
                    <a:lnTo>
                      <a:pt x="565" y="489"/>
                    </a:lnTo>
                  </a:path>
                </a:pathLst>
              </a:custGeom>
              <a:solidFill>
                <a:srgbClr val="FFFFFF"/>
              </a:solidFill>
              <a:ln w="12600">
                <a:noFill/>
              </a:ln>
            </p:spPr>
          </p:sp>
          <p:sp>
            <p:nvSpPr>
              <p:cNvPr id="3161" name="Freeform 50"/>
              <p:cNvSpPr/>
              <p:nvPr/>
            </p:nvSpPr>
            <p:spPr>
              <a:xfrm>
                <a:off x="6930720" y="1348920"/>
                <a:ext cx="120600" cy="137160"/>
              </a:xfrm>
              <a:custGeom>
                <a:avLst/>
                <a:gdLst/>
                <a:ahLst/>
                <a:cxnLst/>
                <a:rect l="0" t="0" r="r" b="b"/>
                <a:pathLst>
                  <a:path w="335" h="381">
                    <a:moveTo>
                      <a:pt x="49" y="0"/>
                    </a:moveTo>
                    <a:lnTo>
                      <a:pt x="6" y="233"/>
                    </a:lnTo>
                    <a:cubicBezTo>
                      <a:pt x="3" y="241"/>
                      <a:pt x="1" y="250"/>
                      <a:pt x="1" y="257"/>
                    </a:cubicBezTo>
                    <a:cubicBezTo>
                      <a:pt x="0" y="264"/>
                      <a:pt x="0" y="270"/>
                      <a:pt x="0" y="276"/>
                    </a:cubicBezTo>
                    <a:cubicBezTo>
                      <a:pt x="0" y="308"/>
                      <a:pt x="10" y="334"/>
                      <a:pt x="33" y="353"/>
                    </a:cubicBezTo>
                    <a:cubicBezTo>
                      <a:pt x="53" y="372"/>
                      <a:pt x="84" y="380"/>
                      <a:pt x="121" y="380"/>
                    </a:cubicBezTo>
                    <a:cubicBezTo>
                      <a:pt x="167" y="380"/>
                      <a:pt x="207" y="369"/>
                      <a:pt x="234" y="344"/>
                    </a:cubicBezTo>
                    <a:cubicBezTo>
                      <a:pt x="260" y="321"/>
                      <a:pt x="279" y="283"/>
                      <a:pt x="289" y="233"/>
                    </a:cubicBezTo>
                    <a:lnTo>
                      <a:pt x="334" y="0"/>
                    </a:lnTo>
                    <a:lnTo>
                      <a:pt x="284" y="0"/>
                    </a:lnTo>
                    <a:lnTo>
                      <a:pt x="240" y="227"/>
                    </a:lnTo>
                    <a:cubicBezTo>
                      <a:pt x="233" y="267"/>
                      <a:pt x="220" y="296"/>
                      <a:pt x="201" y="314"/>
                    </a:cubicBezTo>
                    <a:cubicBezTo>
                      <a:pt x="184" y="331"/>
                      <a:pt x="159" y="340"/>
                      <a:pt x="127" y="340"/>
                    </a:cubicBezTo>
                    <a:cubicBezTo>
                      <a:pt x="103" y="340"/>
                      <a:pt x="84" y="334"/>
                      <a:pt x="71" y="323"/>
                    </a:cubicBezTo>
                    <a:cubicBezTo>
                      <a:pt x="58" y="309"/>
                      <a:pt x="50" y="292"/>
                      <a:pt x="50" y="270"/>
                    </a:cubicBezTo>
                    <a:cubicBezTo>
                      <a:pt x="50" y="264"/>
                      <a:pt x="52" y="259"/>
                      <a:pt x="52" y="253"/>
                    </a:cubicBezTo>
                    <a:cubicBezTo>
                      <a:pt x="53" y="245"/>
                      <a:pt x="53" y="236"/>
                      <a:pt x="56" y="227"/>
                    </a:cubicBezTo>
                    <a:lnTo>
                      <a:pt x="100" y="0"/>
                    </a:lnTo>
                    <a:lnTo>
                      <a:pt x="49" y="0"/>
                    </a:ln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  <p:sp>
            <p:nvSpPr>
              <p:cNvPr id="3162" name="Freeform 51"/>
              <p:cNvSpPr/>
              <p:nvPr/>
            </p:nvSpPr>
            <p:spPr>
              <a:xfrm>
                <a:off x="7068600" y="1342800"/>
                <a:ext cx="55080" cy="176040"/>
              </a:xfrm>
              <a:custGeom>
                <a:avLst/>
                <a:gdLst/>
                <a:ahLst/>
                <a:cxnLst/>
                <a:rect l="0" t="0" r="r" b="b"/>
                <a:pathLst>
                  <a:path w="153" h="489">
                    <a:moveTo>
                      <a:pt x="61" y="244"/>
                    </a:moveTo>
                    <a:cubicBezTo>
                      <a:pt x="61" y="106"/>
                      <a:pt x="96" y="39"/>
                      <a:pt x="152" y="33"/>
                    </a:cubicBezTo>
                    <a:lnTo>
                      <a:pt x="152" y="0"/>
                    </a:lnTo>
                    <a:cubicBezTo>
                      <a:pt x="58" y="4"/>
                      <a:pt x="0" y="88"/>
                      <a:pt x="0" y="244"/>
                    </a:cubicBezTo>
                    <a:cubicBezTo>
                      <a:pt x="0" y="399"/>
                      <a:pt x="58" y="483"/>
                      <a:pt x="152" y="488"/>
                    </a:cubicBezTo>
                    <a:lnTo>
                      <a:pt x="152" y="454"/>
                    </a:lnTo>
                    <a:cubicBezTo>
                      <a:pt x="96" y="447"/>
                      <a:pt x="61" y="382"/>
                      <a:pt x="61" y="244"/>
                    </a:cubicBez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  <p:sp>
            <p:nvSpPr>
              <p:cNvPr id="3163" name="Freeform 52"/>
              <p:cNvSpPr/>
              <p:nvPr/>
            </p:nvSpPr>
            <p:spPr>
              <a:xfrm>
                <a:off x="7148160" y="1382400"/>
                <a:ext cx="100440" cy="102960"/>
              </a:xfrm>
              <a:custGeom>
                <a:avLst/>
                <a:gdLst/>
                <a:ahLst/>
                <a:cxnLst/>
                <a:rect l="0" t="0" r="r" b="b"/>
                <a:pathLst>
                  <a:path w="279" h="286">
                    <a:moveTo>
                      <a:pt x="71" y="39"/>
                    </a:moveTo>
                    <a:lnTo>
                      <a:pt x="130" y="39"/>
                    </a:lnTo>
                    <a:lnTo>
                      <a:pt x="110" y="146"/>
                    </a:lnTo>
                    <a:cubicBezTo>
                      <a:pt x="104" y="171"/>
                      <a:pt x="101" y="190"/>
                      <a:pt x="100" y="204"/>
                    </a:cubicBezTo>
                    <a:cubicBezTo>
                      <a:pt x="99" y="216"/>
                      <a:pt x="97" y="227"/>
                      <a:pt x="97" y="233"/>
                    </a:cubicBezTo>
                    <a:cubicBezTo>
                      <a:pt x="97" y="251"/>
                      <a:pt x="103" y="262"/>
                      <a:pt x="113" y="271"/>
                    </a:cubicBezTo>
                    <a:cubicBezTo>
                      <a:pt x="123" y="280"/>
                      <a:pt x="139" y="285"/>
                      <a:pt x="159" y="285"/>
                    </a:cubicBezTo>
                    <a:cubicBezTo>
                      <a:pt x="164" y="285"/>
                      <a:pt x="167" y="285"/>
                      <a:pt x="172" y="283"/>
                    </a:cubicBezTo>
                    <a:cubicBezTo>
                      <a:pt x="176" y="283"/>
                      <a:pt x="181" y="282"/>
                      <a:pt x="187" y="280"/>
                    </a:cubicBezTo>
                    <a:lnTo>
                      <a:pt x="194" y="245"/>
                    </a:lnTo>
                    <a:cubicBezTo>
                      <a:pt x="188" y="247"/>
                      <a:pt x="182" y="247"/>
                      <a:pt x="178" y="247"/>
                    </a:cubicBezTo>
                    <a:cubicBezTo>
                      <a:pt x="175" y="248"/>
                      <a:pt x="170" y="248"/>
                      <a:pt x="169" y="248"/>
                    </a:cubicBezTo>
                    <a:cubicBezTo>
                      <a:pt x="159" y="248"/>
                      <a:pt x="153" y="245"/>
                      <a:pt x="149" y="241"/>
                    </a:cubicBezTo>
                    <a:cubicBezTo>
                      <a:pt x="144" y="238"/>
                      <a:pt x="143" y="231"/>
                      <a:pt x="143" y="221"/>
                    </a:cubicBezTo>
                    <a:cubicBezTo>
                      <a:pt x="143" y="216"/>
                      <a:pt x="143" y="212"/>
                      <a:pt x="144" y="204"/>
                    </a:cubicBezTo>
                    <a:cubicBezTo>
                      <a:pt x="146" y="196"/>
                      <a:pt x="147" y="186"/>
                      <a:pt x="150" y="174"/>
                    </a:cubicBezTo>
                    <a:lnTo>
                      <a:pt x="176" y="39"/>
                    </a:lnTo>
                    <a:lnTo>
                      <a:pt x="269" y="39"/>
                    </a:lnTo>
                    <a:lnTo>
                      <a:pt x="278" y="0"/>
                    </a:lnTo>
                    <a:lnTo>
                      <a:pt x="84" y="0"/>
                    </a:lnTo>
                    <a:cubicBezTo>
                      <a:pt x="56" y="0"/>
                      <a:pt x="36" y="6"/>
                      <a:pt x="24" y="16"/>
                    </a:cubicBezTo>
                    <a:cubicBezTo>
                      <a:pt x="15" y="26"/>
                      <a:pt x="6" y="45"/>
                      <a:pt x="0" y="73"/>
                    </a:cubicBezTo>
                    <a:lnTo>
                      <a:pt x="41" y="73"/>
                    </a:lnTo>
                    <a:cubicBezTo>
                      <a:pt x="42" y="61"/>
                      <a:pt x="45" y="54"/>
                      <a:pt x="50" y="48"/>
                    </a:cubicBezTo>
                    <a:cubicBezTo>
                      <a:pt x="55" y="42"/>
                      <a:pt x="62" y="39"/>
                      <a:pt x="71" y="39"/>
                    </a:cubicBez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  <p:sp>
            <p:nvSpPr>
              <p:cNvPr id="3164" name="Freeform 53"/>
              <p:cNvSpPr/>
              <p:nvPr/>
            </p:nvSpPr>
            <p:spPr>
              <a:xfrm>
                <a:off x="7262640" y="1342800"/>
                <a:ext cx="55080" cy="176040"/>
              </a:xfrm>
              <a:custGeom>
                <a:avLst/>
                <a:gdLst/>
                <a:ahLst/>
                <a:cxnLst/>
                <a:rect l="0" t="0" r="r" b="b"/>
                <a:pathLst>
                  <a:path w="153" h="489">
                    <a:moveTo>
                      <a:pt x="91" y="244"/>
                    </a:moveTo>
                    <a:cubicBezTo>
                      <a:pt x="91" y="382"/>
                      <a:pt x="56" y="447"/>
                      <a:pt x="0" y="454"/>
                    </a:cubicBezTo>
                    <a:lnTo>
                      <a:pt x="0" y="488"/>
                    </a:lnTo>
                    <a:cubicBezTo>
                      <a:pt x="94" y="483"/>
                      <a:pt x="152" y="399"/>
                      <a:pt x="152" y="244"/>
                    </a:cubicBezTo>
                    <a:cubicBezTo>
                      <a:pt x="152" y="88"/>
                      <a:pt x="94" y="4"/>
                      <a:pt x="0" y="0"/>
                    </a:cubicBezTo>
                    <a:lnTo>
                      <a:pt x="0" y="33"/>
                    </a:lnTo>
                    <a:cubicBezTo>
                      <a:pt x="56" y="39"/>
                      <a:pt x="91" y="106"/>
                      <a:pt x="91" y="244"/>
                    </a:cubicBez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</p:grpSp>
      </p:grpSp>
      <p:sp>
        <p:nvSpPr>
          <p:cNvPr id="3165" name="TextShape 54"/>
          <p:cNvSpPr txBox="1"/>
          <p:nvPr/>
        </p:nvSpPr>
        <p:spPr>
          <a:xfrm>
            <a:off x="198000" y="972000"/>
            <a:ext cx="1429920" cy="858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r>
              <a:rPr lang="en-US" sz="2400" b="0" strike="noStrike" spc="-1">
                <a:solidFill>
                  <a:srgbClr val="37649F"/>
                </a:solidFill>
                <a:latin typeface="Calibri"/>
              </a:rPr>
              <a:t>– std:</a:t>
            </a:r>
            <a:endParaRPr lang="en-US" sz="2400" b="0" strike="noStrike" spc="-1">
              <a:latin typeface="Calibri"/>
            </a:endParaRPr>
          </a:p>
          <a:p>
            <a:r>
              <a:rPr lang="en-US" sz="2400" b="0" strike="noStrike" spc="-1">
                <a:solidFill>
                  <a:srgbClr val="FF6600"/>
                </a:solidFill>
                <a:latin typeface="Calibri"/>
              </a:rPr>
              <a:t>– gen:</a:t>
            </a:r>
            <a:endParaRPr lang="en-US" sz="2400" b="0" strike="noStrike" spc="-1">
              <a:latin typeface="Calibri"/>
            </a:endParaRPr>
          </a:p>
        </p:txBody>
      </p:sp>
      <p:grpSp>
        <p:nvGrpSpPr>
          <p:cNvPr id="3166" name="Group 55"/>
          <p:cNvGrpSpPr/>
          <p:nvPr/>
        </p:nvGrpSpPr>
        <p:grpSpPr>
          <a:xfrm>
            <a:off x="1015920" y="1023022"/>
            <a:ext cx="3695400" cy="696960"/>
            <a:chOff x="1015920" y="1048680"/>
            <a:chExt cx="3695400" cy="696960"/>
          </a:xfrm>
        </p:grpSpPr>
        <p:sp>
          <p:nvSpPr>
            <p:cNvPr id="3167" name="Freeform 56"/>
            <p:cNvSpPr/>
            <p:nvPr/>
          </p:nvSpPr>
          <p:spPr>
            <a:xfrm>
              <a:off x="1015920" y="1048680"/>
              <a:ext cx="3695760" cy="697320"/>
            </a:xfrm>
            <a:custGeom>
              <a:avLst/>
              <a:gdLst/>
              <a:ahLst/>
              <a:cxnLst/>
              <a:rect l="0" t="0" r="r" b="b"/>
              <a:pathLst>
                <a:path w="10266" h="1937">
                  <a:moveTo>
                    <a:pt x="5133" y="1936"/>
                  </a:moveTo>
                  <a:lnTo>
                    <a:pt x="0" y="1936"/>
                  </a:lnTo>
                  <a:lnTo>
                    <a:pt x="0" y="0"/>
                  </a:lnTo>
                  <a:lnTo>
                    <a:pt x="10265" y="0"/>
                  </a:lnTo>
                  <a:lnTo>
                    <a:pt x="10265" y="1936"/>
                  </a:lnTo>
                  <a:lnTo>
                    <a:pt x="5133" y="1936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3168" name="Freeform 57"/>
            <p:cNvSpPr/>
            <p:nvPr/>
          </p:nvSpPr>
          <p:spPr>
            <a:xfrm>
              <a:off x="1046880" y="104868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29"/>
                  </a:moveTo>
                  <a:cubicBezTo>
                    <a:pt x="174" y="22"/>
                    <a:pt x="174" y="20"/>
                    <a:pt x="174" y="15"/>
                  </a:cubicBezTo>
                  <a:cubicBezTo>
                    <a:pt x="174" y="7"/>
                    <a:pt x="167" y="0"/>
                    <a:pt x="158" y="0"/>
                  </a:cubicBezTo>
                  <a:cubicBezTo>
                    <a:pt x="152" y="0"/>
                    <a:pt x="147" y="4"/>
                    <a:pt x="141" y="18"/>
                  </a:cubicBezTo>
                  <a:lnTo>
                    <a:pt x="4" y="374"/>
                  </a:lnTo>
                  <a:cubicBezTo>
                    <a:pt x="2" y="378"/>
                    <a:pt x="0" y="383"/>
                    <a:pt x="0" y="387"/>
                  </a:cubicBezTo>
                  <a:cubicBezTo>
                    <a:pt x="0" y="389"/>
                    <a:pt x="0" y="392"/>
                    <a:pt x="4" y="400"/>
                  </a:cubicBezTo>
                  <a:lnTo>
                    <a:pt x="141" y="757"/>
                  </a:lnTo>
                  <a:cubicBezTo>
                    <a:pt x="143" y="766"/>
                    <a:pt x="147" y="774"/>
                    <a:pt x="158" y="774"/>
                  </a:cubicBezTo>
                  <a:cubicBezTo>
                    <a:pt x="167" y="774"/>
                    <a:pt x="174" y="768"/>
                    <a:pt x="174" y="759"/>
                  </a:cubicBezTo>
                  <a:cubicBezTo>
                    <a:pt x="174" y="757"/>
                    <a:pt x="174" y="757"/>
                    <a:pt x="172" y="748"/>
                  </a:cubicBezTo>
                  <a:lnTo>
                    <a:pt x="33" y="387"/>
                  </a:lnTo>
                  <a:lnTo>
                    <a:pt x="172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69" name="Freeform 58"/>
            <p:cNvSpPr/>
            <p:nvPr/>
          </p:nvSpPr>
          <p:spPr>
            <a:xfrm>
              <a:off x="1134000" y="11293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70" name="Freeform 59"/>
            <p:cNvSpPr/>
            <p:nvPr/>
          </p:nvSpPr>
          <p:spPr>
            <a:xfrm>
              <a:off x="1248120" y="113436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71" name="Freeform 60"/>
            <p:cNvSpPr/>
            <p:nvPr/>
          </p:nvSpPr>
          <p:spPr>
            <a:xfrm>
              <a:off x="1399320" y="113112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72" name="Freeform 61"/>
            <p:cNvSpPr/>
            <p:nvPr/>
          </p:nvSpPr>
          <p:spPr>
            <a:xfrm>
              <a:off x="1541880" y="1048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73" name="Freeform 62"/>
            <p:cNvSpPr/>
            <p:nvPr/>
          </p:nvSpPr>
          <p:spPr>
            <a:xfrm>
              <a:off x="1650960" y="118260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74" name="Freeform 63"/>
            <p:cNvSpPr/>
            <p:nvPr/>
          </p:nvSpPr>
          <p:spPr>
            <a:xfrm>
              <a:off x="1852920" y="1060560"/>
              <a:ext cx="153360" cy="251280"/>
            </a:xfrm>
            <a:custGeom>
              <a:avLst/>
              <a:gdLst/>
              <a:ahLst/>
              <a:cxnLst/>
              <a:rect l="0" t="0" r="r" b="b"/>
              <a:pathLst>
                <a:path w="426" h="698">
                  <a:moveTo>
                    <a:pt x="425" y="106"/>
                  </a:moveTo>
                  <a:cubicBezTo>
                    <a:pt x="425" y="48"/>
                    <a:pt x="381" y="0"/>
                    <a:pt x="319" y="0"/>
                  </a:cubicBezTo>
                  <a:cubicBezTo>
                    <a:pt x="273" y="0"/>
                    <a:pt x="251" y="13"/>
                    <a:pt x="224" y="33"/>
                  </a:cubicBezTo>
                  <a:cubicBezTo>
                    <a:pt x="180" y="64"/>
                    <a:pt x="139" y="139"/>
                    <a:pt x="123" y="198"/>
                  </a:cubicBezTo>
                  <a:lnTo>
                    <a:pt x="0" y="691"/>
                  </a:lnTo>
                  <a:cubicBezTo>
                    <a:pt x="0" y="693"/>
                    <a:pt x="2" y="697"/>
                    <a:pt x="9" y="697"/>
                  </a:cubicBezTo>
                  <a:cubicBezTo>
                    <a:pt x="15" y="697"/>
                    <a:pt x="18" y="697"/>
                    <a:pt x="20" y="695"/>
                  </a:cubicBezTo>
                  <a:lnTo>
                    <a:pt x="73" y="480"/>
                  </a:lnTo>
                  <a:cubicBezTo>
                    <a:pt x="88" y="526"/>
                    <a:pt x="123" y="554"/>
                    <a:pt x="178" y="554"/>
                  </a:cubicBezTo>
                  <a:cubicBezTo>
                    <a:pt x="235" y="554"/>
                    <a:pt x="295" y="528"/>
                    <a:pt x="328" y="495"/>
                  </a:cubicBezTo>
                  <a:cubicBezTo>
                    <a:pt x="365" y="458"/>
                    <a:pt x="392" y="409"/>
                    <a:pt x="392" y="352"/>
                  </a:cubicBezTo>
                  <a:cubicBezTo>
                    <a:pt x="392" y="295"/>
                    <a:pt x="363" y="255"/>
                    <a:pt x="334" y="235"/>
                  </a:cubicBezTo>
                  <a:cubicBezTo>
                    <a:pt x="378" y="211"/>
                    <a:pt x="425" y="163"/>
                    <a:pt x="425" y="106"/>
                  </a:cubicBezTo>
                  <a:moveTo>
                    <a:pt x="284" y="235"/>
                  </a:moveTo>
                  <a:cubicBezTo>
                    <a:pt x="273" y="240"/>
                    <a:pt x="266" y="240"/>
                    <a:pt x="246" y="240"/>
                  </a:cubicBezTo>
                  <a:cubicBezTo>
                    <a:pt x="235" y="240"/>
                    <a:pt x="220" y="242"/>
                    <a:pt x="211" y="238"/>
                  </a:cubicBezTo>
                  <a:cubicBezTo>
                    <a:pt x="213" y="229"/>
                    <a:pt x="242" y="231"/>
                    <a:pt x="251" y="231"/>
                  </a:cubicBezTo>
                  <a:cubicBezTo>
                    <a:pt x="266" y="231"/>
                    <a:pt x="273" y="231"/>
                    <a:pt x="284" y="235"/>
                  </a:cubicBezTo>
                  <a:moveTo>
                    <a:pt x="381" y="88"/>
                  </a:moveTo>
                  <a:cubicBezTo>
                    <a:pt x="381" y="143"/>
                    <a:pt x="350" y="198"/>
                    <a:pt x="310" y="222"/>
                  </a:cubicBezTo>
                  <a:cubicBezTo>
                    <a:pt x="288" y="216"/>
                    <a:pt x="273" y="213"/>
                    <a:pt x="251" y="213"/>
                  </a:cubicBezTo>
                  <a:cubicBezTo>
                    <a:pt x="233" y="213"/>
                    <a:pt x="191" y="213"/>
                    <a:pt x="191" y="238"/>
                  </a:cubicBezTo>
                  <a:cubicBezTo>
                    <a:pt x="189" y="260"/>
                    <a:pt x="231" y="257"/>
                    <a:pt x="244" y="257"/>
                  </a:cubicBezTo>
                  <a:cubicBezTo>
                    <a:pt x="273" y="257"/>
                    <a:pt x="284" y="257"/>
                    <a:pt x="308" y="246"/>
                  </a:cubicBezTo>
                  <a:cubicBezTo>
                    <a:pt x="337" y="275"/>
                    <a:pt x="341" y="299"/>
                    <a:pt x="341" y="334"/>
                  </a:cubicBezTo>
                  <a:cubicBezTo>
                    <a:pt x="343" y="381"/>
                    <a:pt x="326" y="438"/>
                    <a:pt x="304" y="469"/>
                  </a:cubicBezTo>
                  <a:cubicBezTo>
                    <a:pt x="273" y="510"/>
                    <a:pt x="220" y="539"/>
                    <a:pt x="176" y="539"/>
                  </a:cubicBezTo>
                  <a:cubicBezTo>
                    <a:pt x="117" y="539"/>
                    <a:pt x="88" y="493"/>
                    <a:pt x="88" y="438"/>
                  </a:cubicBezTo>
                  <a:cubicBezTo>
                    <a:pt x="88" y="431"/>
                    <a:pt x="88" y="418"/>
                    <a:pt x="92" y="405"/>
                  </a:cubicBezTo>
                  <a:lnTo>
                    <a:pt x="141" y="207"/>
                  </a:lnTo>
                  <a:cubicBezTo>
                    <a:pt x="158" y="141"/>
                    <a:pt x="216" y="18"/>
                    <a:pt x="308" y="18"/>
                  </a:cubicBezTo>
                  <a:cubicBezTo>
                    <a:pt x="352" y="18"/>
                    <a:pt x="381" y="42"/>
                    <a:pt x="381" y="88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75" name="Freeform 64"/>
            <p:cNvSpPr/>
            <p:nvPr/>
          </p:nvSpPr>
          <p:spPr>
            <a:xfrm>
              <a:off x="2046960" y="1134360"/>
              <a:ext cx="183240" cy="124560"/>
            </a:xfrm>
            <a:custGeom>
              <a:avLst/>
              <a:gdLst/>
              <a:ahLst/>
              <a:cxnLst/>
              <a:rect l="0" t="0" r="r" b="b"/>
              <a:pathLst>
                <a:path w="509" h="346">
                  <a:moveTo>
                    <a:pt x="508" y="0"/>
                  </a:moveTo>
                  <a:lnTo>
                    <a:pt x="451" y="0"/>
                  </a:lnTo>
                  <a:lnTo>
                    <a:pt x="359" y="178"/>
                  </a:lnTo>
                  <a:cubicBezTo>
                    <a:pt x="339" y="220"/>
                    <a:pt x="312" y="273"/>
                    <a:pt x="301" y="304"/>
                  </a:cubicBezTo>
                  <a:lnTo>
                    <a:pt x="301" y="282"/>
                  </a:lnTo>
                  <a:cubicBezTo>
                    <a:pt x="301" y="238"/>
                    <a:pt x="299" y="202"/>
                    <a:pt x="295" y="161"/>
                  </a:cubicBezTo>
                  <a:lnTo>
                    <a:pt x="279" y="0"/>
                  </a:lnTo>
                  <a:lnTo>
                    <a:pt x="224" y="0"/>
                  </a:lnTo>
                  <a:lnTo>
                    <a:pt x="136" y="174"/>
                  </a:lnTo>
                  <a:cubicBezTo>
                    <a:pt x="114" y="216"/>
                    <a:pt x="90" y="260"/>
                    <a:pt x="79" y="301"/>
                  </a:cubicBezTo>
                  <a:lnTo>
                    <a:pt x="77" y="301"/>
                  </a:lnTo>
                  <a:cubicBezTo>
                    <a:pt x="79" y="295"/>
                    <a:pt x="79" y="282"/>
                    <a:pt x="79" y="266"/>
                  </a:cubicBezTo>
                  <a:cubicBezTo>
                    <a:pt x="79" y="257"/>
                    <a:pt x="79" y="218"/>
                    <a:pt x="73" y="147"/>
                  </a:cubicBezTo>
                  <a:lnTo>
                    <a:pt x="59" y="0"/>
                  </a:lnTo>
                  <a:lnTo>
                    <a:pt x="0" y="0"/>
                  </a:lnTo>
                  <a:lnTo>
                    <a:pt x="33" y="345"/>
                  </a:lnTo>
                  <a:lnTo>
                    <a:pt x="95" y="345"/>
                  </a:lnTo>
                  <a:cubicBezTo>
                    <a:pt x="99" y="339"/>
                    <a:pt x="150" y="240"/>
                    <a:pt x="167" y="207"/>
                  </a:cubicBezTo>
                  <a:cubicBezTo>
                    <a:pt x="200" y="139"/>
                    <a:pt x="233" y="73"/>
                    <a:pt x="242" y="44"/>
                  </a:cubicBezTo>
                  <a:cubicBezTo>
                    <a:pt x="242" y="46"/>
                    <a:pt x="240" y="59"/>
                    <a:pt x="240" y="77"/>
                  </a:cubicBezTo>
                  <a:cubicBezTo>
                    <a:pt x="240" y="112"/>
                    <a:pt x="244" y="154"/>
                    <a:pt x="246" y="191"/>
                  </a:cubicBezTo>
                  <a:lnTo>
                    <a:pt x="262" y="345"/>
                  </a:lnTo>
                  <a:lnTo>
                    <a:pt x="328" y="345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76" name="Freeform 65"/>
            <p:cNvSpPr/>
            <p:nvPr/>
          </p:nvSpPr>
          <p:spPr>
            <a:xfrm>
              <a:off x="2252880" y="1048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77" name="Freeform 66"/>
            <p:cNvSpPr/>
            <p:nvPr/>
          </p:nvSpPr>
          <p:spPr>
            <a:xfrm>
              <a:off x="2360880" y="104868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400"/>
                  </a:moveTo>
                  <a:cubicBezTo>
                    <a:pt x="174" y="392"/>
                    <a:pt x="174" y="389"/>
                    <a:pt x="174" y="387"/>
                  </a:cubicBezTo>
                  <a:cubicBezTo>
                    <a:pt x="174" y="385"/>
                    <a:pt x="174" y="383"/>
                    <a:pt x="172" y="374"/>
                  </a:cubicBezTo>
                  <a:lnTo>
                    <a:pt x="33" y="18"/>
                  </a:lnTo>
                  <a:cubicBezTo>
                    <a:pt x="29" y="4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0" y="20"/>
                    <a:pt x="4" y="29"/>
                  </a:cubicBezTo>
                  <a:lnTo>
                    <a:pt x="143" y="387"/>
                  </a:lnTo>
                  <a:lnTo>
                    <a:pt x="4" y="746"/>
                  </a:lnTo>
                  <a:cubicBezTo>
                    <a:pt x="0" y="755"/>
                    <a:pt x="0" y="757"/>
                    <a:pt x="0" y="759"/>
                  </a:cubicBezTo>
                  <a:cubicBezTo>
                    <a:pt x="0" y="768"/>
                    <a:pt x="7" y="774"/>
                    <a:pt x="15" y="774"/>
                  </a:cubicBezTo>
                  <a:cubicBezTo>
                    <a:pt x="26" y="774"/>
                    <a:pt x="29" y="768"/>
                    <a:pt x="33" y="759"/>
                  </a:cubicBezTo>
                  <a:lnTo>
                    <a:pt x="172" y="40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78" name="Freeform 67"/>
            <p:cNvSpPr/>
            <p:nvPr/>
          </p:nvSpPr>
          <p:spPr>
            <a:xfrm>
              <a:off x="2547000" y="115488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79" name="Freeform 68"/>
            <p:cNvSpPr/>
            <p:nvPr/>
          </p:nvSpPr>
          <p:spPr>
            <a:xfrm>
              <a:off x="2834280" y="11293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80" name="Freeform 69"/>
            <p:cNvSpPr/>
            <p:nvPr/>
          </p:nvSpPr>
          <p:spPr>
            <a:xfrm>
              <a:off x="2948400" y="113436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81" name="Freeform 70"/>
            <p:cNvSpPr/>
            <p:nvPr/>
          </p:nvSpPr>
          <p:spPr>
            <a:xfrm>
              <a:off x="3099600" y="113112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82" name="Freeform 71"/>
            <p:cNvSpPr/>
            <p:nvPr/>
          </p:nvSpPr>
          <p:spPr>
            <a:xfrm>
              <a:off x="3242880" y="1048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83" name="Freeform 72"/>
            <p:cNvSpPr/>
            <p:nvPr/>
          </p:nvSpPr>
          <p:spPr>
            <a:xfrm>
              <a:off x="3352320" y="118260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84" name="Freeform 73"/>
            <p:cNvSpPr/>
            <p:nvPr/>
          </p:nvSpPr>
          <p:spPr>
            <a:xfrm>
              <a:off x="3554280" y="1060560"/>
              <a:ext cx="153360" cy="251280"/>
            </a:xfrm>
            <a:custGeom>
              <a:avLst/>
              <a:gdLst/>
              <a:ahLst/>
              <a:cxnLst/>
              <a:rect l="0" t="0" r="r" b="b"/>
              <a:pathLst>
                <a:path w="426" h="698">
                  <a:moveTo>
                    <a:pt x="425" y="106"/>
                  </a:moveTo>
                  <a:cubicBezTo>
                    <a:pt x="425" y="48"/>
                    <a:pt x="381" y="0"/>
                    <a:pt x="319" y="0"/>
                  </a:cubicBezTo>
                  <a:cubicBezTo>
                    <a:pt x="273" y="0"/>
                    <a:pt x="251" y="13"/>
                    <a:pt x="224" y="33"/>
                  </a:cubicBezTo>
                  <a:cubicBezTo>
                    <a:pt x="180" y="64"/>
                    <a:pt x="139" y="139"/>
                    <a:pt x="123" y="198"/>
                  </a:cubicBezTo>
                  <a:lnTo>
                    <a:pt x="0" y="691"/>
                  </a:lnTo>
                  <a:cubicBezTo>
                    <a:pt x="0" y="693"/>
                    <a:pt x="2" y="697"/>
                    <a:pt x="9" y="697"/>
                  </a:cubicBezTo>
                  <a:cubicBezTo>
                    <a:pt x="15" y="697"/>
                    <a:pt x="18" y="697"/>
                    <a:pt x="20" y="695"/>
                  </a:cubicBezTo>
                  <a:lnTo>
                    <a:pt x="73" y="480"/>
                  </a:lnTo>
                  <a:cubicBezTo>
                    <a:pt x="88" y="526"/>
                    <a:pt x="123" y="554"/>
                    <a:pt x="178" y="554"/>
                  </a:cubicBezTo>
                  <a:cubicBezTo>
                    <a:pt x="235" y="554"/>
                    <a:pt x="295" y="528"/>
                    <a:pt x="328" y="495"/>
                  </a:cubicBezTo>
                  <a:cubicBezTo>
                    <a:pt x="365" y="458"/>
                    <a:pt x="392" y="409"/>
                    <a:pt x="392" y="352"/>
                  </a:cubicBezTo>
                  <a:cubicBezTo>
                    <a:pt x="392" y="295"/>
                    <a:pt x="363" y="255"/>
                    <a:pt x="334" y="235"/>
                  </a:cubicBezTo>
                  <a:cubicBezTo>
                    <a:pt x="378" y="211"/>
                    <a:pt x="425" y="163"/>
                    <a:pt x="425" y="106"/>
                  </a:cubicBezTo>
                  <a:moveTo>
                    <a:pt x="284" y="235"/>
                  </a:moveTo>
                  <a:cubicBezTo>
                    <a:pt x="273" y="240"/>
                    <a:pt x="266" y="240"/>
                    <a:pt x="246" y="240"/>
                  </a:cubicBezTo>
                  <a:cubicBezTo>
                    <a:pt x="235" y="240"/>
                    <a:pt x="220" y="242"/>
                    <a:pt x="211" y="238"/>
                  </a:cubicBezTo>
                  <a:cubicBezTo>
                    <a:pt x="213" y="229"/>
                    <a:pt x="242" y="231"/>
                    <a:pt x="251" y="231"/>
                  </a:cubicBezTo>
                  <a:cubicBezTo>
                    <a:pt x="266" y="231"/>
                    <a:pt x="273" y="231"/>
                    <a:pt x="284" y="235"/>
                  </a:cubicBezTo>
                  <a:moveTo>
                    <a:pt x="381" y="88"/>
                  </a:moveTo>
                  <a:cubicBezTo>
                    <a:pt x="381" y="143"/>
                    <a:pt x="350" y="198"/>
                    <a:pt x="310" y="222"/>
                  </a:cubicBezTo>
                  <a:cubicBezTo>
                    <a:pt x="288" y="216"/>
                    <a:pt x="273" y="213"/>
                    <a:pt x="251" y="213"/>
                  </a:cubicBezTo>
                  <a:cubicBezTo>
                    <a:pt x="233" y="213"/>
                    <a:pt x="191" y="213"/>
                    <a:pt x="191" y="238"/>
                  </a:cubicBezTo>
                  <a:cubicBezTo>
                    <a:pt x="189" y="260"/>
                    <a:pt x="231" y="257"/>
                    <a:pt x="244" y="257"/>
                  </a:cubicBezTo>
                  <a:cubicBezTo>
                    <a:pt x="273" y="257"/>
                    <a:pt x="284" y="257"/>
                    <a:pt x="308" y="246"/>
                  </a:cubicBezTo>
                  <a:cubicBezTo>
                    <a:pt x="337" y="275"/>
                    <a:pt x="341" y="299"/>
                    <a:pt x="341" y="334"/>
                  </a:cubicBezTo>
                  <a:cubicBezTo>
                    <a:pt x="343" y="381"/>
                    <a:pt x="326" y="438"/>
                    <a:pt x="304" y="469"/>
                  </a:cubicBezTo>
                  <a:cubicBezTo>
                    <a:pt x="273" y="510"/>
                    <a:pt x="220" y="539"/>
                    <a:pt x="176" y="539"/>
                  </a:cubicBezTo>
                  <a:cubicBezTo>
                    <a:pt x="117" y="539"/>
                    <a:pt x="88" y="493"/>
                    <a:pt x="88" y="438"/>
                  </a:cubicBezTo>
                  <a:cubicBezTo>
                    <a:pt x="88" y="431"/>
                    <a:pt x="88" y="418"/>
                    <a:pt x="92" y="405"/>
                  </a:cubicBezTo>
                  <a:lnTo>
                    <a:pt x="141" y="207"/>
                  </a:lnTo>
                  <a:cubicBezTo>
                    <a:pt x="158" y="141"/>
                    <a:pt x="216" y="18"/>
                    <a:pt x="308" y="18"/>
                  </a:cubicBezTo>
                  <a:cubicBezTo>
                    <a:pt x="352" y="18"/>
                    <a:pt x="381" y="42"/>
                    <a:pt x="381" y="88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85" name="Freeform 74"/>
            <p:cNvSpPr/>
            <p:nvPr/>
          </p:nvSpPr>
          <p:spPr>
            <a:xfrm>
              <a:off x="3729240" y="106452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0" y="238"/>
                  </a:moveTo>
                  <a:cubicBezTo>
                    <a:pt x="244" y="145"/>
                    <a:pt x="273" y="84"/>
                    <a:pt x="282" y="53"/>
                  </a:cubicBezTo>
                  <a:cubicBezTo>
                    <a:pt x="284" y="64"/>
                    <a:pt x="290" y="79"/>
                    <a:pt x="332" y="172"/>
                  </a:cubicBezTo>
                  <a:lnTo>
                    <a:pt x="473" y="475"/>
                  </a:lnTo>
                  <a:lnTo>
                    <a:pt x="90" y="475"/>
                  </a:lnTo>
                  <a:lnTo>
                    <a:pt x="200" y="23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86" name="Freeform 75"/>
            <p:cNvSpPr/>
            <p:nvPr/>
          </p:nvSpPr>
          <p:spPr>
            <a:xfrm>
              <a:off x="3975480" y="1065240"/>
              <a:ext cx="162000" cy="193680"/>
            </a:xfrm>
            <a:custGeom>
              <a:avLst/>
              <a:gdLst/>
              <a:ahLst/>
              <a:cxnLst/>
              <a:rect l="0" t="0" r="r" b="b"/>
              <a:pathLst>
                <a:path w="450" h="538">
                  <a:moveTo>
                    <a:pt x="121" y="293"/>
                  </a:moveTo>
                  <a:lnTo>
                    <a:pt x="356" y="293"/>
                  </a:lnTo>
                  <a:lnTo>
                    <a:pt x="365" y="244"/>
                  </a:lnTo>
                  <a:lnTo>
                    <a:pt x="132" y="244"/>
                  </a:lnTo>
                  <a:lnTo>
                    <a:pt x="172" y="51"/>
                  </a:lnTo>
                  <a:lnTo>
                    <a:pt x="275" y="51"/>
                  </a:lnTo>
                  <a:cubicBezTo>
                    <a:pt x="284" y="51"/>
                    <a:pt x="293" y="51"/>
                    <a:pt x="301" y="51"/>
                  </a:cubicBezTo>
                  <a:lnTo>
                    <a:pt x="440" y="51"/>
                  </a:lnTo>
                  <a:lnTo>
                    <a:pt x="449" y="0"/>
                  </a:lnTo>
                  <a:lnTo>
                    <a:pt x="114" y="0"/>
                  </a:lnTo>
                  <a:lnTo>
                    <a:pt x="0" y="537"/>
                  </a:lnTo>
                  <a:lnTo>
                    <a:pt x="68" y="537"/>
                  </a:lnTo>
                  <a:lnTo>
                    <a:pt x="121" y="29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87" name="Freeform 76"/>
            <p:cNvSpPr/>
            <p:nvPr/>
          </p:nvSpPr>
          <p:spPr>
            <a:xfrm>
              <a:off x="4121280" y="1162080"/>
              <a:ext cx="111960" cy="140400"/>
            </a:xfrm>
            <a:custGeom>
              <a:avLst/>
              <a:gdLst/>
              <a:ahLst/>
              <a:cxnLst/>
              <a:rect l="0" t="0" r="r" b="b"/>
              <a:pathLst>
                <a:path w="311" h="390">
                  <a:moveTo>
                    <a:pt x="310" y="222"/>
                  </a:moveTo>
                  <a:lnTo>
                    <a:pt x="187" y="222"/>
                  </a:lnTo>
                  <a:lnTo>
                    <a:pt x="187" y="257"/>
                  </a:lnTo>
                  <a:lnTo>
                    <a:pt x="262" y="257"/>
                  </a:lnTo>
                  <a:lnTo>
                    <a:pt x="262" y="341"/>
                  </a:lnTo>
                  <a:cubicBezTo>
                    <a:pt x="238" y="348"/>
                    <a:pt x="216" y="352"/>
                    <a:pt x="189" y="352"/>
                  </a:cubicBezTo>
                  <a:cubicBezTo>
                    <a:pt x="106" y="352"/>
                    <a:pt x="55" y="273"/>
                    <a:pt x="55" y="196"/>
                  </a:cubicBezTo>
                  <a:cubicBezTo>
                    <a:pt x="55" y="121"/>
                    <a:pt x="106" y="37"/>
                    <a:pt x="187" y="37"/>
                  </a:cubicBezTo>
                  <a:cubicBezTo>
                    <a:pt x="238" y="37"/>
                    <a:pt x="268" y="53"/>
                    <a:pt x="297" y="77"/>
                  </a:cubicBezTo>
                  <a:lnTo>
                    <a:pt x="306" y="26"/>
                  </a:lnTo>
                  <a:cubicBezTo>
                    <a:pt x="268" y="9"/>
                    <a:pt x="235" y="0"/>
                    <a:pt x="194" y="0"/>
                  </a:cubicBezTo>
                  <a:cubicBezTo>
                    <a:pt x="84" y="0"/>
                    <a:pt x="0" y="86"/>
                    <a:pt x="0" y="196"/>
                  </a:cubicBezTo>
                  <a:cubicBezTo>
                    <a:pt x="0" y="301"/>
                    <a:pt x="81" y="389"/>
                    <a:pt x="189" y="389"/>
                  </a:cubicBezTo>
                  <a:cubicBezTo>
                    <a:pt x="229" y="389"/>
                    <a:pt x="275" y="381"/>
                    <a:pt x="310" y="363"/>
                  </a:cubicBezTo>
                  <a:lnTo>
                    <a:pt x="310" y="22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88" name="Freeform 77"/>
            <p:cNvSpPr/>
            <p:nvPr/>
          </p:nvSpPr>
          <p:spPr>
            <a:xfrm>
              <a:off x="4260600" y="1166040"/>
              <a:ext cx="20880" cy="135000"/>
            </a:xfrm>
            <a:custGeom>
              <a:avLst/>
              <a:gdLst/>
              <a:ahLst/>
              <a:cxnLst/>
              <a:rect l="0" t="0" r="r" b="b"/>
              <a:pathLst>
                <a:path w="58" h="375">
                  <a:moveTo>
                    <a:pt x="57" y="0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57" y="0"/>
                  </a:lnTo>
                  <a:moveTo>
                    <a:pt x="53" y="132"/>
                  </a:moveTo>
                  <a:lnTo>
                    <a:pt x="4" y="132"/>
                  </a:lnTo>
                  <a:lnTo>
                    <a:pt x="4" y="374"/>
                  </a:lnTo>
                  <a:lnTo>
                    <a:pt x="53" y="374"/>
                  </a:lnTo>
                  <a:lnTo>
                    <a:pt x="53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89" name="Freeform 78"/>
            <p:cNvSpPr/>
            <p:nvPr/>
          </p:nvSpPr>
          <p:spPr>
            <a:xfrm>
              <a:off x="4312080" y="116424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90" name="Freeform 79"/>
            <p:cNvSpPr/>
            <p:nvPr/>
          </p:nvSpPr>
          <p:spPr>
            <a:xfrm>
              <a:off x="4419000" y="116424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91" name="Freeform 80"/>
            <p:cNvSpPr/>
            <p:nvPr/>
          </p:nvSpPr>
          <p:spPr>
            <a:xfrm>
              <a:off x="4514760" y="120960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92" name="Freeform 81"/>
            <p:cNvSpPr/>
            <p:nvPr/>
          </p:nvSpPr>
          <p:spPr>
            <a:xfrm>
              <a:off x="4617720" y="1048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93" name="Freeform 82"/>
            <p:cNvSpPr/>
            <p:nvPr/>
          </p:nvSpPr>
          <p:spPr>
            <a:xfrm>
              <a:off x="1046880" y="146592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29"/>
                  </a:moveTo>
                  <a:cubicBezTo>
                    <a:pt x="174" y="22"/>
                    <a:pt x="174" y="20"/>
                    <a:pt x="174" y="15"/>
                  </a:cubicBezTo>
                  <a:cubicBezTo>
                    <a:pt x="174" y="7"/>
                    <a:pt x="167" y="0"/>
                    <a:pt x="158" y="0"/>
                  </a:cubicBezTo>
                  <a:cubicBezTo>
                    <a:pt x="152" y="0"/>
                    <a:pt x="147" y="4"/>
                    <a:pt x="141" y="18"/>
                  </a:cubicBezTo>
                  <a:lnTo>
                    <a:pt x="4" y="374"/>
                  </a:lnTo>
                  <a:cubicBezTo>
                    <a:pt x="2" y="378"/>
                    <a:pt x="0" y="383"/>
                    <a:pt x="0" y="387"/>
                  </a:cubicBezTo>
                  <a:cubicBezTo>
                    <a:pt x="0" y="389"/>
                    <a:pt x="0" y="392"/>
                    <a:pt x="4" y="400"/>
                  </a:cubicBezTo>
                  <a:lnTo>
                    <a:pt x="141" y="757"/>
                  </a:lnTo>
                  <a:cubicBezTo>
                    <a:pt x="143" y="766"/>
                    <a:pt x="147" y="774"/>
                    <a:pt x="158" y="774"/>
                  </a:cubicBezTo>
                  <a:cubicBezTo>
                    <a:pt x="167" y="774"/>
                    <a:pt x="174" y="768"/>
                    <a:pt x="174" y="759"/>
                  </a:cubicBezTo>
                  <a:cubicBezTo>
                    <a:pt x="174" y="757"/>
                    <a:pt x="174" y="757"/>
                    <a:pt x="172" y="748"/>
                  </a:cubicBezTo>
                  <a:lnTo>
                    <a:pt x="33" y="387"/>
                  </a:lnTo>
                  <a:lnTo>
                    <a:pt x="172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94" name="Freeform 83"/>
            <p:cNvSpPr/>
            <p:nvPr/>
          </p:nvSpPr>
          <p:spPr>
            <a:xfrm>
              <a:off x="1134000" y="15469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95" name="Freeform 84"/>
            <p:cNvSpPr/>
            <p:nvPr/>
          </p:nvSpPr>
          <p:spPr>
            <a:xfrm>
              <a:off x="1248120" y="155160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96" name="Freeform 85"/>
            <p:cNvSpPr/>
            <p:nvPr/>
          </p:nvSpPr>
          <p:spPr>
            <a:xfrm>
              <a:off x="1399320" y="154836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97" name="Freeform 86"/>
            <p:cNvSpPr/>
            <p:nvPr/>
          </p:nvSpPr>
          <p:spPr>
            <a:xfrm>
              <a:off x="1541880" y="1465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98" name="Freeform 87"/>
            <p:cNvSpPr/>
            <p:nvPr/>
          </p:nvSpPr>
          <p:spPr>
            <a:xfrm>
              <a:off x="1650960" y="159984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199" name="Freeform 88"/>
            <p:cNvSpPr/>
            <p:nvPr/>
          </p:nvSpPr>
          <p:spPr>
            <a:xfrm>
              <a:off x="1889640" y="1481760"/>
              <a:ext cx="256320" cy="194400"/>
            </a:xfrm>
            <a:custGeom>
              <a:avLst/>
              <a:gdLst/>
              <a:ahLst/>
              <a:cxnLst/>
              <a:rect l="0" t="0" r="r" b="b"/>
              <a:pathLst>
                <a:path w="712" h="540">
                  <a:moveTo>
                    <a:pt x="711" y="0"/>
                  </a:moveTo>
                  <a:lnTo>
                    <a:pt x="653" y="0"/>
                  </a:lnTo>
                  <a:lnTo>
                    <a:pt x="510" y="286"/>
                  </a:lnTo>
                  <a:cubicBezTo>
                    <a:pt x="497" y="315"/>
                    <a:pt x="433" y="440"/>
                    <a:pt x="420" y="482"/>
                  </a:cubicBezTo>
                  <a:lnTo>
                    <a:pt x="418" y="482"/>
                  </a:lnTo>
                  <a:cubicBezTo>
                    <a:pt x="420" y="475"/>
                    <a:pt x="420" y="473"/>
                    <a:pt x="420" y="453"/>
                  </a:cubicBezTo>
                  <a:cubicBezTo>
                    <a:pt x="420" y="444"/>
                    <a:pt x="420" y="398"/>
                    <a:pt x="409" y="275"/>
                  </a:cubicBezTo>
                  <a:lnTo>
                    <a:pt x="389" y="0"/>
                  </a:lnTo>
                  <a:lnTo>
                    <a:pt x="326" y="0"/>
                  </a:lnTo>
                  <a:cubicBezTo>
                    <a:pt x="321" y="11"/>
                    <a:pt x="277" y="101"/>
                    <a:pt x="275" y="101"/>
                  </a:cubicBezTo>
                  <a:lnTo>
                    <a:pt x="152" y="352"/>
                  </a:lnTo>
                  <a:cubicBezTo>
                    <a:pt x="119" y="420"/>
                    <a:pt x="99" y="466"/>
                    <a:pt x="95" y="480"/>
                  </a:cubicBezTo>
                  <a:cubicBezTo>
                    <a:pt x="95" y="475"/>
                    <a:pt x="95" y="451"/>
                    <a:pt x="95" y="444"/>
                  </a:cubicBezTo>
                  <a:cubicBezTo>
                    <a:pt x="95" y="385"/>
                    <a:pt x="92" y="326"/>
                    <a:pt x="86" y="266"/>
                  </a:cubicBezTo>
                  <a:lnTo>
                    <a:pt x="66" y="0"/>
                  </a:lnTo>
                  <a:lnTo>
                    <a:pt x="0" y="0"/>
                  </a:lnTo>
                  <a:lnTo>
                    <a:pt x="44" y="539"/>
                  </a:lnTo>
                  <a:lnTo>
                    <a:pt x="106" y="539"/>
                  </a:lnTo>
                  <a:lnTo>
                    <a:pt x="229" y="295"/>
                  </a:lnTo>
                  <a:cubicBezTo>
                    <a:pt x="240" y="275"/>
                    <a:pt x="328" y="97"/>
                    <a:pt x="339" y="59"/>
                  </a:cubicBezTo>
                  <a:lnTo>
                    <a:pt x="341" y="59"/>
                  </a:lnTo>
                  <a:lnTo>
                    <a:pt x="341" y="84"/>
                  </a:lnTo>
                  <a:cubicBezTo>
                    <a:pt x="341" y="117"/>
                    <a:pt x="345" y="200"/>
                    <a:pt x="350" y="251"/>
                  </a:cubicBezTo>
                  <a:lnTo>
                    <a:pt x="372" y="539"/>
                  </a:lnTo>
                  <a:lnTo>
                    <a:pt x="438" y="539"/>
                  </a:lnTo>
                  <a:lnTo>
                    <a:pt x="71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00" name="Freeform 89"/>
            <p:cNvSpPr/>
            <p:nvPr/>
          </p:nvSpPr>
          <p:spPr>
            <a:xfrm>
              <a:off x="2168280" y="1465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01" name="Freeform 90"/>
            <p:cNvSpPr/>
            <p:nvPr/>
          </p:nvSpPr>
          <p:spPr>
            <a:xfrm>
              <a:off x="2275920" y="146592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400"/>
                  </a:moveTo>
                  <a:cubicBezTo>
                    <a:pt x="174" y="392"/>
                    <a:pt x="174" y="389"/>
                    <a:pt x="174" y="387"/>
                  </a:cubicBezTo>
                  <a:cubicBezTo>
                    <a:pt x="174" y="385"/>
                    <a:pt x="174" y="383"/>
                    <a:pt x="172" y="374"/>
                  </a:cubicBezTo>
                  <a:lnTo>
                    <a:pt x="33" y="18"/>
                  </a:lnTo>
                  <a:cubicBezTo>
                    <a:pt x="29" y="4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0" y="20"/>
                    <a:pt x="4" y="29"/>
                  </a:cubicBezTo>
                  <a:lnTo>
                    <a:pt x="143" y="387"/>
                  </a:lnTo>
                  <a:lnTo>
                    <a:pt x="4" y="746"/>
                  </a:lnTo>
                  <a:cubicBezTo>
                    <a:pt x="0" y="755"/>
                    <a:pt x="0" y="757"/>
                    <a:pt x="0" y="759"/>
                  </a:cubicBezTo>
                  <a:cubicBezTo>
                    <a:pt x="0" y="768"/>
                    <a:pt x="7" y="774"/>
                    <a:pt x="15" y="774"/>
                  </a:cubicBezTo>
                  <a:cubicBezTo>
                    <a:pt x="26" y="774"/>
                    <a:pt x="29" y="768"/>
                    <a:pt x="33" y="759"/>
                  </a:cubicBezTo>
                  <a:lnTo>
                    <a:pt x="172" y="40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02" name="Freeform 91"/>
            <p:cNvSpPr/>
            <p:nvPr/>
          </p:nvSpPr>
          <p:spPr>
            <a:xfrm>
              <a:off x="2462040" y="157212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03" name="Freeform 92"/>
            <p:cNvSpPr/>
            <p:nvPr/>
          </p:nvSpPr>
          <p:spPr>
            <a:xfrm>
              <a:off x="2750400" y="15469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04" name="Freeform 93"/>
            <p:cNvSpPr/>
            <p:nvPr/>
          </p:nvSpPr>
          <p:spPr>
            <a:xfrm>
              <a:off x="2863800" y="155160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05" name="Freeform 94"/>
            <p:cNvSpPr/>
            <p:nvPr/>
          </p:nvSpPr>
          <p:spPr>
            <a:xfrm>
              <a:off x="3015000" y="154836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06" name="Freeform 95"/>
            <p:cNvSpPr/>
            <p:nvPr/>
          </p:nvSpPr>
          <p:spPr>
            <a:xfrm>
              <a:off x="3158280" y="1465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07" name="Freeform 96"/>
            <p:cNvSpPr/>
            <p:nvPr/>
          </p:nvSpPr>
          <p:spPr>
            <a:xfrm>
              <a:off x="3267360" y="159984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08" name="Freeform 97"/>
            <p:cNvSpPr/>
            <p:nvPr/>
          </p:nvSpPr>
          <p:spPr>
            <a:xfrm>
              <a:off x="3472560" y="148176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0" y="238"/>
                  </a:moveTo>
                  <a:cubicBezTo>
                    <a:pt x="244" y="145"/>
                    <a:pt x="273" y="84"/>
                    <a:pt x="282" y="53"/>
                  </a:cubicBezTo>
                  <a:cubicBezTo>
                    <a:pt x="284" y="64"/>
                    <a:pt x="290" y="79"/>
                    <a:pt x="332" y="172"/>
                  </a:cubicBezTo>
                  <a:lnTo>
                    <a:pt x="473" y="475"/>
                  </a:lnTo>
                  <a:lnTo>
                    <a:pt x="90" y="475"/>
                  </a:lnTo>
                  <a:lnTo>
                    <a:pt x="200" y="23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09" name="Freeform 98"/>
            <p:cNvSpPr/>
            <p:nvPr/>
          </p:nvSpPr>
          <p:spPr>
            <a:xfrm>
              <a:off x="3718800" y="1482840"/>
              <a:ext cx="162000" cy="193680"/>
            </a:xfrm>
            <a:custGeom>
              <a:avLst/>
              <a:gdLst/>
              <a:ahLst/>
              <a:cxnLst/>
              <a:rect l="0" t="0" r="r" b="b"/>
              <a:pathLst>
                <a:path w="450" h="538">
                  <a:moveTo>
                    <a:pt x="121" y="293"/>
                  </a:moveTo>
                  <a:lnTo>
                    <a:pt x="356" y="293"/>
                  </a:lnTo>
                  <a:lnTo>
                    <a:pt x="365" y="244"/>
                  </a:lnTo>
                  <a:lnTo>
                    <a:pt x="132" y="244"/>
                  </a:lnTo>
                  <a:lnTo>
                    <a:pt x="172" y="51"/>
                  </a:lnTo>
                  <a:lnTo>
                    <a:pt x="275" y="51"/>
                  </a:lnTo>
                  <a:cubicBezTo>
                    <a:pt x="284" y="51"/>
                    <a:pt x="293" y="51"/>
                    <a:pt x="301" y="51"/>
                  </a:cubicBezTo>
                  <a:lnTo>
                    <a:pt x="440" y="51"/>
                  </a:lnTo>
                  <a:lnTo>
                    <a:pt x="449" y="0"/>
                  </a:lnTo>
                  <a:lnTo>
                    <a:pt x="114" y="0"/>
                  </a:lnTo>
                  <a:lnTo>
                    <a:pt x="0" y="537"/>
                  </a:lnTo>
                  <a:lnTo>
                    <a:pt x="68" y="537"/>
                  </a:lnTo>
                  <a:lnTo>
                    <a:pt x="121" y="29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10" name="Freeform 99"/>
            <p:cNvSpPr/>
            <p:nvPr/>
          </p:nvSpPr>
          <p:spPr>
            <a:xfrm>
              <a:off x="3864600" y="1579320"/>
              <a:ext cx="111960" cy="140400"/>
            </a:xfrm>
            <a:custGeom>
              <a:avLst/>
              <a:gdLst/>
              <a:ahLst/>
              <a:cxnLst/>
              <a:rect l="0" t="0" r="r" b="b"/>
              <a:pathLst>
                <a:path w="311" h="390">
                  <a:moveTo>
                    <a:pt x="310" y="222"/>
                  </a:moveTo>
                  <a:lnTo>
                    <a:pt x="187" y="222"/>
                  </a:lnTo>
                  <a:lnTo>
                    <a:pt x="187" y="257"/>
                  </a:lnTo>
                  <a:lnTo>
                    <a:pt x="262" y="257"/>
                  </a:lnTo>
                  <a:lnTo>
                    <a:pt x="262" y="341"/>
                  </a:lnTo>
                  <a:cubicBezTo>
                    <a:pt x="238" y="348"/>
                    <a:pt x="216" y="352"/>
                    <a:pt x="189" y="352"/>
                  </a:cubicBezTo>
                  <a:cubicBezTo>
                    <a:pt x="106" y="352"/>
                    <a:pt x="55" y="273"/>
                    <a:pt x="55" y="196"/>
                  </a:cubicBezTo>
                  <a:cubicBezTo>
                    <a:pt x="55" y="121"/>
                    <a:pt x="106" y="37"/>
                    <a:pt x="187" y="37"/>
                  </a:cubicBezTo>
                  <a:cubicBezTo>
                    <a:pt x="238" y="37"/>
                    <a:pt x="268" y="53"/>
                    <a:pt x="297" y="77"/>
                  </a:cubicBezTo>
                  <a:lnTo>
                    <a:pt x="306" y="26"/>
                  </a:lnTo>
                  <a:cubicBezTo>
                    <a:pt x="268" y="9"/>
                    <a:pt x="235" y="0"/>
                    <a:pt x="194" y="0"/>
                  </a:cubicBezTo>
                  <a:cubicBezTo>
                    <a:pt x="84" y="0"/>
                    <a:pt x="0" y="86"/>
                    <a:pt x="0" y="196"/>
                  </a:cubicBezTo>
                  <a:cubicBezTo>
                    <a:pt x="0" y="301"/>
                    <a:pt x="81" y="389"/>
                    <a:pt x="189" y="389"/>
                  </a:cubicBezTo>
                  <a:cubicBezTo>
                    <a:pt x="229" y="389"/>
                    <a:pt x="275" y="381"/>
                    <a:pt x="310" y="363"/>
                  </a:cubicBezTo>
                  <a:lnTo>
                    <a:pt x="310" y="22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11" name="Freeform 100"/>
            <p:cNvSpPr/>
            <p:nvPr/>
          </p:nvSpPr>
          <p:spPr>
            <a:xfrm>
              <a:off x="4002480" y="1579320"/>
              <a:ext cx="111960" cy="140400"/>
            </a:xfrm>
            <a:custGeom>
              <a:avLst/>
              <a:gdLst/>
              <a:ahLst/>
              <a:cxnLst/>
              <a:rect l="0" t="0" r="r" b="b"/>
              <a:pathLst>
                <a:path w="311" h="390">
                  <a:moveTo>
                    <a:pt x="310" y="222"/>
                  </a:moveTo>
                  <a:lnTo>
                    <a:pt x="187" y="222"/>
                  </a:lnTo>
                  <a:lnTo>
                    <a:pt x="187" y="257"/>
                  </a:lnTo>
                  <a:lnTo>
                    <a:pt x="262" y="257"/>
                  </a:lnTo>
                  <a:lnTo>
                    <a:pt x="262" y="341"/>
                  </a:lnTo>
                  <a:cubicBezTo>
                    <a:pt x="238" y="348"/>
                    <a:pt x="216" y="352"/>
                    <a:pt x="189" y="352"/>
                  </a:cubicBezTo>
                  <a:cubicBezTo>
                    <a:pt x="106" y="352"/>
                    <a:pt x="55" y="273"/>
                    <a:pt x="55" y="196"/>
                  </a:cubicBezTo>
                  <a:cubicBezTo>
                    <a:pt x="55" y="121"/>
                    <a:pt x="106" y="37"/>
                    <a:pt x="187" y="37"/>
                  </a:cubicBezTo>
                  <a:cubicBezTo>
                    <a:pt x="238" y="37"/>
                    <a:pt x="268" y="53"/>
                    <a:pt x="297" y="77"/>
                  </a:cubicBezTo>
                  <a:lnTo>
                    <a:pt x="306" y="26"/>
                  </a:lnTo>
                  <a:cubicBezTo>
                    <a:pt x="268" y="9"/>
                    <a:pt x="235" y="0"/>
                    <a:pt x="194" y="0"/>
                  </a:cubicBezTo>
                  <a:cubicBezTo>
                    <a:pt x="84" y="0"/>
                    <a:pt x="0" y="86"/>
                    <a:pt x="0" y="196"/>
                  </a:cubicBezTo>
                  <a:cubicBezTo>
                    <a:pt x="0" y="301"/>
                    <a:pt x="81" y="389"/>
                    <a:pt x="189" y="389"/>
                  </a:cubicBezTo>
                  <a:cubicBezTo>
                    <a:pt x="229" y="389"/>
                    <a:pt x="275" y="381"/>
                    <a:pt x="310" y="363"/>
                  </a:cubicBezTo>
                  <a:lnTo>
                    <a:pt x="310" y="22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12" name="Freeform 101"/>
            <p:cNvSpPr/>
            <p:nvPr/>
          </p:nvSpPr>
          <p:spPr>
            <a:xfrm>
              <a:off x="4146480" y="1582560"/>
              <a:ext cx="97920" cy="135720"/>
            </a:xfrm>
            <a:custGeom>
              <a:avLst/>
              <a:gdLst/>
              <a:ahLst/>
              <a:cxnLst/>
              <a:rect l="0" t="0" r="r" b="b"/>
              <a:pathLst>
                <a:path w="272" h="377">
                  <a:moveTo>
                    <a:pt x="246" y="198"/>
                  </a:moveTo>
                  <a:lnTo>
                    <a:pt x="246" y="163"/>
                  </a:lnTo>
                  <a:lnTo>
                    <a:pt x="55" y="163"/>
                  </a:lnTo>
                  <a:lnTo>
                    <a:pt x="55" y="37"/>
                  </a:lnTo>
                  <a:lnTo>
                    <a:pt x="134" y="37"/>
                  </a:lnTo>
                  <a:cubicBezTo>
                    <a:pt x="141" y="37"/>
                    <a:pt x="147" y="37"/>
                    <a:pt x="154" y="37"/>
                  </a:cubicBezTo>
                  <a:lnTo>
                    <a:pt x="262" y="37"/>
                  </a:lnTo>
                  <a:lnTo>
                    <a:pt x="262" y="0"/>
                  </a:lnTo>
                  <a:lnTo>
                    <a:pt x="0" y="0"/>
                  </a:lnTo>
                  <a:lnTo>
                    <a:pt x="0" y="376"/>
                  </a:lnTo>
                  <a:lnTo>
                    <a:pt x="271" y="376"/>
                  </a:lnTo>
                  <a:lnTo>
                    <a:pt x="271" y="334"/>
                  </a:lnTo>
                  <a:lnTo>
                    <a:pt x="220" y="334"/>
                  </a:lnTo>
                  <a:cubicBezTo>
                    <a:pt x="176" y="334"/>
                    <a:pt x="130" y="334"/>
                    <a:pt x="84" y="334"/>
                  </a:cubicBezTo>
                  <a:lnTo>
                    <a:pt x="55" y="334"/>
                  </a:lnTo>
                  <a:lnTo>
                    <a:pt x="55" y="198"/>
                  </a:lnTo>
                  <a:lnTo>
                    <a:pt x="246" y="19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213" name="Freeform 102"/>
            <p:cNvSpPr/>
            <p:nvPr/>
          </p:nvSpPr>
          <p:spPr>
            <a:xfrm>
              <a:off x="4281120" y="1465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sp>
        <p:nvSpPr>
          <p:cNvPr id="3214" name="TextShape 103"/>
          <p:cNvSpPr txBox="1"/>
          <p:nvPr/>
        </p:nvSpPr>
        <p:spPr>
          <a:xfrm>
            <a:off x="5497560" y="2199960"/>
            <a:ext cx="2794680" cy="983880"/>
          </a:xfrm>
          <a:prstGeom prst="rect">
            <a:avLst/>
          </a:prstGeom>
          <a:solidFill>
            <a:srgbClr val="F4EAA8">
              <a:alpha val="50000"/>
            </a:srgbClr>
          </a:solidFill>
          <a:ln>
            <a:solidFill>
              <a:srgbClr val="002147"/>
            </a:solidFill>
          </a:ln>
        </p:spPr>
        <p:txBody>
          <a:bodyPr lIns="36000" tIns="36000" rIns="36000" bIns="36000" anchor="ctr">
            <a:spAutoFit/>
          </a:bodyPr>
          <a:lstStyle/>
          <a:p>
            <a:r>
              <a:rPr lang="en-GB" sz="2400" b="1" strike="noStrike" spc="-1" dirty="0">
                <a:solidFill>
                  <a:srgbClr val="0066CC"/>
                </a:solidFill>
                <a:latin typeface="Wingdings"/>
                <a:ea typeface="Zapf Dingbats"/>
              </a:rPr>
              <a:t>F</a:t>
            </a:r>
            <a:r>
              <a:rPr lang="en-GB" sz="2400" b="1" i="1" strike="noStrike" spc="-1" dirty="0">
                <a:solidFill>
                  <a:srgbClr val="0066CC"/>
                </a:solidFill>
                <a:latin typeface="Calibri"/>
                <a:ea typeface="Zapf Dingbats"/>
              </a:rPr>
              <a:t> </a:t>
            </a:r>
            <a:r>
              <a:rPr lang="en-US" sz="2400" b="0" strike="noStrike" spc="-1" dirty="0">
                <a:solidFill>
                  <a:srgbClr val="0066CC"/>
                </a:solidFill>
                <a:latin typeface="Calibri"/>
                <a:ea typeface="Zapf Dingbats"/>
              </a:rPr>
              <a:t>Beware wrong</a:t>
            </a:r>
            <a:endParaRPr lang="en-US" sz="2400" b="0" strike="noStrike" spc="-1" dirty="0">
              <a:latin typeface="Calibri"/>
            </a:endParaRPr>
          </a:p>
          <a:p>
            <a:r>
              <a:rPr lang="en-US" sz="2400" b="0" strike="noStrike" spc="-1" dirty="0">
                <a:solidFill>
                  <a:srgbClr val="0066CC"/>
                </a:solidFill>
                <a:latin typeface="Calibri"/>
                <a:ea typeface="Zapf Dingbats"/>
              </a:rPr>
              <a:t>     estimates of</a:t>
            </a:r>
            <a:endParaRPr lang="en-US" sz="2400" b="0" strike="noStrike" spc="-1" dirty="0">
              <a:latin typeface="Calibri"/>
            </a:endParaRPr>
          </a:p>
        </p:txBody>
      </p:sp>
      <p:grpSp>
        <p:nvGrpSpPr>
          <p:cNvPr id="3215" name="Group 104"/>
          <p:cNvGrpSpPr/>
          <p:nvPr/>
        </p:nvGrpSpPr>
        <p:grpSpPr>
          <a:xfrm>
            <a:off x="5594400" y="3484800"/>
            <a:ext cx="2550960" cy="1392480"/>
            <a:chOff x="5594400" y="3484800"/>
            <a:chExt cx="2550960" cy="1392480"/>
          </a:xfrm>
        </p:grpSpPr>
        <p:grpSp>
          <p:nvGrpSpPr>
            <p:cNvPr id="3216" name="Group 105"/>
            <p:cNvGrpSpPr/>
            <p:nvPr/>
          </p:nvGrpSpPr>
          <p:grpSpPr>
            <a:xfrm>
              <a:off x="6387840" y="3484800"/>
              <a:ext cx="1757520" cy="1392480"/>
              <a:chOff x="6387840" y="3484800"/>
              <a:chExt cx="1757520" cy="1392480"/>
            </a:xfrm>
          </p:grpSpPr>
          <p:sp>
            <p:nvSpPr>
              <p:cNvPr id="3217" name="Freeform 106"/>
              <p:cNvSpPr/>
              <p:nvPr/>
            </p:nvSpPr>
            <p:spPr>
              <a:xfrm>
                <a:off x="6387840" y="3484800"/>
                <a:ext cx="1757880" cy="1392840"/>
              </a:xfrm>
              <a:custGeom>
                <a:avLst/>
                <a:gdLst/>
                <a:ahLst/>
                <a:cxnLst/>
                <a:rect l="0" t="0" r="r" b="b"/>
                <a:pathLst>
                  <a:path w="4883" h="3869">
                    <a:moveTo>
                      <a:pt x="2440" y="3868"/>
                    </a:moveTo>
                    <a:lnTo>
                      <a:pt x="0" y="3868"/>
                    </a:lnTo>
                    <a:lnTo>
                      <a:pt x="0" y="0"/>
                    </a:lnTo>
                    <a:lnTo>
                      <a:pt x="4882" y="0"/>
                    </a:lnTo>
                    <a:lnTo>
                      <a:pt x="4882" y="3868"/>
                    </a:lnTo>
                    <a:lnTo>
                      <a:pt x="2440" y="3868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218" name="Freeform 107"/>
              <p:cNvSpPr/>
              <p:nvPr/>
            </p:nvSpPr>
            <p:spPr>
              <a:xfrm>
                <a:off x="6438960" y="3558240"/>
                <a:ext cx="96840" cy="12060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335">
                    <a:moveTo>
                      <a:pt x="268" y="172"/>
                    </a:moveTo>
                    <a:cubicBezTo>
                      <a:pt x="268" y="148"/>
                      <a:pt x="268" y="94"/>
                      <a:pt x="240" y="52"/>
                    </a:cubicBezTo>
                    <a:cubicBezTo>
                      <a:pt x="212" y="8"/>
                      <a:pt x="168" y="0"/>
                      <a:pt x="142" y="0"/>
                    </a:cubicBezTo>
                    <a:cubicBezTo>
                      <a:pt x="64" y="0"/>
                      <a:pt x="0" y="74"/>
                      <a:pt x="0" y="166"/>
                    </a:cubicBezTo>
                    <a:cubicBezTo>
                      <a:pt x="0" y="260"/>
                      <a:pt x="68" y="334"/>
                      <a:pt x="152" y="334"/>
                    </a:cubicBezTo>
                    <a:cubicBezTo>
                      <a:pt x="198" y="334"/>
                      <a:pt x="238" y="316"/>
                      <a:pt x="266" y="298"/>
                    </a:cubicBezTo>
                    <a:lnTo>
                      <a:pt x="262" y="252"/>
                    </a:lnTo>
                    <a:cubicBezTo>
                      <a:pt x="216" y="288"/>
                      <a:pt x="170" y="290"/>
                      <a:pt x="154" y="290"/>
                    </a:cubicBezTo>
                    <a:cubicBezTo>
                      <a:pt x="98" y="290"/>
                      <a:pt x="52" y="240"/>
                      <a:pt x="50" y="172"/>
                    </a:cubicBezTo>
                    <a:lnTo>
                      <a:pt x="268" y="172"/>
                    </a:lnTo>
                    <a:moveTo>
                      <a:pt x="54" y="132"/>
                    </a:moveTo>
                    <a:cubicBezTo>
                      <a:pt x="64" y="78"/>
                      <a:pt x="102" y="44"/>
                      <a:pt x="142" y="44"/>
                    </a:cubicBezTo>
                    <a:cubicBezTo>
                      <a:pt x="180" y="44"/>
                      <a:pt x="218" y="68"/>
                      <a:pt x="228" y="132"/>
                    </a:cubicBezTo>
                    <a:lnTo>
                      <a:pt x="54" y="13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19" name="Freeform 108"/>
              <p:cNvSpPr/>
              <p:nvPr/>
            </p:nvSpPr>
            <p:spPr>
              <a:xfrm>
                <a:off x="6542640" y="3562560"/>
                <a:ext cx="117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315">
                    <a:moveTo>
                      <a:pt x="184" y="152"/>
                    </a:moveTo>
                    <a:lnTo>
                      <a:pt x="314" y="0"/>
                    </a:lnTo>
                    <a:lnTo>
                      <a:pt x="256" y="0"/>
                    </a:lnTo>
                    <a:lnTo>
                      <a:pt x="160" y="116"/>
                    </a:lnTo>
                    <a:lnTo>
                      <a:pt x="62" y="0"/>
                    </a:lnTo>
                    <a:lnTo>
                      <a:pt x="4" y="0"/>
                    </a:lnTo>
                    <a:lnTo>
                      <a:pt x="138" y="152"/>
                    </a:lnTo>
                    <a:lnTo>
                      <a:pt x="0" y="314"/>
                    </a:lnTo>
                    <a:lnTo>
                      <a:pt x="58" y="314"/>
                    </a:lnTo>
                    <a:lnTo>
                      <a:pt x="160" y="182"/>
                    </a:lnTo>
                    <a:lnTo>
                      <a:pt x="266" y="314"/>
                    </a:lnTo>
                    <a:lnTo>
                      <a:pt x="326" y="314"/>
                    </a:lnTo>
                    <a:lnTo>
                      <a:pt x="184" y="1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20" name="Freeform 109"/>
              <p:cNvSpPr/>
              <p:nvPr/>
            </p:nvSpPr>
            <p:spPr>
              <a:xfrm>
                <a:off x="6680160" y="3559680"/>
                <a:ext cx="1018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459">
                    <a:moveTo>
                      <a:pt x="56" y="288"/>
                    </a:moveTo>
                    <a:cubicBezTo>
                      <a:pt x="78" y="310"/>
                      <a:pt x="108" y="328"/>
                      <a:pt x="150" y="328"/>
                    </a:cubicBezTo>
                    <a:cubicBezTo>
                      <a:pt x="220" y="328"/>
                      <a:pt x="282" y="260"/>
                      <a:pt x="282" y="164"/>
                    </a:cubicBezTo>
                    <a:cubicBezTo>
                      <a:pt x="282" y="80"/>
                      <a:pt x="238" y="0"/>
                      <a:pt x="170" y="0"/>
                    </a:cubicBezTo>
                    <a:cubicBezTo>
                      <a:pt x="126" y="0"/>
                      <a:pt x="86" y="14"/>
                      <a:pt x="54" y="42"/>
                    </a:cubicBezTo>
                    <a:lnTo>
                      <a:pt x="54" y="8"/>
                    </a:lnTo>
                    <a:lnTo>
                      <a:pt x="0" y="8"/>
                    </a:lnTo>
                    <a:lnTo>
                      <a:pt x="0" y="458"/>
                    </a:lnTo>
                    <a:lnTo>
                      <a:pt x="56" y="458"/>
                    </a:lnTo>
                    <a:lnTo>
                      <a:pt x="56" y="288"/>
                    </a:lnTo>
                    <a:moveTo>
                      <a:pt x="56" y="86"/>
                    </a:moveTo>
                    <a:cubicBezTo>
                      <a:pt x="72" y="62"/>
                      <a:pt x="100" y="46"/>
                      <a:pt x="130" y="46"/>
                    </a:cubicBezTo>
                    <a:cubicBezTo>
                      <a:pt x="184" y="46"/>
                      <a:pt x="226" y="98"/>
                      <a:pt x="226" y="164"/>
                    </a:cubicBezTo>
                    <a:cubicBezTo>
                      <a:pt x="226" y="236"/>
                      <a:pt x="176" y="286"/>
                      <a:pt x="124" y="286"/>
                    </a:cubicBezTo>
                    <a:cubicBezTo>
                      <a:pt x="96" y="286"/>
                      <a:pt x="76" y="272"/>
                      <a:pt x="62" y="252"/>
                    </a:cubicBezTo>
                    <a:cubicBezTo>
                      <a:pt x="56" y="242"/>
                      <a:pt x="56" y="240"/>
                      <a:pt x="56" y="228"/>
                    </a:cubicBezTo>
                    <a:lnTo>
                      <a:pt x="56" y="8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21" name="Freeform 110"/>
              <p:cNvSpPr/>
              <p:nvPr/>
            </p:nvSpPr>
            <p:spPr>
              <a:xfrm>
                <a:off x="6809760" y="348480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136" y="0"/>
                    </a:moveTo>
                    <a:cubicBezTo>
                      <a:pt x="114" y="22"/>
                      <a:pt x="66" y="64"/>
                      <a:pt x="34" y="150"/>
                    </a:cubicBezTo>
                    <a:cubicBezTo>
                      <a:pt x="4" y="226"/>
                      <a:pt x="0" y="302"/>
                      <a:pt x="0" y="352"/>
                    </a:cubicBezTo>
                    <a:cubicBezTo>
                      <a:pt x="0" y="580"/>
                      <a:pt x="102" y="674"/>
                      <a:pt x="136" y="704"/>
                    </a:cubicBezTo>
                    <a:lnTo>
                      <a:pt x="180" y="704"/>
                    </a:lnTo>
                    <a:cubicBezTo>
                      <a:pt x="146" y="672"/>
                      <a:pt x="56" y="580"/>
                      <a:pt x="56" y="352"/>
                    </a:cubicBezTo>
                    <a:cubicBezTo>
                      <a:pt x="56" y="312"/>
                      <a:pt x="58" y="230"/>
                      <a:pt x="86" y="148"/>
                    </a:cubicBezTo>
                    <a:cubicBezTo>
                      <a:pt x="116" y="66"/>
                      <a:pt x="156" y="24"/>
                      <a:pt x="180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22" name="Freeform 111"/>
              <p:cNvSpPr/>
              <p:nvPr/>
            </p:nvSpPr>
            <p:spPr>
              <a:xfrm>
                <a:off x="6909120" y="3606480"/>
                <a:ext cx="15588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3" h="31">
                    <a:moveTo>
                      <a:pt x="406" y="30"/>
                    </a:moveTo>
                    <a:cubicBezTo>
                      <a:pt x="418" y="30"/>
                      <a:pt x="432" y="30"/>
                      <a:pt x="432" y="16"/>
                    </a:cubicBezTo>
                    <a:cubicBezTo>
                      <a:pt x="432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2" y="0"/>
                      <a:pt x="0" y="0"/>
                      <a:pt x="0" y="16"/>
                    </a:cubicBezTo>
                    <a:cubicBezTo>
                      <a:pt x="0" y="30"/>
                      <a:pt x="12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23" name="Freeform 112"/>
              <p:cNvSpPr/>
              <p:nvPr/>
            </p:nvSpPr>
            <p:spPr>
              <a:xfrm>
                <a:off x="7092720" y="3495600"/>
                <a:ext cx="13932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7" h="635">
                    <a:moveTo>
                      <a:pt x="386" y="96"/>
                    </a:moveTo>
                    <a:cubicBezTo>
                      <a:pt x="386" y="44"/>
                      <a:pt x="346" y="0"/>
                      <a:pt x="290" y="0"/>
                    </a:cubicBezTo>
                    <a:cubicBezTo>
                      <a:pt x="248" y="0"/>
                      <a:pt x="228" y="12"/>
                      <a:pt x="204" y="30"/>
                    </a:cubicBezTo>
                    <a:cubicBezTo>
                      <a:pt x="164" y="58"/>
                      <a:pt x="126" y="126"/>
                      <a:pt x="112" y="180"/>
                    </a:cubicBezTo>
                    <a:lnTo>
                      <a:pt x="0" y="628"/>
                    </a:lnTo>
                    <a:cubicBezTo>
                      <a:pt x="0" y="630"/>
                      <a:pt x="2" y="634"/>
                      <a:pt x="8" y="634"/>
                    </a:cubicBezTo>
                    <a:cubicBezTo>
                      <a:pt x="14" y="634"/>
                      <a:pt x="16" y="634"/>
                      <a:pt x="18" y="632"/>
                    </a:cubicBezTo>
                    <a:lnTo>
                      <a:pt x="66" y="436"/>
                    </a:lnTo>
                    <a:cubicBezTo>
                      <a:pt x="80" y="478"/>
                      <a:pt x="112" y="504"/>
                      <a:pt x="162" y="504"/>
                    </a:cubicBezTo>
                    <a:cubicBezTo>
                      <a:pt x="214" y="504"/>
                      <a:pt x="268" y="480"/>
                      <a:pt x="298" y="450"/>
                    </a:cubicBezTo>
                    <a:cubicBezTo>
                      <a:pt x="332" y="416"/>
                      <a:pt x="356" y="372"/>
                      <a:pt x="356" y="320"/>
                    </a:cubicBezTo>
                    <a:cubicBezTo>
                      <a:pt x="356" y="268"/>
                      <a:pt x="330" y="232"/>
                      <a:pt x="304" y="214"/>
                    </a:cubicBezTo>
                    <a:cubicBezTo>
                      <a:pt x="344" y="192"/>
                      <a:pt x="386" y="148"/>
                      <a:pt x="386" y="96"/>
                    </a:cubicBezTo>
                    <a:moveTo>
                      <a:pt x="258" y="214"/>
                    </a:moveTo>
                    <a:cubicBezTo>
                      <a:pt x="248" y="218"/>
                      <a:pt x="242" y="218"/>
                      <a:pt x="224" y="218"/>
                    </a:cubicBezTo>
                    <a:cubicBezTo>
                      <a:pt x="214" y="218"/>
                      <a:pt x="200" y="220"/>
                      <a:pt x="192" y="216"/>
                    </a:cubicBezTo>
                    <a:cubicBezTo>
                      <a:pt x="194" y="208"/>
                      <a:pt x="220" y="210"/>
                      <a:pt x="228" y="210"/>
                    </a:cubicBezTo>
                    <a:cubicBezTo>
                      <a:pt x="242" y="210"/>
                      <a:pt x="248" y="210"/>
                      <a:pt x="258" y="214"/>
                    </a:cubicBezTo>
                    <a:moveTo>
                      <a:pt x="346" y="80"/>
                    </a:moveTo>
                    <a:cubicBezTo>
                      <a:pt x="346" y="130"/>
                      <a:pt x="318" y="180"/>
                      <a:pt x="282" y="202"/>
                    </a:cubicBezTo>
                    <a:cubicBezTo>
                      <a:pt x="262" y="196"/>
                      <a:pt x="248" y="194"/>
                      <a:pt x="228" y="194"/>
                    </a:cubicBezTo>
                    <a:cubicBezTo>
                      <a:pt x="212" y="194"/>
                      <a:pt x="174" y="194"/>
                      <a:pt x="174" y="216"/>
                    </a:cubicBezTo>
                    <a:cubicBezTo>
                      <a:pt x="172" y="236"/>
                      <a:pt x="210" y="234"/>
                      <a:pt x="222" y="234"/>
                    </a:cubicBezTo>
                    <a:cubicBezTo>
                      <a:pt x="248" y="234"/>
                      <a:pt x="258" y="234"/>
                      <a:pt x="280" y="224"/>
                    </a:cubicBezTo>
                    <a:cubicBezTo>
                      <a:pt x="306" y="250"/>
                      <a:pt x="310" y="272"/>
                      <a:pt x="310" y="304"/>
                    </a:cubicBezTo>
                    <a:cubicBezTo>
                      <a:pt x="312" y="346"/>
                      <a:pt x="296" y="398"/>
                      <a:pt x="276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6" y="490"/>
                      <a:pt x="80" y="448"/>
                      <a:pt x="80" y="398"/>
                    </a:cubicBezTo>
                    <a:cubicBezTo>
                      <a:pt x="80" y="392"/>
                      <a:pt x="80" y="380"/>
                      <a:pt x="84" y="368"/>
                    </a:cubicBezTo>
                    <a:lnTo>
                      <a:pt x="128" y="188"/>
                    </a:lnTo>
                    <a:cubicBezTo>
                      <a:pt x="144" y="128"/>
                      <a:pt x="196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24" name="Freeform 113"/>
              <p:cNvSpPr/>
              <p:nvPr/>
            </p:nvSpPr>
            <p:spPr>
              <a:xfrm>
                <a:off x="7252560" y="3499200"/>
                <a:ext cx="19044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529" h="491">
                    <a:moveTo>
                      <a:pt x="296" y="0"/>
                    </a:moveTo>
                    <a:lnTo>
                      <a:pt x="232" y="0"/>
                    </a:lnTo>
                    <a:lnTo>
                      <a:pt x="0" y="490"/>
                    </a:lnTo>
                    <a:lnTo>
                      <a:pt x="528" y="490"/>
                    </a:lnTo>
                    <a:lnTo>
                      <a:pt x="296" y="0"/>
                    </a:lnTo>
                    <a:moveTo>
                      <a:pt x="182" y="216"/>
                    </a:moveTo>
                    <a:cubicBezTo>
                      <a:pt x="222" y="132"/>
                      <a:pt x="248" y="76"/>
                      <a:pt x="256" y="48"/>
                    </a:cubicBezTo>
                    <a:cubicBezTo>
                      <a:pt x="258" y="58"/>
                      <a:pt x="264" y="72"/>
                      <a:pt x="302" y="156"/>
                    </a:cubicBezTo>
                    <a:lnTo>
                      <a:pt x="430" y="432"/>
                    </a:lnTo>
                    <a:lnTo>
                      <a:pt x="82" y="432"/>
                    </a:lnTo>
                    <a:lnTo>
                      <a:pt x="182" y="21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25" name="Freeform 114"/>
              <p:cNvSpPr/>
              <p:nvPr/>
            </p:nvSpPr>
            <p:spPr>
              <a:xfrm>
                <a:off x="7476480" y="3499920"/>
                <a:ext cx="147240" cy="176040"/>
              </a:xfrm>
              <a:custGeom>
                <a:avLst/>
                <a:gdLst/>
                <a:ahLst/>
                <a:cxnLst/>
                <a:rect l="0" t="0" r="r" b="b"/>
                <a:pathLst>
                  <a:path w="409" h="489">
                    <a:moveTo>
                      <a:pt x="110" y="266"/>
                    </a:moveTo>
                    <a:lnTo>
                      <a:pt x="324" y="266"/>
                    </a:lnTo>
                    <a:lnTo>
                      <a:pt x="332" y="222"/>
                    </a:lnTo>
                    <a:lnTo>
                      <a:pt x="120" y="222"/>
                    </a:lnTo>
                    <a:lnTo>
                      <a:pt x="156" y="46"/>
                    </a:lnTo>
                    <a:lnTo>
                      <a:pt x="250" y="46"/>
                    </a:lnTo>
                    <a:cubicBezTo>
                      <a:pt x="258" y="46"/>
                      <a:pt x="266" y="46"/>
                      <a:pt x="274" y="46"/>
                    </a:cubicBezTo>
                    <a:lnTo>
                      <a:pt x="400" y="46"/>
                    </a:lnTo>
                    <a:lnTo>
                      <a:pt x="408" y="0"/>
                    </a:lnTo>
                    <a:lnTo>
                      <a:pt x="104" y="0"/>
                    </a:lnTo>
                    <a:lnTo>
                      <a:pt x="0" y="488"/>
                    </a:lnTo>
                    <a:lnTo>
                      <a:pt x="62" y="488"/>
                    </a:lnTo>
                    <a:lnTo>
                      <a:pt x="110" y="26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26" name="Freeform 115"/>
              <p:cNvSpPr/>
              <p:nvPr/>
            </p:nvSpPr>
            <p:spPr>
              <a:xfrm>
                <a:off x="7608960" y="3587760"/>
                <a:ext cx="101880" cy="12780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355">
                    <a:moveTo>
                      <a:pt x="282" y="202"/>
                    </a:moveTo>
                    <a:lnTo>
                      <a:pt x="170" y="202"/>
                    </a:lnTo>
                    <a:lnTo>
                      <a:pt x="170" y="234"/>
                    </a:lnTo>
                    <a:lnTo>
                      <a:pt x="238" y="234"/>
                    </a:lnTo>
                    <a:lnTo>
                      <a:pt x="238" y="310"/>
                    </a:lnTo>
                    <a:cubicBezTo>
                      <a:pt x="216" y="316"/>
                      <a:pt x="196" y="320"/>
                      <a:pt x="172" y="320"/>
                    </a:cubicBezTo>
                    <a:cubicBezTo>
                      <a:pt x="96" y="320"/>
                      <a:pt x="50" y="248"/>
                      <a:pt x="50" y="178"/>
                    </a:cubicBezTo>
                    <a:cubicBezTo>
                      <a:pt x="50" y="110"/>
                      <a:pt x="96" y="34"/>
                      <a:pt x="170" y="34"/>
                    </a:cubicBezTo>
                    <a:cubicBezTo>
                      <a:pt x="216" y="34"/>
                      <a:pt x="244" y="48"/>
                      <a:pt x="270" y="70"/>
                    </a:cubicBezTo>
                    <a:lnTo>
                      <a:pt x="278" y="24"/>
                    </a:lnTo>
                    <a:cubicBezTo>
                      <a:pt x="244" y="8"/>
                      <a:pt x="214" y="0"/>
                      <a:pt x="176" y="0"/>
                    </a:cubicBezTo>
                    <a:cubicBezTo>
                      <a:pt x="76" y="0"/>
                      <a:pt x="0" y="78"/>
                      <a:pt x="0" y="178"/>
                    </a:cubicBezTo>
                    <a:cubicBezTo>
                      <a:pt x="0" y="274"/>
                      <a:pt x="74" y="354"/>
                      <a:pt x="172" y="354"/>
                    </a:cubicBezTo>
                    <a:cubicBezTo>
                      <a:pt x="208" y="354"/>
                      <a:pt x="250" y="346"/>
                      <a:pt x="282" y="330"/>
                    </a:cubicBezTo>
                    <a:lnTo>
                      <a:pt x="282" y="20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27" name="Freeform 116"/>
              <p:cNvSpPr/>
              <p:nvPr/>
            </p:nvSpPr>
            <p:spPr>
              <a:xfrm>
                <a:off x="7735680" y="3591360"/>
                <a:ext cx="19080" cy="122760"/>
              </a:xfrm>
              <a:custGeom>
                <a:avLst/>
                <a:gdLst/>
                <a:ahLst/>
                <a:cxnLst/>
                <a:rect l="0" t="0" r="r" b="b"/>
                <a:pathLst>
                  <a:path w="53" h="341">
                    <a:moveTo>
                      <a:pt x="52" y="0"/>
                    </a:moveTo>
                    <a:lnTo>
                      <a:pt x="0" y="0"/>
                    </a:lnTo>
                    <a:lnTo>
                      <a:pt x="0" y="50"/>
                    </a:lnTo>
                    <a:lnTo>
                      <a:pt x="52" y="50"/>
                    </a:lnTo>
                    <a:lnTo>
                      <a:pt x="52" y="0"/>
                    </a:lnTo>
                    <a:moveTo>
                      <a:pt x="48" y="120"/>
                    </a:moveTo>
                    <a:lnTo>
                      <a:pt x="4" y="120"/>
                    </a:lnTo>
                    <a:lnTo>
                      <a:pt x="4" y="340"/>
                    </a:lnTo>
                    <a:lnTo>
                      <a:pt x="48" y="340"/>
                    </a:lnTo>
                    <a:lnTo>
                      <a:pt x="48" y="12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28" name="Freeform 117"/>
              <p:cNvSpPr/>
              <p:nvPr/>
            </p:nvSpPr>
            <p:spPr>
              <a:xfrm>
                <a:off x="7781760" y="3589920"/>
                <a:ext cx="76680" cy="125640"/>
              </a:xfrm>
              <a:custGeom>
                <a:avLst/>
                <a:gdLst/>
                <a:ahLst/>
                <a:cxnLst/>
                <a:rect l="0" t="0" r="r" b="b"/>
                <a:pathLst>
                  <a:path w="213" h="349">
                    <a:moveTo>
                      <a:pt x="42" y="0"/>
                    </a:moveTo>
                    <a:lnTo>
                      <a:pt x="0" y="0"/>
                    </a:lnTo>
                    <a:lnTo>
                      <a:pt x="0" y="344"/>
                    </a:lnTo>
                    <a:lnTo>
                      <a:pt x="44" y="344"/>
                    </a:lnTo>
                    <a:lnTo>
                      <a:pt x="44" y="320"/>
                    </a:lnTo>
                    <a:cubicBezTo>
                      <a:pt x="54" y="330"/>
                      <a:pt x="78" y="348"/>
                      <a:pt x="114" y="348"/>
                    </a:cubicBezTo>
                    <a:cubicBezTo>
                      <a:pt x="168" y="348"/>
                      <a:pt x="212" y="298"/>
                      <a:pt x="212" y="234"/>
                    </a:cubicBezTo>
                    <a:cubicBezTo>
                      <a:pt x="212" y="174"/>
                      <a:pt x="178" y="118"/>
                      <a:pt x="128" y="118"/>
                    </a:cubicBezTo>
                    <a:cubicBezTo>
                      <a:pt x="96" y="118"/>
                      <a:pt x="66" y="128"/>
                      <a:pt x="42" y="146"/>
                    </a:cubicBezTo>
                    <a:lnTo>
                      <a:pt x="42" y="0"/>
                    </a:lnTo>
                    <a:moveTo>
                      <a:pt x="44" y="188"/>
                    </a:moveTo>
                    <a:cubicBezTo>
                      <a:pt x="44" y="180"/>
                      <a:pt x="44" y="174"/>
                      <a:pt x="60" y="162"/>
                    </a:cubicBezTo>
                    <a:cubicBezTo>
                      <a:pt x="68" y="158"/>
                      <a:pt x="82" y="152"/>
                      <a:pt x="98" y="152"/>
                    </a:cubicBezTo>
                    <a:cubicBezTo>
                      <a:pt x="132" y="152"/>
                      <a:pt x="168" y="174"/>
                      <a:pt x="168" y="234"/>
                    </a:cubicBezTo>
                    <a:cubicBezTo>
                      <a:pt x="168" y="294"/>
                      <a:pt x="128" y="316"/>
                      <a:pt x="92" y="316"/>
                    </a:cubicBezTo>
                    <a:cubicBezTo>
                      <a:pt x="74" y="316"/>
                      <a:pt x="58" y="308"/>
                      <a:pt x="44" y="286"/>
                    </a:cubicBezTo>
                    <a:lnTo>
                      <a:pt x="44" y="18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29" name="Freeform 118"/>
              <p:cNvSpPr/>
              <p:nvPr/>
            </p:nvSpPr>
            <p:spPr>
              <a:xfrm>
                <a:off x="7878960" y="3589920"/>
                <a:ext cx="76680" cy="125640"/>
              </a:xfrm>
              <a:custGeom>
                <a:avLst/>
                <a:gdLst/>
                <a:ahLst/>
                <a:cxnLst/>
                <a:rect l="0" t="0" r="r" b="b"/>
                <a:pathLst>
                  <a:path w="213" h="349">
                    <a:moveTo>
                      <a:pt x="42" y="0"/>
                    </a:moveTo>
                    <a:lnTo>
                      <a:pt x="0" y="0"/>
                    </a:lnTo>
                    <a:lnTo>
                      <a:pt x="0" y="344"/>
                    </a:lnTo>
                    <a:lnTo>
                      <a:pt x="44" y="344"/>
                    </a:lnTo>
                    <a:lnTo>
                      <a:pt x="44" y="320"/>
                    </a:lnTo>
                    <a:cubicBezTo>
                      <a:pt x="54" y="330"/>
                      <a:pt x="78" y="348"/>
                      <a:pt x="114" y="348"/>
                    </a:cubicBezTo>
                    <a:cubicBezTo>
                      <a:pt x="168" y="348"/>
                      <a:pt x="212" y="298"/>
                      <a:pt x="212" y="234"/>
                    </a:cubicBezTo>
                    <a:cubicBezTo>
                      <a:pt x="212" y="174"/>
                      <a:pt x="178" y="118"/>
                      <a:pt x="128" y="118"/>
                    </a:cubicBezTo>
                    <a:cubicBezTo>
                      <a:pt x="96" y="118"/>
                      <a:pt x="66" y="128"/>
                      <a:pt x="42" y="146"/>
                    </a:cubicBezTo>
                    <a:lnTo>
                      <a:pt x="42" y="0"/>
                    </a:lnTo>
                    <a:moveTo>
                      <a:pt x="44" y="188"/>
                    </a:moveTo>
                    <a:cubicBezTo>
                      <a:pt x="44" y="180"/>
                      <a:pt x="44" y="174"/>
                      <a:pt x="60" y="162"/>
                    </a:cubicBezTo>
                    <a:cubicBezTo>
                      <a:pt x="68" y="158"/>
                      <a:pt x="82" y="152"/>
                      <a:pt x="98" y="152"/>
                    </a:cubicBezTo>
                    <a:cubicBezTo>
                      <a:pt x="132" y="152"/>
                      <a:pt x="168" y="174"/>
                      <a:pt x="168" y="234"/>
                    </a:cubicBezTo>
                    <a:cubicBezTo>
                      <a:pt x="168" y="294"/>
                      <a:pt x="128" y="316"/>
                      <a:pt x="92" y="316"/>
                    </a:cubicBezTo>
                    <a:cubicBezTo>
                      <a:pt x="74" y="316"/>
                      <a:pt x="58" y="308"/>
                      <a:pt x="44" y="286"/>
                    </a:cubicBezTo>
                    <a:lnTo>
                      <a:pt x="44" y="18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30" name="Freeform 119"/>
              <p:cNvSpPr/>
              <p:nvPr/>
            </p:nvSpPr>
            <p:spPr>
              <a:xfrm>
                <a:off x="7966800" y="3630960"/>
                <a:ext cx="63720" cy="83880"/>
              </a:xfrm>
              <a:custGeom>
                <a:avLst/>
                <a:gdLst/>
                <a:ahLst/>
                <a:cxnLst/>
                <a:rect l="0" t="0" r="r" b="b"/>
                <a:pathLst>
                  <a:path w="177" h="233">
                    <a:moveTo>
                      <a:pt x="166" y="16"/>
                    </a:moveTo>
                    <a:cubicBezTo>
                      <a:pt x="132" y="2"/>
                      <a:pt x="108" y="0"/>
                      <a:pt x="90" y="0"/>
                    </a:cubicBezTo>
                    <a:cubicBezTo>
                      <a:pt x="78" y="0"/>
                      <a:pt x="2" y="0"/>
                      <a:pt x="2" y="66"/>
                    </a:cubicBezTo>
                    <a:cubicBezTo>
                      <a:pt x="2" y="90"/>
                      <a:pt x="16" y="102"/>
                      <a:pt x="22" y="108"/>
                    </a:cubicBezTo>
                    <a:cubicBezTo>
                      <a:pt x="40" y="126"/>
                      <a:pt x="60" y="130"/>
                      <a:pt x="86" y="134"/>
                    </a:cubicBezTo>
                    <a:cubicBezTo>
                      <a:pt x="110" y="138"/>
                      <a:pt x="136" y="144"/>
                      <a:pt x="136" y="168"/>
                    </a:cubicBezTo>
                    <a:cubicBezTo>
                      <a:pt x="136" y="200"/>
                      <a:pt x="96" y="200"/>
                      <a:pt x="88" y="200"/>
                    </a:cubicBezTo>
                    <a:cubicBezTo>
                      <a:pt x="56" y="200"/>
                      <a:pt x="26" y="188"/>
                      <a:pt x="6" y="174"/>
                    </a:cubicBezTo>
                    <a:lnTo>
                      <a:pt x="0" y="210"/>
                    </a:lnTo>
                    <a:cubicBezTo>
                      <a:pt x="16" y="220"/>
                      <a:pt x="48" y="232"/>
                      <a:pt x="88" y="232"/>
                    </a:cubicBezTo>
                    <a:cubicBezTo>
                      <a:pt x="110" y="232"/>
                      <a:pt x="132" y="230"/>
                      <a:pt x="152" y="216"/>
                    </a:cubicBezTo>
                    <a:cubicBezTo>
                      <a:pt x="170" y="202"/>
                      <a:pt x="176" y="180"/>
                      <a:pt x="176" y="164"/>
                    </a:cubicBezTo>
                    <a:cubicBezTo>
                      <a:pt x="176" y="154"/>
                      <a:pt x="174" y="134"/>
                      <a:pt x="154" y="116"/>
                    </a:cubicBezTo>
                    <a:cubicBezTo>
                      <a:pt x="136" y="100"/>
                      <a:pt x="118" y="96"/>
                      <a:pt x="94" y="92"/>
                    </a:cubicBezTo>
                    <a:cubicBezTo>
                      <a:pt x="64" y="86"/>
                      <a:pt x="42" y="82"/>
                      <a:pt x="42" y="60"/>
                    </a:cubicBezTo>
                    <a:cubicBezTo>
                      <a:pt x="42" y="32"/>
                      <a:pt x="78" y="32"/>
                      <a:pt x="86" y="32"/>
                    </a:cubicBezTo>
                    <a:cubicBezTo>
                      <a:pt x="114" y="32"/>
                      <a:pt x="136" y="38"/>
                      <a:pt x="160" y="50"/>
                    </a:cubicBezTo>
                    <a:lnTo>
                      <a:pt x="166" y="1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31" name="Freeform 120"/>
              <p:cNvSpPr/>
              <p:nvPr/>
            </p:nvSpPr>
            <p:spPr>
              <a:xfrm>
                <a:off x="8060400" y="348480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44" y="704"/>
                    </a:moveTo>
                    <a:cubicBezTo>
                      <a:pt x="66" y="684"/>
                      <a:pt x="114" y="640"/>
                      <a:pt x="146" y="554"/>
                    </a:cubicBezTo>
                    <a:cubicBezTo>
                      <a:pt x="174" y="478"/>
                      <a:pt x="180" y="404"/>
                      <a:pt x="180" y="352"/>
                    </a:cubicBezTo>
                    <a:cubicBezTo>
                      <a:pt x="180" y="124"/>
                      <a:pt x="78" y="32"/>
                      <a:pt x="44" y="0"/>
                    </a:cubicBezTo>
                    <a:lnTo>
                      <a:pt x="0" y="0"/>
                    </a:lnTo>
                    <a:cubicBezTo>
                      <a:pt x="34" y="34"/>
                      <a:pt x="124" y="124"/>
                      <a:pt x="124" y="352"/>
                    </a:cubicBezTo>
                    <a:cubicBezTo>
                      <a:pt x="124" y="392"/>
                      <a:pt x="122" y="474"/>
                      <a:pt x="94" y="558"/>
                    </a:cubicBezTo>
                    <a:cubicBezTo>
                      <a:pt x="64" y="640"/>
                      <a:pt x="24" y="682"/>
                      <a:pt x="0" y="704"/>
                    </a:cubicBezTo>
                    <a:lnTo>
                      <a:pt x="44" y="70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32" name="Freeform 121"/>
              <p:cNvSpPr/>
              <p:nvPr/>
            </p:nvSpPr>
            <p:spPr>
              <a:xfrm>
                <a:off x="6438960" y="3937680"/>
                <a:ext cx="96840" cy="12060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335">
                    <a:moveTo>
                      <a:pt x="268" y="172"/>
                    </a:moveTo>
                    <a:cubicBezTo>
                      <a:pt x="268" y="148"/>
                      <a:pt x="268" y="94"/>
                      <a:pt x="240" y="52"/>
                    </a:cubicBezTo>
                    <a:cubicBezTo>
                      <a:pt x="212" y="8"/>
                      <a:pt x="168" y="0"/>
                      <a:pt x="142" y="0"/>
                    </a:cubicBezTo>
                    <a:cubicBezTo>
                      <a:pt x="64" y="0"/>
                      <a:pt x="0" y="74"/>
                      <a:pt x="0" y="166"/>
                    </a:cubicBezTo>
                    <a:cubicBezTo>
                      <a:pt x="0" y="260"/>
                      <a:pt x="68" y="334"/>
                      <a:pt x="152" y="334"/>
                    </a:cubicBezTo>
                    <a:cubicBezTo>
                      <a:pt x="198" y="334"/>
                      <a:pt x="238" y="316"/>
                      <a:pt x="266" y="298"/>
                    </a:cubicBezTo>
                    <a:lnTo>
                      <a:pt x="262" y="252"/>
                    </a:lnTo>
                    <a:cubicBezTo>
                      <a:pt x="216" y="288"/>
                      <a:pt x="170" y="290"/>
                      <a:pt x="154" y="290"/>
                    </a:cubicBezTo>
                    <a:cubicBezTo>
                      <a:pt x="98" y="290"/>
                      <a:pt x="52" y="240"/>
                      <a:pt x="50" y="172"/>
                    </a:cubicBezTo>
                    <a:lnTo>
                      <a:pt x="268" y="172"/>
                    </a:lnTo>
                    <a:moveTo>
                      <a:pt x="54" y="132"/>
                    </a:moveTo>
                    <a:cubicBezTo>
                      <a:pt x="64" y="78"/>
                      <a:pt x="102" y="44"/>
                      <a:pt x="142" y="44"/>
                    </a:cubicBezTo>
                    <a:cubicBezTo>
                      <a:pt x="180" y="44"/>
                      <a:pt x="218" y="68"/>
                      <a:pt x="228" y="132"/>
                    </a:cubicBezTo>
                    <a:lnTo>
                      <a:pt x="54" y="13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33" name="Freeform 122"/>
              <p:cNvSpPr/>
              <p:nvPr/>
            </p:nvSpPr>
            <p:spPr>
              <a:xfrm>
                <a:off x="6542640" y="3942000"/>
                <a:ext cx="117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315">
                    <a:moveTo>
                      <a:pt x="184" y="152"/>
                    </a:moveTo>
                    <a:lnTo>
                      <a:pt x="314" y="0"/>
                    </a:lnTo>
                    <a:lnTo>
                      <a:pt x="256" y="0"/>
                    </a:lnTo>
                    <a:lnTo>
                      <a:pt x="160" y="116"/>
                    </a:lnTo>
                    <a:lnTo>
                      <a:pt x="62" y="0"/>
                    </a:lnTo>
                    <a:lnTo>
                      <a:pt x="4" y="0"/>
                    </a:lnTo>
                    <a:lnTo>
                      <a:pt x="138" y="152"/>
                    </a:lnTo>
                    <a:lnTo>
                      <a:pt x="0" y="314"/>
                    </a:lnTo>
                    <a:lnTo>
                      <a:pt x="58" y="314"/>
                    </a:lnTo>
                    <a:lnTo>
                      <a:pt x="160" y="182"/>
                    </a:lnTo>
                    <a:lnTo>
                      <a:pt x="266" y="314"/>
                    </a:lnTo>
                    <a:lnTo>
                      <a:pt x="326" y="314"/>
                    </a:lnTo>
                    <a:lnTo>
                      <a:pt x="184" y="1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34" name="Freeform 123"/>
              <p:cNvSpPr/>
              <p:nvPr/>
            </p:nvSpPr>
            <p:spPr>
              <a:xfrm>
                <a:off x="6680160" y="3939120"/>
                <a:ext cx="1018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459">
                    <a:moveTo>
                      <a:pt x="56" y="288"/>
                    </a:moveTo>
                    <a:cubicBezTo>
                      <a:pt x="78" y="310"/>
                      <a:pt x="108" y="328"/>
                      <a:pt x="150" y="328"/>
                    </a:cubicBezTo>
                    <a:cubicBezTo>
                      <a:pt x="220" y="328"/>
                      <a:pt x="282" y="260"/>
                      <a:pt x="282" y="164"/>
                    </a:cubicBezTo>
                    <a:cubicBezTo>
                      <a:pt x="282" y="80"/>
                      <a:pt x="238" y="0"/>
                      <a:pt x="170" y="0"/>
                    </a:cubicBezTo>
                    <a:cubicBezTo>
                      <a:pt x="126" y="0"/>
                      <a:pt x="86" y="14"/>
                      <a:pt x="54" y="42"/>
                    </a:cubicBezTo>
                    <a:lnTo>
                      <a:pt x="54" y="8"/>
                    </a:lnTo>
                    <a:lnTo>
                      <a:pt x="0" y="8"/>
                    </a:lnTo>
                    <a:lnTo>
                      <a:pt x="0" y="458"/>
                    </a:lnTo>
                    <a:lnTo>
                      <a:pt x="56" y="458"/>
                    </a:lnTo>
                    <a:lnTo>
                      <a:pt x="56" y="288"/>
                    </a:lnTo>
                    <a:moveTo>
                      <a:pt x="56" y="86"/>
                    </a:moveTo>
                    <a:cubicBezTo>
                      <a:pt x="72" y="62"/>
                      <a:pt x="100" y="46"/>
                      <a:pt x="130" y="46"/>
                    </a:cubicBezTo>
                    <a:cubicBezTo>
                      <a:pt x="184" y="46"/>
                      <a:pt x="226" y="98"/>
                      <a:pt x="226" y="164"/>
                    </a:cubicBezTo>
                    <a:cubicBezTo>
                      <a:pt x="226" y="236"/>
                      <a:pt x="176" y="286"/>
                      <a:pt x="124" y="286"/>
                    </a:cubicBezTo>
                    <a:cubicBezTo>
                      <a:pt x="96" y="286"/>
                      <a:pt x="76" y="272"/>
                      <a:pt x="62" y="252"/>
                    </a:cubicBezTo>
                    <a:cubicBezTo>
                      <a:pt x="56" y="242"/>
                      <a:pt x="56" y="240"/>
                      <a:pt x="56" y="228"/>
                    </a:cubicBezTo>
                    <a:lnTo>
                      <a:pt x="56" y="8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35" name="Freeform 124"/>
              <p:cNvSpPr/>
              <p:nvPr/>
            </p:nvSpPr>
            <p:spPr>
              <a:xfrm>
                <a:off x="6809760" y="386424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136" y="0"/>
                    </a:moveTo>
                    <a:cubicBezTo>
                      <a:pt x="114" y="22"/>
                      <a:pt x="66" y="64"/>
                      <a:pt x="34" y="150"/>
                    </a:cubicBezTo>
                    <a:cubicBezTo>
                      <a:pt x="4" y="226"/>
                      <a:pt x="0" y="302"/>
                      <a:pt x="0" y="352"/>
                    </a:cubicBezTo>
                    <a:cubicBezTo>
                      <a:pt x="0" y="580"/>
                      <a:pt x="102" y="674"/>
                      <a:pt x="136" y="704"/>
                    </a:cubicBezTo>
                    <a:lnTo>
                      <a:pt x="180" y="704"/>
                    </a:lnTo>
                    <a:cubicBezTo>
                      <a:pt x="146" y="672"/>
                      <a:pt x="56" y="580"/>
                      <a:pt x="56" y="352"/>
                    </a:cubicBezTo>
                    <a:cubicBezTo>
                      <a:pt x="56" y="312"/>
                      <a:pt x="58" y="230"/>
                      <a:pt x="86" y="148"/>
                    </a:cubicBezTo>
                    <a:cubicBezTo>
                      <a:pt x="116" y="66"/>
                      <a:pt x="156" y="24"/>
                      <a:pt x="180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36" name="Freeform 125"/>
              <p:cNvSpPr/>
              <p:nvPr/>
            </p:nvSpPr>
            <p:spPr>
              <a:xfrm>
                <a:off x="6909120" y="3985920"/>
                <a:ext cx="15588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3" h="31">
                    <a:moveTo>
                      <a:pt x="406" y="30"/>
                    </a:moveTo>
                    <a:cubicBezTo>
                      <a:pt x="418" y="30"/>
                      <a:pt x="432" y="30"/>
                      <a:pt x="432" y="16"/>
                    </a:cubicBezTo>
                    <a:cubicBezTo>
                      <a:pt x="432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2" y="0"/>
                      <a:pt x="0" y="0"/>
                      <a:pt x="0" y="16"/>
                    </a:cubicBezTo>
                    <a:cubicBezTo>
                      <a:pt x="0" y="30"/>
                      <a:pt x="12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37" name="Freeform 126"/>
              <p:cNvSpPr/>
              <p:nvPr/>
            </p:nvSpPr>
            <p:spPr>
              <a:xfrm>
                <a:off x="7095600" y="3878640"/>
                <a:ext cx="19044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529" h="491">
                    <a:moveTo>
                      <a:pt x="296" y="0"/>
                    </a:moveTo>
                    <a:lnTo>
                      <a:pt x="232" y="0"/>
                    </a:lnTo>
                    <a:lnTo>
                      <a:pt x="0" y="490"/>
                    </a:lnTo>
                    <a:lnTo>
                      <a:pt x="528" y="490"/>
                    </a:lnTo>
                    <a:lnTo>
                      <a:pt x="296" y="0"/>
                    </a:lnTo>
                    <a:moveTo>
                      <a:pt x="182" y="216"/>
                    </a:moveTo>
                    <a:cubicBezTo>
                      <a:pt x="222" y="132"/>
                      <a:pt x="248" y="76"/>
                      <a:pt x="256" y="48"/>
                    </a:cubicBezTo>
                    <a:cubicBezTo>
                      <a:pt x="258" y="58"/>
                      <a:pt x="264" y="72"/>
                      <a:pt x="302" y="156"/>
                    </a:cubicBezTo>
                    <a:lnTo>
                      <a:pt x="430" y="432"/>
                    </a:lnTo>
                    <a:lnTo>
                      <a:pt x="82" y="432"/>
                    </a:lnTo>
                    <a:lnTo>
                      <a:pt x="182" y="21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38" name="Freeform 127"/>
              <p:cNvSpPr/>
              <p:nvPr/>
            </p:nvSpPr>
            <p:spPr>
              <a:xfrm>
                <a:off x="7319520" y="3879360"/>
                <a:ext cx="147240" cy="176040"/>
              </a:xfrm>
              <a:custGeom>
                <a:avLst/>
                <a:gdLst/>
                <a:ahLst/>
                <a:cxnLst/>
                <a:rect l="0" t="0" r="r" b="b"/>
                <a:pathLst>
                  <a:path w="409" h="489">
                    <a:moveTo>
                      <a:pt x="110" y="266"/>
                    </a:moveTo>
                    <a:lnTo>
                      <a:pt x="324" y="266"/>
                    </a:lnTo>
                    <a:lnTo>
                      <a:pt x="332" y="222"/>
                    </a:lnTo>
                    <a:lnTo>
                      <a:pt x="120" y="222"/>
                    </a:lnTo>
                    <a:lnTo>
                      <a:pt x="156" y="46"/>
                    </a:lnTo>
                    <a:lnTo>
                      <a:pt x="250" y="46"/>
                    </a:lnTo>
                    <a:cubicBezTo>
                      <a:pt x="258" y="46"/>
                      <a:pt x="266" y="46"/>
                      <a:pt x="274" y="46"/>
                    </a:cubicBezTo>
                    <a:lnTo>
                      <a:pt x="400" y="46"/>
                    </a:lnTo>
                    <a:lnTo>
                      <a:pt x="408" y="0"/>
                    </a:lnTo>
                    <a:lnTo>
                      <a:pt x="104" y="0"/>
                    </a:lnTo>
                    <a:lnTo>
                      <a:pt x="0" y="488"/>
                    </a:lnTo>
                    <a:lnTo>
                      <a:pt x="62" y="488"/>
                    </a:lnTo>
                    <a:lnTo>
                      <a:pt x="110" y="26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39" name="Freeform 128"/>
              <p:cNvSpPr/>
              <p:nvPr/>
            </p:nvSpPr>
            <p:spPr>
              <a:xfrm>
                <a:off x="7452000" y="3967200"/>
                <a:ext cx="101880" cy="12780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355">
                    <a:moveTo>
                      <a:pt x="282" y="202"/>
                    </a:moveTo>
                    <a:lnTo>
                      <a:pt x="170" y="202"/>
                    </a:lnTo>
                    <a:lnTo>
                      <a:pt x="170" y="234"/>
                    </a:lnTo>
                    <a:lnTo>
                      <a:pt x="238" y="234"/>
                    </a:lnTo>
                    <a:lnTo>
                      <a:pt x="238" y="310"/>
                    </a:lnTo>
                    <a:cubicBezTo>
                      <a:pt x="216" y="316"/>
                      <a:pt x="196" y="320"/>
                      <a:pt x="172" y="320"/>
                    </a:cubicBezTo>
                    <a:cubicBezTo>
                      <a:pt x="96" y="320"/>
                      <a:pt x="50" y="248"/>
                      <a:pt x="50" y="178"/>
                    </a:cubicBezTo>
                    <a:cubicBezTo>
                      <a:pt x="50" y="110"/>
                      <a:pt x="96" y="34"/>
                      <a:pt x="170" y="34"/>
                    </a:cubicBezTo>
                    <a:cubicBezTo>
                      <a:pt x="216" y="34"/>
                      <a:pt x="244" y="48"/>
                      <a:pt x="270" y="70"/>
                    </a:cubicBezTo>
                    <a:lnTo>
                      <a:pt x="278" y="24"/>
                    </a:lnTo>
                    <a:cubicBezTo>
                      <a:pt x="244" y="8"/>
                      <a:pt x="214" y="0"/>
                      <a:pt x="176" y="0"/>
                    </a:cubicBezTo>
                    <a:cubicBezTo>
                      <a:pt x="76" y="0"/>
                      <a:pt x="0" y="78"/>
                      <a:pt x="0" y="178"/>
                    </a:cubicBezTo>
                    <a:cubicBezTo>
                      <a:pt x="0" y="274"/>
                      <a:pt x="74" y="354"/>
                      <a:pt x="172" y="354"/>
                    </a:cubicBezTo>
                    <a:cubicBezTo>
                      <a:pt x="208" y="354"/>
                      <a:pt x="250" y="346"/>
                      <a:pt x="282" y="330"/>
                    </a:cubicBezTo>
                    <a:lnTo>
                      <a:pt x="282" y="20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40" name="Freeform 129"/>
              <p:cNvSpPr/>
              <p:nvPr/>
            </p:nvSpPr>
            <p:spPr>
              <a:xfrm>
                <a:off x="7577280" y="3967200"/>
                <a:ext cx="101880" cy="12780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355">
                    <a:moveTo>
                      <a:pt x="282" y="202"/>
                    </a:moveTo>
                    <a:lnTo>
                      <a:pt x="170" y="202"/>
                    </a:lnTo>
                    <a:lnTo>
                      <a:pt x="170" y="234"/>
                    </a:lnTo>
                    <a:lnTo>
                      <a:pt x="238" y="234"/>
                    </a:lnTo>
                    <a:lnTo>
                      <a:pt x="238" y="310"/>
                    </a:lnTo>
                    <a:cubicBezTo>
                      <a:pt x="216" y="316"/>
                      <a:pt x="196" y="320"/>
                      <a:pt x="172" y="320"/>
                    </a:cubicBezTo>
                    <a:cubicBezTo>
                      <a:pt x="96" y="320"/>
                      <a:pt x="50" y="248"/>
                      <a:pt x="50" y="178"/>
                    </a:cubicBezTo>
                    <a:cubicBezTo>
                      <a:pt x="50" y="110"/>
                      <a:pt x="96" y="34"/>
                      <a:pt x="170" y="34"/>
                    </a:cubicBezTo>
                    <a:cubicBezTo>
                      <a:pt x="216" y="34"/>
                      <a:pt x="244" y="48"/>
                      <a:pt x="270" y="70"/>
                    </a:cubicBezTo>
                    <a:lnTo>
                      <a:pt x="278" y="24"/>
                    </a:lnTo>
                    <a:cubicBezTo>
                      <a:pt x="244" y="8"/>
                      <a:pt x="214" y="0"/>
                      <a:pt x="176" y="0"/>
                    </a:cubicBezTo>
                    <a:cubicBezTo>
                      <a:pt x="76" y="0"/>
                      <a:pt x="0" y="78"/>
                      <a:pt x="0" y="178"/>
                    </a:cubicBezTo>
                    <a:cubicBezTo>
                      <a:pt x="0" y="274"/>
                      <a:pt x="74" y="354"/>
                      <a:pt x="172" y="354"/>
                    </a:cubicBezTo>
                    <a:cubicBezTo>
                      <a:pt x="208" y="354"/>
                      <a:pt x="250" y="346"/>
                      <a:pt x="282" y="330"/>
                    </a:cubicBezTo>
                    <a:lnTo>
                      <a:pt x="282" y="20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41" name="Freeform 130"/>
              <p:cNvSpPr/>
              <p:nvPr/>
            </p:nvSpPr>
            <p:spPr>
              <a:xfrm>
                <a:off x="7708320" y="3970080"/>
                <a:ext cx="88920" cy="123480"/>
              </a:xfrm>
              <a:custGeom>
                <a:avLst/>
                <a:gdLst/>
                <a:ahLst/>
                <a:cxnLst/>
                <a:rect l="0" t="0" r="r" b="b"/>
                <a:pathLst>
                  <a:path w="247" h="343">
                    <a:moveTo>
                      <a:pt x="224" y="180"/>
                    </a:moveTo>
                    <a:lnTo>
                      <a:pt x="224" y="148"/>
                    </a:lnTo>
                    <a:lnTo>
                      <a:pt x="50" y="148"/>
                    </a:lnTo>
                    <a:lnTo>
                      <a:pt x="50" y="34"/>
                    </a:lnTo>
                    <a:lnTo>
                      <a:pt x="122" y="34"/>
                    </a:lnTo>
                    <a:cubicBezTo>
                      <a:pt x="128" y="34"/>
                      <a:pt x="134" y="34"/>
                      <a:pt x="140" y="34"/>
                    </a:cubicBezTo>
                    <a:lnTo>
                      <a:pt x="238" y="34"/>
                    </a:lnTo>
                    <a:lnTo>
                      <a:pt x="238" y="0"/>
                    </a:lnTo>
                    <a:lnTo>
                      <a:pt x="0" y="0"/>
                    </a:lnTo>
                    <a:lnTo>
                      <a:pt x="0" y="342"/>
                    </a:lnTo>
                    <a:lnTo>
                      <a:pt x="246" y="342"/>
                    </a:lnTo>
                    <a:lnTo>
                      <a:pt x="246" y="304"/>
                    </a:lnTo>
                    <a:lnTo>
                      <a:pt x="200" y="304"/>
                    </a:lnTo>
                    <a:cubicBezTo>
                      <a:pt x="160" y="304"/>
                      <a:pt x="118" y="304"/>
                      <a:pt x="76" y="304"/>
                    </a:cubicBezTo>
                    <a:lnTo>
                      <a:pt x="50" y="304"/>
                    </a:lnTo>
                    <a:lnTo>
                      <a:pt x="50" y="180"/>
                    </a:lnTo>
                    <a:lnTo>
                      <a:pt x="224" y="18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42" name="Freeform 131"/>
              <p:cNvSpPr/>
              <p:nvPr/>
            </p:nvSpPr>
            <p:spPr>
              <a:xfrm>
                <a:off x="7830720" y="386424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44" y="704"/>
                    </a:moveTo>
                    <a:cubicBezTo>
                      <a:pt x="66" y="684"/>
                      <a:pt x="114" y="640"/>
                      <a:pt x="146" y="554"/>
                    </a:cubicBezTo>
                    <a:cubicBezTo>
                      <a:pt x="174" y="478"/>
                      <a:pt x="180" y="404"/>
                      <a:pt x="180" y="352"/>
                    </a:cubicBezTo>
                    <a:cubicBezTo>
                      <a:pt x="180" y="124"/>
                      <a:pt x="78" y="32"/>
                      <a:pt x="44" y="0"/>
                    </a:cubicBezTo>
                    <a:lnTo>
                      <a:pt x="0" y="0"/>
                    </a:lnTo>
                    <a:cubicBezTo>
                      <a:pt x="34" y="34"/>
                      <a:pt x="124" y="124"/>
                      <a:pt x="124" y="352"/>
                    </a:cubicBezTo>
                    <a:cubicBezTo>
                      <a:pt x="124" y="392"/>
                      <a:pt x="122" y="474"/>
                      <a:pt x="94" y="558"/>
                    </a:cubicBezTo>
                    <a:cubicBezTo>
                      <a:pt x="64" y="640"/>
                      <a:pt x="24" y="682"/>
                      <a:pt x="0" y="704"/>
                    </a:cubicBezTo>
                    <a:lnTo>
                      <a:pt x="44" y="70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43" name="Freeform 132"/>
              <p:cNvSpPr/>
              <p:nvPr/>
            </p:nvSpPr>
            <p:spPr>
              <a:xfrm>
                <a:off x="6415920" y="4243680"/>
                <a:ext cx="5724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59" h="705">
                    <a:moveTo>
                      <a:pt x="156" y="26"/>
                    </a:moveTo>
                    <a:cubicBezTo>
                      <a:pt x="158" y="20"/>
                      <a:pt x="158" y="18"/>
                      <a:pt x="158" y="14"/>
                    </a:cubicBezTo>
                    <a:cubicBezTo>
                      <a:pt x="158" y="6"/>
                      <a:pt x="152" y="0"/>
                      <a:pt x="144" y="0"/>
                    </a:cubicBezTo>
                    <a:cubicBezTo>
                      <a:pt x="138" y="0"/>
                      <a:pt x="134" y="4"/>
                      <a:pt x="128" y="16"/>
                    </a:cubicBezTo>
                    <a:lnTo>
                      <a:pt x="4" y="340"/>
                    </a:lnTo>
                    <a:cubicBezTo>
                      <a:pt x="2" y="344"/>
                      <a:pt x="0" y="348"/>
                      <a:pt x="0" y="352"/>
                    </a:cubicBezTo>
                    <a:cubicBezTo>
                      <a:pt x="0" y="354"/>
                      <a:pt x="0" y="356"/>
                      <a:pt x="4" y="364"/>
                    </a:cubicBezTo>
                    <a:lnTo>
                      <a:pt x="128" y="688"/>
                    </a:lnTo>
                    <a:cubicBezTo>
                      <a:pt x="130" y="696"/>
                      <a:pt x="134" y="704"/>
                      <a:pt x="144" y="704"/>
                    </a:cubicBezTo>
                    <a:cubicBezTo>
                      <a:pt x="152" y="704"/>
                      <a:pt x="158" y="698"/>
                      <a:pt x="158" y="690"/>
                    </a:cubicBezTo>
                    <a:cubicBezTo>
                      <a:pt x="158" y="688"/>
                      <a:pt x="158" y="688"/>
                      <a:pt x="156" y="680"/>
                    </a:cubicBezTo>
                    <a:lnTo>
                      <a:pt x="30" y="352"/>
                    </a:lnTo>
                    <a:lnTo>
                      <a:pt x="156" y="2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44" name="Freeform 133"/>
              <p:cNvSpPr/>
              <p:nvPr/>
            </p:nvSpPr>
            <p:spPr>
              <a:xfrm>
                <a:off x="6495120" y="4317120"/>
                <a:ext cx="96840" cy="12060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335">
                    <a:moveTo>
                      <a:pt x="268" y="172"/>
                    </a:moveTo>
                    <a:cubicBezTo>
                      <a:pt x="268" y="148"/>
                      <a:pt x="268" y="94"/>
                      <a:pt x="240" y="52"/>
                    </a:cubicBezTo>
                    <a:cubicBezTo>
                      <a:pt x="212" y="8"/>
                      <a:pt x="168" y="0"/>
                      <a:pt x="142" y="0"/>
                    </a:cubicBezTo>
                    <a:cubicBezTo>
                      <a:pt x="64" y="0"/>
                      <a:pt x="0" y="74"/>
                      <a:pt x="0" y="166"/>
                    </a:cubicBezTo>
                    <a:cubicBezTo>
                      <a:pt x="0" y="260"/>
                      <a:pt x="68" y="334"/>
                      <a:pt x="152" y="334"/>
                    </a:cubicBezTo>
                    <a:cubicBezTo>
                      <a:pt x="198" y="334"/>
                      <a:pt x="238" y="316"/>
                      <a:pt x="266" y="298"/>
                    </a:cubicBezTo>
                    <a:lnTo>
                      <a:pt x="262" y="252"/>
                    </a:lnTo>
                    <a:cubicBezTo>
                      <a:pt x="216" y="288"/>
                      <a:pt x="170" y="290"/>
                      <a:pt x="154" y="290"/>
                    </a:cubicBezTo>
                    <a:cubicBezTo>
                      <a:pt x="98" y="290"/>
                      <a:pt x="52" y="240"/>
                      <a:pt x="50" y="172"/>
                    </a:cubicBezTo>
                    <a:lnTo>
                      <a:pt x="268" y="172"/>
                    </a:lnTo>
                    <a:moveTo>
                      <a:pt x="54" y="132"/>
                    </a:moveTo>
                    <a:cubicBezTo>
                      <a:pt x="64" y="78"/>
                      <a:pt x="102" y="44"/>
                      <a:pt x="142" y="44"/>
                    </a:cubicBezTo>
                    <a:cubicBezTo>
                      <a:pt x="180" y="44"/>
                      <a:pt x="218" y="68"/>
                      <a:pt x="228" y="132"/>
                    </a:cubicBezTo>
                    <a:lnTo>
                      <a:pt x="54" y="13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45" name="Freeform 134"/>
              <p:cNvSpPr/>
              <p:nvPr/>
            </p:nvSpPr>
            <p:spPr>
              <a:xfrm>
                <a:off x="6598800" y="4321440"/>
                <a:ext cx="117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315">
                    <a:moveTo>
                      <a:pt x="184" y="152"/>
                    </a:moveTo>
                    <a:lnTo>
                      <a:pt x="314" y="0"/>
                    </a:lnTo>
                    <a:lnTo>
                      <a:pt x="256" y="0"/>
                    </a:lnTo>
                    <a:lnTo>
                      <a:pt x="160" y="116"/>
                    </a:lnTo>
                    <a:lnTo>
                      <a:pt x="62" y="0"/>
                    </a:lnTo>
                    <a:lnTo>
                      <a:pt x="4" y="0"/>
                    </a:lnTo>
                    <a:lnTo>
                      <a:pt x="138" y="152"/>
                    </a:lnTo>
                    <a:lnTo>
                      <a:pt x="0" y="314"/>
                    </a:lnTo>
                    <a:lnTo>
                      <a:pt x="58" y="314"/>
                    </a:lnTo>
                    <a:lnTo>
                      <a:pt x="160" y="182"/>
                    </a:lnTo>
                    <a:lnTo>
                      <a:pt x="266" y="314"/>
                    </a:lnTo>
                    <a:lnTo>
                      <a:pt x="326" y="314"/>
                    </a:lnTo>
                    <a:lnTo>
                      <a:pt x="184" y="1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46" name="Freeform 135"/>
              <p:cNvSpPr/>
              <p:nvPr/>
            </p:nvSpPr>
            <p:spPr>
              <a:xfrm>
                <a:off x="6736320" y="4318560"/>
                <a:ext cx="1018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459">
                    <a:moveTo>
                      <a:pt x="56" y="288"/>
                    </a:moveTo>
                    <a:cubicBezTo>
                      <a:pt x="78" y="310"/>
                      <a:pt x="108" y="328"/>
                      <a:pt x="150" y="328"/>
                    </a:cubicBezTo>
                    <a:cubicBezTo>
                      <a:pt x="220" y="328"/>
                      <a:pt x="282" y="260"/>
                      <a:pt x="282" y="164"/>
                    </a:cubicBezTo>
                    <a:cubicBezTo>
                      <a:pt x="282" y="80"/>
                      <a:pt x="238" y="0"/>
                      <a:pt x="170" y="0"/>
                    </a:cubicBezTo>
                    <a:cubicBezTo>
                      <a:pt x="126" y="0"/>
                      <a:pt x="86" y="14"/>
                      <a:pt x="54" y="42"/>
                    </a:cubicBezTo>
                    <a:lnTo>
                      <a:pt x="54" y="8"/>
                    </a:lnTo>
                    <a:lnTo>
                      <a:pt x="0" y="8"/>
                    </a:lnTo>
                    <a:lnTo>
                      <a:pt x="0" y="458"/>
                    </a:lnTo>
                    <a:lnTo>
                      <a:pt x="56" y="458"/>
                    </a:lnTo>
                    <a:lnTo>
                      <a:pt x="56" y="288"/>
                    </a:lnTo>
                    <a:moveTo>
                      <a:pt x="56" y="86"/>
                    </a:moveTo>
                    <a:cubicBezTo>
                      <a:pt x="72" y="62"/>
                      <a:pt x="100" y="46"/>
                      <a:pt x="130" y="46"/>
                    </a:cubicBezTo>
                    <a:cubicBezTo>
                      <a:pt x="184" y="46"/>
                      <a:pt x="226" y="98"/>
                      <a:pt x="226" y="164"/>
                    </a:cubicBezTo>
                    <a:cubicBezTo>
                      <a:pt x="226" y="236"/>
                      <a:pt x="176" y="286"/>
                      <a:pt x="124" y="286"/>
                    </a:cubicBezTo>
                    <a:cubicBezTo>
                      <a:pt x="96" y="286"/>
                      <a:pt x="76" y="272"/>
                      <a:pt x="62" y="252"/>
                    </a:cubicBezTo>
                    <a:cubicBezTo>
                      <a:pt x="56" y="242"/>
                      <a:pt x="56" y="240"/>
                      <a:pt x="56" y="228"/>
                    </a:cubicBezTo>
                    <a:lnTo>
                      <a:pt x="56" y="8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47" name="Freeform 136"/>
              <p:cNvSpPr/>
              <p:nvPr/>
            </p:nvSpPr>
            <p:spPr>
              <a:xfrm>
                <a:off x="6865920" y="424368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136" y="0"/>
                    </a:moveTo>
                    <a:cubicBezTo>
                      <a:pt x="114" y="22"/>
                      <a:pt x="66" y="64"/>
                      <a:pt x="34" y="150"/>
                    </a:cubicBezTo>
                    <a:cubicBezTo>
                      <a:pt x="4" y="226"/>
                      <a:pt x="0" y="302"/>
                      <a:pt x="0" y="352"/>
                    </a:cubicBezTo>
                    <a:cubicBezTo>
                      <a:pt x="0" y="580"/>
                      <a:pt x="102" y="674"/>
                      <a:pt x="136" y="704"/>
                    </a:cubicBezTo>
                    <a:lnTo>
                      <a:pt x="180" y="704"/>
                    </a:lnTo>
                    <a:cubicBezTo>
                      <a:pt x="146" y="672"/>
                      <a:pt x="56" y="580"/>
                      <a:pt x="56" y="352"/>
                    </a:cubicBezTo>
                    <a:cubicBezTo>
                      <a:pt x="56" y="312"/>
                      <a:pt x="58" y="230"/>
                      <a:pt x="86" y="148"/>
                    </a:cubicBezTo>
                    <a:cubicBezTo>
                      <a:pt x="116" y="66"/>
                      <a:pt x="156" y="24"/>
                      <a:pt x="180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48" name="Freeform 137"/>
              <p:cNvSpPr/>
              <p:nvPr/>
            </p:nvSpPr>
            <p:spPr>
              <a:xfrm>
                <a:off x="6965280" y="4365360"/>
                <a:ext cx="15588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3" h="31">
                    <a:moveTo>
                      <a:pt x="406" y="30"/>
                    </a:moveTo>
                    <a:cubicBezTo>
                      <a:pt x="418" y="30"/>
                      <a:pt x="432" y="30"/>
                      <a:pt x="432" y="16"/>
                    </a:cubicBezTo>
                    <a:cubicBezTo>
                      <a:pt x="432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2" y="0"/>
                      <a:pt x="0" y="0"/>
                      <a:pt x="0" y="16"/>
                    </a:cubicBezTo>
                    <a:cubicBezTo>
                      <a:pt x="0" y="30"/>
                      <a:pt x="12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49" name="Freeform 138"/>
              <p:cNvSpPr/>
              <p:nvPr/>
            </p:nvSpPr>
            <p:spPr>
              <a:xfrm>
                <a:off x="7182000" y="4258080"/>
                <a:ext cx="23292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647" h="491">
                    <a:moveTo>
                      <a:pt x="646" y="0"/>
                    </a:moveTo>
                    <a:lnTo>
                      <a:pt x="594" y="0"/>
                    </a:lnTo>
                    <a:lnTo>
                      <a:pt x="464" y="260"/>
                    </a:lnTo>
                    <a:cubicBezTo>
                      <a:pt x="452" y="286"/>
                      <a:pt x="394" y="400"/>
                      <a:pt x="382" y="438"/>
                    </a:cubicBezTo>
                    <a:lnTo>
                      <a:pt x="380" y="438"/>
                    </a:lnTo>
                    <a:cubicBezTo>
                      <a:pt x="382" y="432"/>
                      <a:pt x="382" y="430"/>
                      <a:pt x="382" y="412"/>
                    </a:cubicBezTo>
                    <a:cubicBezTo>
                      <a:pt x="382" y="404"/>
                      <a:pt x="382" y="362"/>
                      <a:pt x="372" y="250"/>
                    </a:cubicBezTo>
                    <a:lnTo>
                      <a:pt x="354" y="0"/>
                    </a:lnTo>
                    <a:lnTo>
                      <a:pt x="296" y="0"/>
                    </a:lnTo>
                    <a:cubicBezTo>
                      <a:pt x="292" y="10"/>
                      <a:pt x="252" y="92"/>
                      <a:pt x="250" y="92"/>
                    </a:cubicBezTo>
                    <a:lnTo>
                      <a:pt x="138" y="320"/>
                    </a:lnTo>
                    <a:cubicBezTo>
                      <a:pt x="108" y="382"/>
                      <a:pt x="90" y="424"/>
                      <a:pt x="86" y="436"/>
                    </a:cubicBezTo>
                    <a:cubicBezTo>
                      <a:pt x="86" y="432"/>
                      <a:pt x="86" y="410"/>
                      <a:pt x="86" y="404"/>
                    </a:cubicBezTo>
                    <a:cubicBezTo>
                      <a:pt x="86" y="350"/>
                      <a:pt x="84" y="296"/>
                      <a:pt x="78" y="242"/>
                    </a:cubicBezTo>
                    <a:lnTo>
                      <a:pt x="60" y="0"/>
                    </a:lnTo>
                    <a:lnTo>
                      <a:pt x="0" y="0"/>
                    </a:lnTo>
                    <a:lnTo>
                      <a:pt x="40" y="490"/>
                    </a:lnTo>
                    <a:lnTo>
                      <a:pt x="96" y="490"/>
                    </a:lnTo>
                    <a:lnTo>
                      <a:pt x="208" y="268"/>
                    </a:lnTo>
                    <a:cubicBezTo>
                      <a:pt x="218" y="250"/>
                      <a:pt x="298" y="88"/>
                      <a:pt x="308" y="54"/>
                    </a:cubicBezTo>
                    <a:lnTo>
                      <a:pt x="310" y="54"/>
                    </a:lnTo>
                    <a:lnTo>
                      <a:pt x="310" y="76"/>
                    </a:lnTo>
                    <a:cubicBezTo>
                      <a:pt x="310" y="106"/>
                      <a:pt x="314" y="182"/>
                      <a:pt x="318" y="228"/>
                    </a:cubicBezTo>
                    <a:lnTo>
                      <a:pt x="338" y="490"/>
                    </a:lnTo>
                    <a:lnTo>
                      <a:pt x="398" y="490"/>
                    </a:lnTo>
                    <a:lnTo>
                      <a:pt x="64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50" name="Freeform 139"/>
              <p:cNvSpPr/>
              <p:nvPr/>
            </p:nvSpPr>
            <p:spPr>
              <a:xfrm>
                <a:off x="7435440" y="424368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44" y="704"/>
                    </a:moveTo>
                    <a:cubicBezTo>
                      <a:pt x="66" y="684"/>
                      <a:pt x="114" y="640"/>
                      <a:pt x="146" y="554"/>
                    </a:cubicBezTo>
                    <a:cubicBezTo>
                      <a:pt x="174" y="478"/>
                      <a:pt x="180" y="404"/>
                      <a:pt x="180" y="352"/>
                    </a:cubicBezTo>
                    <a:cubicBezTo>
                      <a:pt x="180" y="124"/>
                      <a:pt x="78" y="32"/>
                      <a:pt x="44" y="0"/>
                    </a:cubicBezTo>
                    <a:lnTo>
                      <a:pt x="0" y="0"/>
                    </a:lnTo>
                    <a:cubicBezTo>
                      <a:pt x="34" y="34"/>
                      <a:pt x="124" y="124"/>
                      <a:pt x="124" y="352"/>
                    </a:cubicBezTo>
                    <a:cubicBezTo>
                      <a:pt x="124" y="392"/>
                      <a:pt x="122" y="474"/>
                      <a:pt x="94" y="558"/>
                    </a:cubicBezTo>
                    <a:cubicBezTo>
                      <a:pt x="64" y="640"/>
                      <a:pt x="24" y="682"/>
                      <a:pt x="0" y="704"/>
                    </a:cubicBezTo>
                    <a:lnTo>
                      <a:pt x="44" y="70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51" name="Freeform 140"/>
              <p:cNvSpPr/>
              <p:nvPr/>
            </p:nvSpPr>
            <p:spPr>
              <a:xfrm>
                <a:off x="7533360" y="4243680"/>
                <a:ext cx="5724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59" h="705">
                    <a:moveTo>
                      <a:pt x="156" y="364"/>
                    </a:moveTo>
                    <a:cubicBezTo>
                      <a:pt x="158" y="356"/>
                      <a:pt x="158" y="354"/>
                      <a:pt x="158" y="352"/>
                    </a:cubicBezTo>
                    <a:cubicBezTo>
                      <a:pt x="158" y="350"/>
                      <a:pt x="158" y="348"/>
                      <a:pt x="156" y="340"/>
                    </a:cubicBezTo>
                    <a:lnTo>
                      <a:pt x="30" y="16"/>
                    </a:lnTo>
                    <a:cubicBezTo>
                      <a:pt x="26" y="4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6"/>
                      <a:pt x="0" y="18"/>
                      <a:pt x="4" y="26"/>
                    </a:cubicBezTo>
                    <a:lnTo>
                      <a:pt x="130" y="352"/>
                    </a:lnTo>
                    <a:lnTo>
                      <a:pt x="4" y="678"/>
                    </a:lnTo>
                    <a:cubicBezTo>
                      <a:pt x="0" y="686"/>
                      <a:pt x="0" y="688"/>
                      <a:pt x="0" y="690"/>
                    </a:cubicBezTo>
                    <a:cubicBezTo>
                      <a:pt x="0" y="698"/>
                      <a:pt x="6" y="704"/>
                      <a:pt x="14" y="704"/>
                    </a:cubicBezTo>
                    <a:cubicBezTo>
                      <a:pt x="24" y="704"/>
                      <a:pt x="26" y="698"/>
                      <a:pt x="30" y="690"/>
                    </a:cubicBezTo>
                    <a:lnTo>
                      <a:pt x="156" y="36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52" name="Freeform 141"/>
              <p:cNvSpPr/>
              <p:nvPr/>
            </p:nvSpPr>
            <p:spPr>
              <a:xfrm>
                <a:off x="6415920" y="4623840"/>
                <a:ext cx="5724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59" h="705">
                    <a:moveTo>
                      <a:pt x="156" y="26"/>
                    </a:moveTo>
                    <a:cubicBezTo>
                      <a:pt x="158" y="20"/>
                      <a:pt x="158" y="18"/>
                      <a:pt x="158" y="14"/>
                    </a:cubicBezTo>
                    <a:cubicBezTo>
                      <a:pt x="158" y="6"/>
                      <a:pt x="152" y="0"/>
                      <a:pt x="144" y="0"/>
                    </a:cubicBezTo>
                    <a:cubicBezTo>
                      <a:pt x="138" y="0"/>
                      <a:pt x="134" y="4"/>
                      <a:pt x="128" y="16"/>
                    </a:cubicBezTo>
                    <a:lnTo>
                      <a:pt x="4" y="340"/>
                    </a:lnTo>
                    <a:cubicBezTo>
                      <a:pt x="2" y="344"/>
                      <a:pt x="0" y="348"/>
                      <a:pt x="0" y="352"/>
                    </a:cubicBezTo>
                    <a:cubicBezTo>
                      <a:pt x="0" y="354"/>
                      <a:pt x="0" y="356"/>
                      <a:pt x="4" y="364"/>
                    </a:cubicBezTo>
                    <a:lnTo>
                      <a:pt x="128" y="688"/>
                    </a:lnTo>
                    <a:cubicBezTo>
                      <a:pt x="130" y="696"/>
                      <a:pt x="134" y="704"/>
                      <a:pt x="144" y="704"/>
                    </a:cubicBezTo>
                    <a:cubicBezTo>
                      <a:pt x="152" y="704"/>
                      <a:pt x="158" y="698"/>
                      <a:pt x="158" y="690"/>
                    </a:cubicBezTo>
                    <a:cubicBezTo>
                      <a:pt x="158" y="688"/>
                      <a:pt x="158" y="688"/>
                      <a:pt x="156" y="680"/>
                    </a:cubicBezTo>
                    <a:lnTo>
                      <a:pt x="30" y="352"/>
                    </a:lnTo>
                    <a:lnTo>
                      <a:pt x="156" y="2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53" name="Freeform 142"/>
              <p:cNvSpPr/>
              <p:nvPr/>
            </p:nvSpPr>
            <p:spPr>
              <a:xfrm>
                <a:off x="6495120" y="4696560"/>
                <a:ext cx="96840" cy="12060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335">
                    <a:moveTo>
                      <a:pt x="268" y="172"/>
                    </a:moveTo>
                    <a:cubicBezTo>
                      <a:pt x="268" y="148"/>
                      <a:pt x="268" y="94"/>
                      <a:pt x="240" y="52"/>
                    </a:cubicBezTo>
                    <a:cubicBezTo>
                      <a:pt x="212" y="8"/>
                      <a:pt x="168" y="0"/>
                      <a:pt x="142" y="0"/>
                    </a:cubicBezTo>
                    <a:cubicBezTo>
                      <a:pt x="64" y="0"/>
                      <a:pt x="0" y="74"/>
                      <a:pt x="0" y="166"/>
                    </a:cubicBezTo>
                    <a:cubicBezTo>
                      <a:pt x="0" y="260"/>
                      <a:pt x="68" y="334"/>
                      <a:pt x="152" y="334"/>
                    </a:cubicBezTo>
                    <a:cubicBezTo>
                      <a:pt x="198" y="334"/>
                      <a:pt x="238" y="316"/>
                      <a:pt x="266" y="298"/>
                    </a:cubicBezTo>
                    <a:lnTo>
                      <a:pt x="262" y="252"/>
                    </a:lnTo>
                    <a:cubicBezTo>
                      <a:pt x="216" y="288"/>
                      <a:pt x="170" y="290"/>
                      <a:pt x="154" y="290"/>
                    </a:cubicBezTo>
                    <a:cubicBezTo>
                      <a:pt x="98" y="290"/>
                      <a:pt x="52" y="240"/>
                      <a:pt x="50" y="172"/>
                    </a:cubicBezTo>
                    <a:lnTo>
                      <a:pt x="268" y="172"/>
                    </a:lnTo>
                    <a:moveTo>
                      <a:pt x="54" y="132"/>
                    </a:moveTo>
                    <a:cubicBezTo>
                      <a:pt x="64" y="78"/>
                      <a:pt x="102" y="44"/>
                      <a:pt x="142" y="44"/>
                    </a:cubicBezTo>
                    <a:cubicBezTo>
                      <a:pt x="180" y="44"/>
                      <a:pt x="218" y="68"/>
                      <a:pt x="228" y="132"/>
                    </a:cubicBezTo>
                    <a:lnTo>
                      <a:pt x="54" y="13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54" name="Freeform 143"/>
              <p:cNvSpPr/>
              <p:nvPr/>
            </p:nvSpPr>
            <p:spPr>
              <a:xfrm>
                <a:off x="6598800" y="4700880"/>
                <a:ext cx="117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315">
                    <a:moveTo>
                      <a:pt x="184" y="152"/>
                    </a:moveTo>
                    <a:lnTo>
                      <a:pt x="314" y="0"/>
                    </a:lnTo>
                    <a:lnTo>
                      <a:pt x="256" y="0"/>
                    </a:lnTo>
                    <a:lnTo>
                      <a:pt x="160" y="116"/>
                    </a:lnTo>
                    <a:lnTo>
                      <a:pt x="62" y="0"/>
                    </a:lnTo>
                    <a:lnTo>
                      <a:pt x="4" y="0"/>
                    </a:lnTo>
                    <a:lnTo>
                      <a:pt x="138" y="152"/>
                    </a:lnTo>
                    <a:lnTo>
                      <a:pt x="0" y="314"/>
                    </a:lnTo>
                    <a:lnTo>
                      <a:pt x="58" y="314"/>
                    </a:lnTo>
                    <a:lnTo>
                      <a:pt x="160" y="182"/>
                    </a:lnTo>
                    <a:lnTo>
                      <a:pt x="266" y="314"/>
                    </a:lnTo>
                    <a:lnTo>
                      <a:pt x="326" y="314"/>
                    </a:lnTo>
                    <a:lnTo>
                      <a:pt x="184" y="1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55" name="Freeform 144"/>
              <p:cNvSpPr/>
              <p:nvPr/>
            </p:nvSpPr>
            <p:spPr>
              <a:xfrm>
                <a:off x="6736320" y="4698000"/>
                <a:ext cx="1018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459">
                    <a:moveTo>
                      <a:pt x="56" y="288"/>
                    </a:moveTo>
                    <a:cubicBezTo>
                      <a:pt x="78" y="310"/>
                      <a:pt x="108" y="328"/>
                      <a:pt x="150" y="328"/>
                    </a:cubicBezTo>
                    <a:cubicBezTo>
                      <a:pt x="220" y="328"/>
                      <a:pt x="282" y="260"/>
                      <a:pt x="282" y="164"/>
                    </a:cubicBezTo>
                    <a:cubicBezTo>
                      <a:pt x="282" y="80"/>
                      <a:pt x="238" y="0"/>
                      <a:pt x="170" y="0"/>
                    </a:cubicBezTo>
                    <a:cubicBezTo>
                      <a:pt x="126" y="0"/>
                      <a:pt x="86" y="14"/>
                      <a:pt x="54" y="42"/>
                    </a:cubicBezTo>
                    <a:lnTo>
                      <a:pt x="54" y="8"/>
                    </a:lnTo>
                    <a:lnTo>
                      <a:pt x="0" y="8"/>
                    </a:lnTo>
                    <a:lnTo>
                      <a:pt x="0" y="458"/>
                    </a:lnTo>
                    <a:lnTo>
                      <a:pt x="56" y="458"/>
                    </a:lnTo>
                    <a:lnTo>
                      <a:pt x="56" y="288"/>
                    </a:lnTo>
                    <a:moveTo>
                      <a:pt x="56" y="86"/>
                    </a:moveTo>
                    <a:cubicBezTo>
                      <a:pt x="72" y="62"/>
                      <a:pt x="100" y="46"/>
                      <a:pt x="130" y="46"/>
                    </a:cubicBezTo>
                    <a:cubicBezTo>
                      <a:pt x="184" y="46"/>
                      <a:pt x="226" y="98"/>
                      <a:pt x="226" y="164"/>
                    </a:cubicBezTo>
                    <a:cubicBezTo>
                      <a:pt x="226" y="236"/>
                      <a:pt x="176" y="286"/>
                      <a:pt x="124" y="286"/>
                    </a:cubicBezTo>
                    <a:cubicBezTo>
                      <a:pt x="96" y="286"/>
                      <a:pt x="76" y="272"/>
                      <a:pt x="62" y="252"/>
                    </a:cubicBezTo>
                    <a:cubicBezTo>
                      <a:pt x="56" y="242"/>
                      <a:pt x="56" y="240"/>
                      <a:pt x="56" y="228"/>
                    </a:cubicBezTo>
                    <a:lnTo>
                      <a:pt x="56" y="8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56" name="Freeform 145"/>
              <p:cNvSpPr/>
              <p:nvPr/>
            </p:nvSpPr>
            <p:spPr>
              <a:xfrm>
                <a:off x="6865920" y="462384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136" y="0"/>
                    </a:moveTo>
                    <a:cubicBezTo>
                      <a:pt x="114" y="22"/>
                      <a:pt x="66" y="64"/>
                      <a:pt x="34" y="150"/>
                    </a:cubicBezTo>
                    <a:cubicBezTo>
                      <a:pt x="4" y="226"/>
                      <a:pt x="0" y="302"/>
                      <a:pt x="0" y="352"/>
                    </a:cubicBezTo>
                    <a:cubicBezTo>
                      <a:pt x="0" y="580"/>
                      <a:pt x="102" y="674"/>
                      <a:pt x="136" y="704"/>
                    </a:cubicBezTo>
                    <a:lnTo>
                      <a:pt x="180" y="704"/>
                    </a:lnTo>
                    <a:cubicBezTo>
                      <a:pt x="146" y="672"/>
                      <a:pt x="56" y="580"/>
                      <a:pt x="56" y="352"/>
                    </a:cubicBezTo>
                    <a:cubicBezTo>
                      <a:pt x="56" y="312"/>
                      <a:pt x="58" y="230"/>
                      <a:pt x="86" y="148"/>
                    </a:cubicBezTo>
                    <a:cubicBezTo>
                      <a:pt x="116" y="66"/>
                      <a:pt x="156" y="24"/>
                      <a:pt x="180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57" name="Freeform 146"/>
              <p:cNvSpPr/>
              <p:nvPr/>
            </p:nvSpPr>
            <p:spPr>
              <a:xfrm>
                <a:off x="6965280" y="4744800"/>
                <a:ext cx="15588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3" h="31">
                    <a:moveTo>
                      <a:pt x="406" y="30"/>
                    </a:moveTo>
                    <a:cubicBezTo>
                      <a:pt x="418" y="30"/>
                      <a:pt x="432" y="30"/>
                      <a:pt x="432" y="16"/>
                    </a:cubicBezTo>
                    <a:cubicBezTo>
                      <a:pt x="432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2" y="0"/>
                      <a:pt x="0" y="0"/>
                      <a:pt x="0" y="16"/>
                    </a:cubicBezTo>
                    <a:cubicBezTo>
                      <a:pt x="0" y="30"/>
                      <a:pt x="12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58" name="Freeform 147"/>
              <p:cNvSpPr/>
              <p:nvPr/>
            </p:nvSpPr>
            <p:spPr>
              <a:xfrm>
                <a:off x="7148880" y="4634640"/>
                <a:ext cx="13932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7" h="635">
                    <a:moveTo>
                      <a:pt x="386" y="96"/>
                    </a:moveTo>
                    <a:cubicBezTo>
                      <a:pt x="386" y="44"/>
                      <a:pt x="346" y="0"/>
                      <a:pt x="290" y="0"/>
                    </a:cubicBezTo>
                    <a:cubicBezTo>
                      <a:pt x="248" y="0"/>
                      <a:pt x="228" y="12"/>
                      <a:pt x="204" y="30"/>
                    </a:cubicBezTo>
                    <a:cubicBezTo>
                      <a:pt x="164" y="58"/>
                      <a:pt x="126" y="126"/>
                      <a:pt x="112" y="180"/>
                    </a:cubicBezTo>
                    <a:lnTo>
                      <a:pt x="0" y="628"/>
                    </a:lnTo>
                    <a:cubicBezTo>
                      <a:pt x="0" y="630"/>
                      <a:pt x="2" y="634"/>
                      <a:pt x="8" y="634"/>
                    </a:cubicBezTo>
                    <a:cubicBezTo>
                      <a:pt x="14" y="634"/>
                      <a:pt x="16" y="634"/>
                      <a:pt x="18" y="632"/>
                    </a:cubicBezTo>
                    <a:lnTo>
                      <a:pt x="66" y="436"/>
                    </a:lnTo>
                    <a:cubicBezTo>
                      <a:pt x="80" y="478"/>
                      <a:pt x="112" y="504"/>
                      <a:pt x="162" y="504"/>
                    </a:cubicBezTo>
                    <a:cubicBezTo>
                      <a:pt x="214" y="504"/>
                      <a:pt x="268" y="480"/>
                      <a:pt x="298" y="450"/>
                    </a:cubicBezTo>
                    <a:cubicBezTo>
                      <a:pt x="332" y="416"/>
                      <a:pt x="356" y="372"/>
                      <a:pt x="356" y="320"/>
                    </a:cubicBezTo>
                    <a:cubicBezTo>
                      <a:pt x="356" y="268"/>
                      <a:pt x="330" y="232"/>
                      <a:pt x="304" y="214"/>
                    </a:cubicBezTo>
                    <a:cubicBezTo>
                      <a:pt x="344" y="192"/>
                      <a:pt x="386" y="148"/>
                      <a:pt x="386" y="96"/>
                    </a:cubicBezTo>
                    <a:moveTo>
                      <a:pt x="258" y="214"/>
                    </a:moveTo>
                    <a:cubicBezTo>
                      <a:pt x="248" y="218"/>
                      <a:pt x="242" y="218"/>
                      <a:pt x="224" y="218"/>
                    </a:cubicBezTo>
                    <a:cubicBezTo>
                      <a:pt x="214" y="218"/>
                      <a:pt x="200" y="220"/>
                      <a:pt x="192" y="216"/>
                    </a:cubicBezTo>
                    <a:cubicBezTo>
                      <a:pt x="194" y="208"/>
                      <a:pt x="220" y="210"/>
                      <a:pt x="228" y="210"/>
                    </a:cubicBezTo>
                    <a:cubicBezTo>
                      <a:pt x="242" y="210"/>
                      <a:pt x="248" y="210"/>
                      <a:pt x="258" y="214"/>
                    </a:cubicBezTo>
                    <a:moveTo>
                      <a:pt x="346" y="80"/>
                    </a:moveTo>
                    <a:cubicBezTo>
                      <a:pt x="346" y="130"/>
                      <a:pt x="318" y="180"/>
                      <a:pt x="282" y="202"/>
                    </a:cubicBezTo>
                    <a:cubicBezTo>
                      <a:pt x="262" y="196"/>
                      <a:pt x="248" y="194"/>
                      <a:pt x="228" y="194"/>
                    </a:cubicBezTo>
                    <a:cubicBezTo>
                      <a:pt x="212" y="194"/>
                      <a:pt x="174" y="194"/>
                      <a:pt x="174" y="216"/>
                    </a:cubicBezTo>
                    <a:cubicBezTo>
                      <a:pt x="172" y="236"/>
                      <a:pt x="210" y="234"/>
                      <a:pt x="222" y="234"/>
                    </a:cubicBezTo>
                    <a:cubicBezTo>
                      <a:pt x="248" y="234"/>
                      <a:pt x="258" y="234"/>
                      <a:pt x="280" y="224"/>
                    </a:cubicBezTo>
                    <a:cubicBezTo>
                      <a:pt x="306" y="250"/>
                      <a:pt x="310" y="272"/>
                      <a:pt x="310" y="304"/>
                    </a:cubicBezTo>
                    <a:cubicBezTo>
                      <a:pt x="312" y="346"/>
                      <a:pt x="296" y="398"/>
                      <a:pt x="276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6" y="490"/>
                      <a:pt x="80" y="448"/>
                      <a:pt x="80" y="398"/>
                    </a:cubicBezTo>
                    <a:cubicBezTo>
                      <a:pt x="80" y="392"/>
                      <a:pt x="80" y="380"/>
                      <a:pt x="84" y="368"/>
                    </a:cubicBezTo>
                    <a:lnTo>
                      <a:pt x="128" y="188"/>
                    </a:lnTo>
                    <a:cubicBezTo>
                      <a:pt x="144" y="128"/>
                      <a:pt x="196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59" name="Freeform 148"/>
              <p:cNvSpPr/>
              <p:nvPr/>
            </p:nvSpPr>
            <p:spPr>
              <a:xfrm>
                <a:off x="7325280" y="4700880"/>
                <a:ext cx="16668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463" h="315">
                    <a:moveTo>
                      <a:pt x="462" y="0"/>
                    </a:moveTo>
                    <a:lnTo>
                      <a:pt x="410" y="0"/>
                    </a:lnTo>
                    <a:lnTo>
                      <a:pt x="326" y="162"/>
                    </a:lnTo>
                    <a:cubicBezTo>
                      <a:pt x="308" y="200"/>
                      <a:pt x="284" y="248"/>
                      <a:pt x="274" y="276"/>
                    </a:cubicBezTo>
                    <a:lnTo>
                      <a:pt x="274" y="256"/>
                    </a:lnTo>
                    <a:cubicBezTo>
                      <a:pt x="274" y="216"/>
                      <a:pt x="272" y="184"/>
                      <a:pt x="268" y="146"/>
                    </a:cubicBezTo>
                    <a:lnTo>
                      <a:pt x="254" y="0"/>
                    </a:lnTo>
                    <a:lnTo>
                      <a:pt x="204" y="0"/>
                    </a:lnTo>
                    <a:lnTo>
                      <a:pt x="124" y="158"/>
                    </a:lnTo>
                    <a:cubicBezTo>
                      <a:pt x="104" y="196"/>
                      <a:pt x="82" y="236"/>
                      <a:pt x="72" y="274"/>
                    </a:cubicBezTo>
                    <a:lnTo>
                      <a:pt x="70" y="274"/>
                    </a:lnTo>
                    <a:cubicBezTo>
                      <a:pt x="72" y="268"/>
                      <a:pt x="72" y="256"/>
                      <a:pt x="72" y="242"/>
                    </a:cubicBezTo>
                    <a:cubicBezTo>
                      <a:pt x="72" y="234"/>
                      <a:pt x="72" y="198"/>
                      <a:pt x="66" y="134"/>
                    </a:cubicBezTo>
                    <a:lnTo>
                      <a:pt x="54" y="0"/>
                    </a:lnTo>
                    <a:lnTo>
                      <a:pt x="0" y="0"/>
                    </a:lnTo>
                    <a:lnTo>
                      <a:pt x="30" y="314"/>
                    </a:lnTo>
                    <a:lnTo>
                      <a:pt x="86" y="314"/>
                    </a:lnTo>
                    <a:cubicBezTo>
                      <a:pt x="90" y="308"/>
                      <a:pt x="136" y="218"/>
                      <a:pt x="152" y="188"/>
                    </a:cubicBezTo>
                    <a:cubicBezTo>
                      <a:pt x="182" y="126"/>
                      <a:pt x="212" y="66"/>
                      <a:pt x="220" y="40"/>
                    </a:cubicBezTo>
                    <a:cubicBezTo>
                      <a:pt x="220" y="42"/>
                      <a:pt x="218" y="54"/>
                      <a:pt x="218" y="70"/>
                    </a:cubicBezTo>
                    <a:cubicBezTo>
                      <a:pt x="218" y="102"/>
                      <a:pt x="222" y="140"/>
                      <a:pt x="224" y="174"/>
                    </a:cubicBezTo>
                    <a:lnTo>
                      <a:pt x="238" y="314"/>
                    </a:lnTo>
                    <a:lnTo>
                      <a:pt x="298" y="314"/>
                    </a:lnTo>
                    <a:lnTo>
                      <a:pt x="462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60" name="Freeform 149"/>
              <p:cNvSpPr/>
              <p:nvPr/>
            </p:nvSpPr>
            <p:spPr>
              <a:xfrm>
                <a:off x="7512480" y="462384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44" y="704"/>
                    </a:moveTo>
                    <a:cubicBezTo>
                      <a:pt x="66" y="684"/>
                      <a:pt x="114" y="640"/>
                      <a:pt x="146" y="554"/>
                    </a:cubicBezTo>
                    <a:cubicBezTo>
                      <a:pt x="174" y="478"/>
                      <a:pt x="180" y="404"/>
                      <a:pt x="180" y="352"/>
                    </a:cubicBezTo>
                    <a:cubicBezTo>
                      <a:pt x="180" y="124"/>
                      <a:pt x="78" y="32"/>
                      <a:pt x="44" y="0"/>
                    </a:cubicBezTo>
                    <a:lnTo>
                      <a:pt x="0" y="0"/>
                    </a:lnTo>
                    <a:cubicBezTo>
                      <a:pt x="34" y="34"/>
                      <a:pt x="124" y="124"/>
                      <a:pt x="124" y="352"/>
                    </a:cubicBezTo>
                    <a:cubicBezTo>
                      <a:pt x="124" y="392"/>
                      <a:pt x="122" y="474"/>
                      <a:pt x="94" y="558"/>
                    </a:cubicBezTo>
                    <a:cubicBezTo>
                      <a:pt x="64" y="640"/>
                      <a:pt x="24" y="682"/>
                      <a:pt x="0" y="704"/>
                    </a:cubicBezTo>
                    <a:lnTo>
                      <a:pt x="44" y="70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61" name="Freeform 150"/>
              <p:cNvSpPr/>
              <p:nvPr/>
            </p:nvSpPr>
            <p:spPr>
              <a:xfrm>
                <a:off x="7610400" y="4623840"/>
                <a:ext cx="5724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59" h="705">
                    <a:moveTo>
                      <a:pt x="156" y="364"/>
                    </a:moveTo>
                    <a:cubicBezTo>
                      <a:pt x="158" y="356"/>
                      <a:pt x="158" y="354"/>
                      <a:pt x="158" y="352"/>
                    </a:cubicBezTo>
                    <a:cubicBezTo>
                      <a:pt x="158" y="350"/>
                      <a:pt x="158" y="348"/>
                      <a:pt x="156" y="340"/>
                    </a:cubicBezTo>
                    <a:lnTo>
                      <a:pt x="30" y="16"/>
                    </a:lnTo>
                    <a:cubicBezTo>
                      <a:pt x="26" y="4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6"/>
                      <a:pt x="0" y="18"/>
                      <a:pt x="4" y="26"/>
                    </a:cubicBezTo>
                    <a:lnTo>
                      <a:pt x="130" y="352"/>
                    </a:lnTo>
                    <a:lnTo>
                      <a:pt x="4" y="678"/>
                    </a:lnTo>
                    <a:cubicBezTo>
                      <a:pt x="0" y="686"/>
                      <a:pt x="0" y="688"/>
                      <a:pt x="0" y="690"/>
                    </a:cubicBezTo>
                    <a:cubicBezTo>
                      <a:pt x="0" y="698"/>
                      <a:pt x="6" y="704"/>
                      <a:pt x="14" y="704"/>
                    </a:cubicBezTo>
                    <a:cubicBezTo>
                      <a:pt x="24" y="704"/>
                      <a:pt x="26" y="698"/>
                      <a:pt x="30" y="690"/>
                    </a:cubicBezTo>
                    <a:lnTo>
                      <a:pt x="156" y="36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sp>
          <p:nvSpPr>
            <p:cNvPr id="3262" name="Line 151"/>
            <p:cNvSpPr/>
            <p:nvPr/>
          </p:nvSpPr>
          <p:spPr>
            <a:xfrm>
              <a:off x="5594400" y="4017240"/>
              <a:ext cx="720000" cy="0"/>
            </a:xfrm>
            <a:prstGeom prst="line">
              <a:avLst/>
            </a:prstGeom>
            <a:ln w="29160">
              <a:solidFill>
                <a:srgbClr val="FF66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63" name="Line 152"/>
            <p:cNvSpPr/>
            <p:nvPr/>
          </p:nvSpPr>
          <p:spPr>
            <a:xfrm>
              <a:off x="5594400" y="3621240"/>
              <a:ext cx="720000" cy="0"/>
            </a:xfrm>
            <a:prstGeom prst="line">
              <a:avLst/>
            </a:prstGeom>
            <a:ln w="29160">
              <a:solidFill>
                <a:srgbClr val="588695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64" name="CustomShape 153"/>
            <p:cNvSpPr/>
            <p:nvPr/>
          </p:nvSpPr>
          <p:spPr>
            <a:xfrm>
              <a:off x="5837760" y="4277520"/>
              <a:ext cx="216000" cy="216000"/>
            </a:xfrm>
            <a:prstGeom prst="ellipse">
              <a:avLst/>
            </a:prstGeom>
            <a:solidFill>
              <a:srgbClr val="FF9900"/>
            </a:solidFill>
            <a:ln w="36000">
              <a:solidFill>
                <a:srgbClr val="FF66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65" name="CustomShape 154"/>
            <p:cNvSpPr/>
            <p:nvPr/>
          </p:nvSpPr>
          <p:spPr>
            <a:xfrm>
              <a:off x="5858640" y="4597920"/>
              <a:ext cx="180000" cy="266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10800" y="0"/>
                  </a:moveTo>
                  <a:lnTo>
                    <a:pt x="21600" y="10800"/>
                  </a:lnTo>
                  <a:lnTo>
                    <a:pt x="10800" y="21600"/>
                  </a:lnTo>
                  <a:lnTo>
                    <a:pt x="0" y="108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360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es-ES" dirty="0"/>
            </a:p>
          </p:txBody>
        </p:sp>
      </p:grpSp>
      <p:grpSp>
        <p:nvGrpSpPr>
          <p:cNvPr id="3266" name="Group 155"/>
          <p:cNvGrpSpPr/>
          <p:nvPr/>
        </p:nvGrpSpPr>
        <p:grpSpPr>
          <a:xfrm>
            <a:off x="7462440" y="2806200"/>
            <a:ext cx="723960" cy="252000"/>
            <a:chOff x="7462440" y="2806200"/>
            <a:chExt cx="723960" cy="252000"/>
          </a:xfrm>
        </p:grpSpPr>
        <p:sp>
          <p:nvSpPr>
            <p:cNvPr id="3267" name="Freeform 156"/>
            <p:cNvSpPr/>
            <p:nvPr/>
          </p:nvSpPr>
          <p:spPr>
            <a:xfrm>
              <a:off x="7462440" y="2809440"/>
              <a:ext cx="724320" cy="249120"/>
            </a:xfrm>
            <a:custGeom>
              <a:avLst/>
              <a:gdLst/>
              <a:ahLst/>
              <a:cxnLst/>
              <a:rect l="0" t="0" r="r" b="b"/>
              <a:pathLst>
                <a:path w="2012" h="692">
                  <a:moveTo>
                    <a:pt x="1005" y="691"/>
                  </a:moveTo>
                  <a:lnTo>
                    <a:pt x="0" y="691"/>
                  </a:lnTo>
                  <a:lnTo>
                    <a:pt x="0" y="0"/>
                  </a:lnTo>
                  <a:lnTo>
                    <a:pt x="2011" y="0"/>
                  </a:lnTo>
                  <a:lnTo>
                    <a:pt x="2011" y="691"/>
                  </a:lnTo>
                  <a:lnTo>
                    <a:pt x="1005" y="691"/>
                  </a:lnTo>
                </a:path>
              </a:pathLst>
            </a:custGeom>
            <a:noFill/>
            <a:ln w="15840">
              <a:noFill/>
            </a:ln>
          </p:spPr>
        </p:sp>
        <p:sp>
          <p:nvSpPr>
            <p:cNvPr id="3268" name="Freeform 157"/>
            <p:cNvSpPr/>
            <p:nvPr/>
          </p:nvSpPr>
          <p:spPr>
            <a:xfrm>
              <a:off x="7470720" y="2806200"/>
              <a:ext cx="152280" cy="251640"/>
            </a:xfrm>
            <a:custGeom>
              <a:avLst/>
              <a:gdLst/>
              <a:ahLst/>
              <a:cxnLst/>
              <a:rect l="0" t="0" r="r" b="b"/>
              <a:pathLst>
                <a:path w="423" h="699">
                  <a:moveTo>
                    <a:pt x="422" y="106"/>
                  </a:moveTo>
                  <a:cubicBezTo>
                    <a:pt x="422" y="48"/>
                    <a:pt x="380" y="0"/>
                    <a:pt x="317" y="0"/>
                  </a:cubicBezTo>
                  <a:cubicBezTo>
                    <a:pt x="273" y="0"/>
                    <a:pt x="252" y="12"/>
                    <a:pt x="223" y="32"/>
                  </a:cubicBezTo>
                  <a:cubicBezTo>
                    <a:pt x="181" y="63"/>
                    <a:pt x="139" y="139"/>
                    <a:pt x="123" y="197"/>
                  </a:cubicBezTo>
                  <a:lnTo>
                    <a:pt x="0" y="691"/>
                  </a:lnTo>
                  <a:cubicBezTo>
                    <a:pt x="0" y="695"/>
                    <a:pt x="4" y="698"/>
                    <a:pt x="9" y="698"/>
                  </a:cubicBezTo>
                  <a:cubicBezTo>
                    <a:pt x="16" y="698"/>
                    <a:pt x="18" y="698"/>
                    <a:pt x="19" y="695"/>
                  </a:cubicBezTo>
                  <a:lnTo>
                    <a:pt x="74" y="481"/>
                  </a:lnTo>
                  <a:cubicBezTo>
                    <a:pt x="88" y="527"/>
                    <a:pt x="121" y="555"/>
                    <a:pt x="179" y="555"/>
                  </a:cubicBezTo>
                  <a:cubicBezTo>
                    <a:pt x="236" y="555"/>
                    <a:pt x="294" y="529"/>
                    <a:pt x="329" y="495"/>
                  </a:cubicBezTo>
                  <a:cubicBezTo>
                    <a:pt x="366" y="458"/>
                    <a:pt x="391" y="409"/>
                    <a:pt x="391" y="353"/>
                  </a:cubicBezTo>
                  <a:cubicBezTo>
                    <a:pt x="391" y="296"/>
                    <a:pt x="362" y="256"/>
                    <a:pt x="334" y="236"/>
                  </a:cubicBezTo>
                  <a:cubicBezTo>
                    <a:pt x="378" y="210"/>
                    <a:pt x="422" y="162"/>
                    <a:pt x="422" y="106"/>
                  </a:cubicBezTo>
                  <a:moveTo>
                    <a:pt x="283" y="235"/>
                  </a:moveTo>
                  <a:cubicBezTo>
                    <a:pt x="273" y="240"/>
                    <a:pt x="264" y="242"/>
                    <a:pt x="246" y="242"/>
                  </a:cubicBezTo>
                  <a:cubicBezTo>
                    <a:pt x="236" y="242"/>
                    <a:pt x="220" y="242"/>
                    <a:pt x="211" y="238"/>
                  </a:cubicBezTo>
                  <a:cubicBezTo>
                    <a:pt x="213" y="229"/>
                    <a:pt x="241" y="231"/>
                    <a:pt x="250" y="231"/>
                  </a:cubicBezTo>
                  <a:cubicBezTo>
                    <a:pt x="266" y="231"/>
                    <a:pt x="273" y="231"/>
                    <a:pt x="283" y="235"/>
                  </a:cubicBezTo>
                  <a:moveTo>
                    <a:pt x="380" y="88"/>
                  </a:moveTo>
                  <a:cubicBezTo>
                    <a:pt x="380" y="143"/>
                    <a:pt x="350" y="199"/>
                    <a:pt x="310" y="222"/>
                  </a:cubicBezTo>
                  <a:cubicBezTo>
                    <a:pt x="289" y="215"/>
                    <a:pt x="273" y="213"/>
                    <a:pt x="250" y="213"/>
                  </a:cubicBezTo>
                  <a:cubicBezTo>
                    <a:pt x="234" y="213"/>
                    <a:pt x="190" y="213"/>
                    <a:pt x="190" y="238"/>
                  </a:cubicBezTo>
                  <a:cubicBezTo>
                    <a:pt x="190" y="261"/>
                    <a:pt x="230" y="257"/>
                    <a:pt x="245" y="257"/>
                  </a:cubicBezTo>
                  <a:cubicBezTo>
                    <a:pt x="273" y="257"/>
                    <a:pt x="285" y="257"/>
                    <a:pt x="308" y="247"/>
                  </a:cubicBezTo>
                  <a:cubicBezTo>
                    <a:pt x="338" y="275"/>
                    <a:pt x="341" y="300"/>
                    <a:pt x="341" y="335"/>
                  </a:cubicBezTo>
                  <a:cubicBezTo>
                    <a:pt x="343" y="381"/>
                    <a:pt x="324" y="439"/>
                    <a:pt x="303" y="469"/>
                  </a:cubicBezTo>
                  <a:cubicBezTo>
                    <a:pt x="273" y="511"/>
                    <a:pt x="220" y="540"/>
                    <a:pt x="176" y="540"/>
                  </a:cubicBezTo>
                  <a:cubicBezTo>
                    <a:pt x="118" y="540"/>
                    <a:pt x="88" y="494"/>
                    <a:pt x="88" y="439"/>
                  </a:cubicBezTo>
                  <a:cubicBezTo>
                    <a:pt x="88" y="430"/>
                    <a:pt x="88" y="420"/>
                    <a:pt x="91" y="404"/>
                  </a:cubicBezTo>
                  <a:lnTo>
                    <a:pt x="141" y="208"/>
                  </a:lnTo>
                  <a:cubicBezTo>
                    <a:pt x="158" y="141"/>
                    <a:pt x="215" y="18"/>
                    <a:pt x="308" y="18"/>
                  </a:cubicBezTo>
                  <a:cubicBezTo>
                    <a:pt x="352" y="18"/>
                    <a:pt x="380" y="42"/>
                    <a:pt x="380" y="88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69" name="Freeform 158"/>
            <p:cNvSpPr/>
            <p:nvPr/>
          </p:nvSpPr>
          <p:spPr>
            <a:xfrm>
              <a:off x="7661160" y="2980080"/>
              <a:ext cx="23760" cy="58680"/>
            </a:xfrm>
            <a:custGeom>
              <a:avLst/>
              <a:gdLst/>
              <a:ahLst/>
              <a:cxnLst/>
              <a:rect l="0" t="0" r="r" b="b"/>
              <a:pathLst>
                <a:path w="66" h="163">
                  <a:moveTo>
                    <a:pt x="65" y="63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9" y="65"/>
                  </a:lnTo>
                  <a:lnTo>
                    <a:pt x="0" y="162"/>
                  </a:lnTo>
                  <a:lnTo>
                    <a:pt x="33" y="162"/>
                  </a:lnTo>
                  <a:lnTo>
                    <a:pt x="65" y="6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70" name="Freeform 159"/>
            <p:cNvSpPr/>
            <p:nvPr/>
          </p:nvSpPr>
          <p:spPr>
            <a:xfrm>
              <a:off x="7769520" y="2809440"/>
              <a:ext cx="209520" cy="194760"/>
            </a:xfrm>
            <a:custGeom>
              <a:avLst/>
              <a:gdLst/>
              <a:ahLst/>
              <a:cxnLst/>
              <a:rect l="0" t="0" r="r" b="b"/>
              <a:pathLst>
                <a:path w="582" h="541">
                  <a:moveTo>
                    <a:pt x="325" y="0"/>
                  </a:moveTo>
                  <a:lnTo>
                    <a:pt x="255" y="0"/>
                  </a:lnTo>
                  <a:lnTo>
                    <a:pt x="0" y="540"/>
                  </a:lnTo>
                  <a:lnTo>
                    <a:pt x="581" y="540"/>
                  </a:lnTo>
                  <a:lnTo>
                    <a:pt x="325" y="0"/>
                  </a:lnTo>
                  <a:moveTo>
                    <a:pt x="201" y="238"/>
                  </a:moveTo>
                  <a:cubicBezTo>
                    <a:pt x="245" y="145"/>
                    <a:pt x="273" y="85"/>
                    <a:pt x="282" y="53"/>
                  </a:cubicBezTo>
                  <a:cubicBezTo>
                    <a:pt x="285" y="63"/>
                    <a:pt x="290" y="79"/>
                    <a:pt x="333" y="171"/>
                  </a:cubicBezTo>
                  <a:lnTo>
                    <a:pt x="473" y="474"/>
                  </a:lnTo>
                  <a:lnTo>
                    <a:pt x="90" y="474"/>
                  </a:lnTo>
                  <a:lnTo>
                    <a:pt x="201" y="23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271" name="Freeform 160"/>
            <p:cNvSpPr/>
            <p:nvPr/>
          </p:nvSpPr>
          <p:spPr>
            <a:xfrm>
              <a:off x="8016120" y="2810520"/>
              <a:ext cx="162000" cy="194040"/>
            </a:xfrm>
            <a:custGeom>
              <a:avLst/>
              <a:gdLst/>
              <a:ahLst/>
              <a:cxnLst/>
              <a:rect l="0" t="0" r="r" b="b"/>
              <a:pathLst>
                <a:path w="450" h="539">
                  <a:moveTo>
                    <a:pt x="121" y="293"/>
                  </a:moveTo>
                  <a:lnTo>
                    <a:pt x="355" y="293"/>
                  </a:lnTo>
                  <a:lnTo>
                    <a:pt x="366" y="245"/>
                  </a:lnTo>
                  <a:lnTo>
                    <a:pt x="132" y="245"/>
                  </a:lnTo>
                  <a:lnTo>
                    <a:pt x="172" y="49"/>
                  </a:lnTo>
                  <a:lnTo>
                    <a:pt x="274" y="49"/>
                  </a:lnTo>
                  <a:cubicBezTo>
                    <a:pt x="283" y="49"/>
                    <a:pt x="292" y="51"/>
                    <a:pt x="303" y="51"/>
                  </a:cubicBezTo>
                  <a:lnTo>
                    <a:pt x="438" y="51"/>
                  </a:lnTo>
                  <a:lnTo>
                    <a:pt x="449" y="0"/>
                  </a:lnTo>
                  <a:lnTo>
                    <a:pt x="114" y="0"/>
                  </a:lnTo>
                  <a:lnTo>
                    <a:pt x="0" y="538"/>
                  </a:lnTo>
                  <a:lnTo>
                    <a:pt x="69" y="538"/>
                  </a:lnTo>
                  <a:lnTo>
                    <a:pt x="121" y="29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</p:grpSp>
      <p:sp>
        <p:nvSpPr>
          <p:cNvPr id="164" name="TextShape 72"/>
          <p:cNvSpPr txBox="1"/>
          <p:nvPr/>
        </p:nvSpPr>
        <p:spPr>
          <a:xfrm>
            <a:off x="5539816" y="5640722"/>
            <a:ext cx="3024224" cy="606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JMP,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Relaño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Molina &amp;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Jaksch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</a:t>
            </a:r>
            <a:endParaRPr lang="en-US" sz="1600" b="0" strike="noStrike" spc="-1" dirty="0">
              <a:latin typeface="Calibri"/>
            </a:endParaRPr>
          </a:p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Nature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Commun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. </a:t>
            </a:r>
            <a:r>
              <a:rPr lang="en-US" sz="1600" b="1" strike="noStrike" spc="-1" dirty="0">
                <a:solidFill>
                  <a:srgbClr val="000000"/>
                </a:solidFill>
                <a:latin typeface="Calibri"/>
              </a:rPr>
              <a:t>9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2006 (2018)</a:t>
            </a:r>
            <a:endParaRPr lang="en-US" sz="16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3" name="TextShape 1"/>
          <p:cNvSpPr txBox="1"/>
          <p:nvPr/>
        </p:nvSpPr>
        <p:spPr>
          <a:xfrm>
            <a:off x="252000" y="108000"/>
            <a:ext cx="7775280" cy="683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QJE: Varying protocol duration τ</a:t>
            </a:r>
          </a:p>
        </p:txBody>
      </p:sp>
      <p:grpSp>
        <p:nvGrpSpPr>
          <p:cNvPr id="3274" name="Group 2"/>
          <p:cNvGrpSpPr/>
          <p:nvPr/>
        </p:nvGrpSpPr>
        <p:grpSpPr>
          <a:xfrm>
            <a:off x="144000" y="2124000"/>
            <a:ext cx="5148000" cy="3948480"/>
            <a:chOff x="144000" y="2124000"/>
            <a:chExt cx="5148000" cy="3948480"/>
          </a:xfrm>
        </p:grpSpPr>
        <p:pic>
          <p:nvPicPr>
            <p:cNvPr id="3275" name="Picture 3274"/>
            <p:cNvPicPr/>
            <p:nvPr/>
          </p:nvPicPr>
          <p:blipFill>
            <a:blip r:embed="rId2"/>
            <a:stretch/>
          </p:blipFill>
          <p:spPr>
            <a:xfrm>
              <a:off x="144000" y="2124000"/>
              <a:ext cx="5148000" cy="3315600"/>
            </a:xfrm>
            <a:prstGeom prst="rect">
              <a:avLst/>
            </a:prstGeom>
            <a:ln>
              <a:noFill/>
            </a:ln>
          </p:spPr>
        </p:pic>
        <p:sp>
          <p:nvSpPr>
            <p:cNvPr id="3276" name="CustomShape 3"/>
            <p:cNvSpPr/>
            <p:nvPr/>
          </p:nvSpPr>
          <p:spPr>
            <a:xfrm>
              <a:off x="711000" y="4320000"/>
              <a:ext cx="1773000" cy="432000"/>
            </a:xfrm>
            <a:prstGeom prst="rect">
              <a:avLst/>
            </a:prstGeom>
            <a:solidFill>
              <a:srgbClr val="FF3333">
                <a:alpha val="4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marL="36000" algn="ctr"/>
              <a:r>
                <a:rPr lang="en-GB" sz="2000" b="0" i="1" strike="noStrike" spc="-1">
                  <a:latin typeface="Calibri"/>
                </a:rPr>
                <a:t>Short evol.</a:t>
              </a:r>
              <a:endParaRPr lang="en-GB" sz="2000" b="0" strike="noStrike" spc="-1">
                <a:latin typeface="Calibri"/>
              </a:endParaRPr>
            </a:p>
          </p:txBody>
        </p:sp>
        <p:sp>
          <p:nvSpPr>
            <p:cNvPr id="3277" name="CustomShape 4"/>
            <p:cNvSpPr/>
            <p:nvPr/>
          </p:nvSpPr>
          <p:spPr>
            <a:xfrm>
              <a:off x="2700000" y="4320000"/>
              <a:ext cx="2268000" cy="432000"/>
            </a:xfrm>
            <a:prstGeom prst="rect">
              <a:avLst/>
            </a:prstGeom>
            <a:solidFill>
              <a:srgbClr val="C5000B">
                <a:alpha val="6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marL="36000" algn="ctr"/>
              <a:r>
                <a:rPr lang="en-GB" sz="2000" b="0" i="1" strike="noStrike" spc="-1">
                  <a:latin typeface="Calibri"/>
                </a:rPr>
                <a:t>Long evol.</a:t>
              </a:r>
              <a:endParaRPr lang="en-GB" sz="2000" b="0" strike="noStrike" spc="-1">
                <a:latin typeface="Calibri"/>
              </a:endParaRPr>
            </a:p>
          </p:txBody>
        </p:sp>
        <p:sp>
          <p:nvSpPr>
            <p:cNvPr id="3278" name="Line 5"/>
            <p:cNvSpPr/>
            <p:nvPr/>
          </p:nvSpPr>
          <p:spPr>
            <a:xfrm>
              <a:off x="2376000" y="2403000"/>
              <a:ext cx="0" cy="504000"/>
            </a:xfrm>
            <a:prstGeom prst="line">
              <a:avLst/>
            </a:prstGeom>
            <a:ln w="36000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3279" name="Group 6"/>
            <p:cNvGrpSpPr/>
            <p:nvPr/>
          </p:nvGrpSpPr>
          <p:grpSpPr>
            <a:xfrm>
              <a:off x="219240" y="5844240"/>
              <a:ext cx="1981440" cy="228240"/>
              <a:chOff x="219240" y="5844240"/>
              <a:chExt cx="1981440" cy="228240"/>
            </a:xfrm>
          </p:grpSpPr>
          <p:sp>
            <p:nvSpPr>
              <p:cNvPr id="3280" name="Freeform 7"/>
              <p:cNvSpPr/>
              <p:nvPr/>
            </p:nvSpPr>
            <p:spPr>
              <a:xfrm>
                <a:off x="219240" y="5847120"/>
                <a:ext cx="1981800" cy="225720"/>
              </a:xfrm>
              <a:custGeom>
                <a:avLst/>
                <a:gdLst/>
                <a:ahLst/>
                <a:cxnLst/>
                <a:rect l="0" t="0" r="r" b="b"/>
                <a:pathLst>
                  <a:path w="5505" h="627">
                    <a:moveTo>
                      <a:pt x="2752" y="626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5504" y="0"/>
                    </a:lnTo>
                    <a:lnTo>
                      <a:pt x="5504" y="626"/>
                    </a:lnTo>
                    <a:lnTo>
                      <a:pt x="2752" y="626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281" name="Freeform 8"/>
              <p:cNvSpPr/>
              <p:nvPr/>
            </p:nvSpPr>
            <p:spPr>
              <a:xfrm>
                <a:off x="227160" y="5844240"/>
                <a:ext cx="13932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7" h="635">
                    <a:moveTo>
                      <a:pt x="386" y="96"/>
                    </a:moveTo>
                    <a:cubicBezTo>
                      <a:pt x="386" y="44"/>
                      <a:pt x="346" y="0"/>
                      <a:pt x="290" y="0"/>
                    </a:cubicBezTo>
                    <a:cubicBezTo>
                      <a:pt x="248" y="0"/>
                      <a:pt x="228" y="12"/>
                      <a:pt x="204" y="30"/>
                    </a:cubicBezTo>
                    <a:cubicBezTo>
                      <a:pt x="164" y="58"/>
                      <a:pt x="126" y="126"/>
                      <a:pt x="112" y="180"/>
                    </a:cubicBezTo>
                    <a:lnTo>
                      <a:pt x="0" y="628"/>
                    </a:lnTo>
                    <a:cubicBezTo>
                      <a:pt x="0" y="630"/>
                      <a:pt x="2" y="634"/>
                      <a:pt x="8" y="634"/>
                    </a:cubicBezTo>
                    <a:cubicBezTo>
                      <a:pt x="14" y="634"/>
                      <a:pt x="16" y="634"/>
                      <a:pt x="18" y="632"/>
                    </a:cubicBezTo>
                    <a:lnTo>
                      <a:pt x="66" y="436"/>
                    </a:lnTo>
                    <a:cubicBezTo>
                      <a:pt x="80" y="478"/>
                      <a:pt x="112" y="504"/>
                      <a:pt x="162" y="504"/>
                    </a:cubicBezTo>
                    <a:cubicBezTo>
                      <a:pt x="214" y="504"/>
                      <a:pt x="268" y="480"/>
                      <a:pt x="298" y="450"/>
                    </a:cubicBezTo>
                    <a:cubicBezTo>
                      <a:pt x="332" y="416"/>
                      <a:pt x="356" y="372"/>
                      <a:pt x="356" y="320"/>
                    </a:cubicBezTo>
                    <a:cubicBezTo>
                      <a:pt x="356" y="268"/>
                      <a:pt x="330" y="232"/>
                      <a:pt x="304" y="214"/>
                    </a:cubicBezTo>
                    <a:cubicBezTo>
                      <a:pt x="344" y="192"/>
                      <a:pt x="386" y="148"/>
                      <a:pt x="386" y="96"/>
                    </a:cubicBezTo>
                    <a:moveTo>
                      <a:pt x="258" y="214"/>
                    </a:moveTo>
                    <a:cubicBezTo>
                      <a:pt x="248" y="218"/>
                      <a:pt x="242" y="218"/>
                      <a:pt x="224" y="218"/>
                    </a:cubicBezTo>
                    <a:cubicBezTo>
                      <a:pt x="214" y="218"/>
                      <a:pt x="200" y="220"/>
                      <a:pt x="192" y="216"/>
                    </a:cubicBezTo>
                    <a:cubicBezTo>
                      <a:pt x="194" y="208"/>
                      <a:pt x="220" y="210"/>
                      <a:pt x="228" y="210"/>
                    </a:cubicBezTo>
                    <a:cubicBezTo>
                      <a:pt x="242" y="210"/>
                      <a:pt x="248" y="210"/>
                      <a:pt x="258" y="214"/>
                    </a:cubicBezTo>
                    <a:moveTo>
                      <a:pt x="346" y="80"/>
                    </a:moveTo>
                    <a:cubicBezTo>
                      <a:pt x="346" y="130"/>
                      <a:pt x="318" y="180"/>
                      <a:pt x="282" y="202"/>
                    </a:cubicBezTo>
                    <a:cubicBezTo>
                      <a:pt x="262" y="196"/>
                      <a:pt x="248" y="194"/>
                      <a:pt x="228" y="194"/>
                    </a:cubicBezTo>
                    <a:cubicBezTo>
                      <a:pt x="212" y="194"/>
                      <a:pt x="174" y="194"/>
                      <a:pt x="174" y="216"/>
                    </a:cubicBezTo>
                    <a:cubicBezTo>
                      <a:pt x="172" y="236"/>
                      <a:pt x="210" y="234"/>
                      <a:pt x="222" y="234"/>
                    </a:cubicBezTo>
                    <a:cubicBezTo>
                      <a:pt x="248" y="234"/>
                      <a:pt x="258" y="234"/>
                      <a:pt x="280" y="224"/>
                    </a:cubicBezTo>
                    <a:cubicBezTo>
                      <a:pt x="306" y="250"/>
                      <a:pt x="310" y="272"/>
                      <a:pt x="310" y="304"/>
                    </a:cubicBezTo>
                    <a:cubicBezTo>
                      <a:pt x="312" y="346"/>
                      <a:pt x="296" y="398"/>
                      <a:pt x="276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6" y="490"/>
                      <a:pt x="80" y="448"/>
                      <a:pt x="80" y="398"/>
                    </a:cubicBezTo>
                    <a:cubicBezTo>
                      <a:pt x="80" y="392"/>
                      <a:pt x="80" y="380"/>
                      <a:pt x="84" y="368"/>
                    </a:cubicBezTo>
                    <a:lnTo>
                      <a:pt x="128" y="188"/>
                    </a:lnTo>
                    <a:cubicBezTo>
                      <a:pt x="144" y="128"/>
                      <a:pt x="196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82" name="Freeform 9"/>
              <p:cNvSpPr/>
              <p:nvPr/>
            </p:nvSpPr>
            <p:spPr>
              <a:xfrm>
                <a:off x="460440" y="5929200"/>
                <a:ext cx="169560" cy="6156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171">
                    <a:moveTo>
                      <a:pt x="446" y="28"/>
                    </a:moveTo>
                    <a:cubicBezTo>
                      <a:pt x="456" y="28"/>
                      <a:pt x="470" y="28"/>
                      <a:pt x="470" y="14"/>
                    </a:cubicBezTo>
                    <a:cubicBezTo>
                      <a:pt x="470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4" y="0"/>
                      <a:pt x="0" y="0"/>
                      <a:pt x="0" y="14"/>
                    </a:cubicBezTo>
                    <a:cubicBezTo>
                      <a:pt x="0" y="28"/>
                      <a:pt x="14" y="28"/>
                      <a:pt x="24" y="28"/>
                    </a:cubicBezTo>
                    <a:lnTo>
                      <a:pt x="446" y="28"/>
                    </a:lnTo>
                    <a:moveTo>
                      <a:pt x="446" y="170"/>
                    </a:moveTo>
                    <a:cubicBezTo>
                      <a:pt x="456" y="170"/>
                      <a:pt x="470" y="170"/>
                      <a:pt x="470" y="156"/>
                    </a:cubicBezTo>
                    <a:cubicBezTo>
                      <a:pt x="470" y="142"/>
                      <a:pt x="456" y="142"/>
                      <a:pt x="446" y="142"/>
                    </a:cubicBezTo>
                    <a:lnTo>
                      <a:pt x="24" y="142"/>
                    </a:lnTo>
                    <a:cubicBezTo>
                      <a:pt x="14" y="142"/>
                      <a:pt x="0" y="142"/>
                      <a:pt x="0" y="156"/>
                    </a:cubicBezTo>
                    <a:cubicBezTo>
                      <a:pt x="0" y="170"/>
                      <a:pt x="14" y="170"/>
                      <a:pt x="24" y="170"/>
                    </a:cubicBezTo>
                    <a:lnTo>
                      <a:pt x="446" y="17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83" name="Freeform 10"/>
              <p:cNvSpPr/>
              <p:nvPr/>
            </p:nvSpPr>
            <p:spPr>
              <a:xfrm>
                <a:off x="723960" y="5851440"/>
                <a:ext cx="10620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295" h="495">
                    <a:moveTo>
                      <a:pt x="294" y="248"/>
                    </a:moveTo>
                    <a:cubicBezTo>
                      <a:pt x="294" y="192"/>
                      <a:pt x="290" y="128"/>
                      <a:pt x="262" y="70"/>
                    </a:cubicBezTo>
                    <a:cubicBezTo>
                      <a:pt x="232" y="16"/>
                      <a:pt x="184" y="0"/>
                      <a:pt x="148" y="0"/>
                    </a:cubicBezTo>
                    <a:cubicBezTo>
                      <a:pt x="106" y="0"/>
                      <a:pt x="56" y="20"/>
                      <a:pt x="26" y="82"/>
                    </a:cubicBezTo>
                    <a:cubicBezTo>
                      <a:pt x="4" y="134"/>
                      <a:pt x="0" y="192"/>
                      <a:pt x="0" y="248"/>
                    </a:cubicBezTo>
                    <a:cubicBezTo>
                      <a:pt x="0" y="304"/>
                      <a:pt x="2" y="356"/>
                      <a:pt x="24" y="408"/>
                    </a:cubicBezTo>
                    <a:cubicBezTo>
                      <a:pt x="52" y="474"/>
                      <a:pt x="106" y="494"/>
                      <a:pt x="146" y="494"/>
                    </a:cubicBezTo>
                    <a:cubicBezTo>
                      <a:pt x="198" y="494"/>
                      <a:pt x="242" y="466"/>
                      <a:pt x="266" y="416"/>
                    </a:cubicBezTo>
                    <a:cubicBezTo>
                      <a:pt x="286" y="370"/>
                      <a:pt x="294" y="324"/>
                      <a:pt x="294" y="248"/>
                    </a:cubicBezTo>
                    <a:moveTo>
                      <a:pt x="148" y="450"/>
                    </a:moveTo>
                    <a:cubicBezTo>
                      <a:pt x="110" y="450"/>
                      <a:pt x="82" y="424"/>
                      <a:pt x="68" y="374"/>
                    </a:cubicBezTo>
                    <a:cubicBezTo>
                      <a:pt x="56" y="334"/>
                      <a:pt x="56" y="296"/>
                      <a:pt x="56" y="240"/>
                    </a:cubicBezTo>
                    <a:cubicBezTo>
                      <a:pt x="56" y="196"/>
                      <a:pt x="56" y="154"/>
                      <a:pt x="68" y="114"/>
                    </a:cubicBezTo>
                    <a:cubicBezTo>
                      <a:pt x="72" y="100"/>
                      <a:pt x="90" y="44"/>
                      <a:pt x="146" y="44"/>
                    </a:cubicBezTo>
                    <a:cubicBezTo>
                      <a:pt x="202" y="44"/>
                      <a:pt x="220" y="96"/>
                      <a:pt x="226" y="110"/>
                    </a:cubicBezTo>
                    <a:cubicBezTo>
                      <a:pt x="238" y="148"/>
                      <a:pt x="238" y="196"/>
                      <a:pt x="238" y="240"/>
                    </a:cubicBezTo>
                    <a:cubicBezTo>
                      <a:pt x="238" y="286"/>
                      <a:pt x="238" y="332"/>
                      <a:pt x="226" y="376"/>
                    </a:cubicBezTo>
                    <a:cubicBezTo>
                      <a:pt x="208" y="440"/>
                      <a:pt x="170" y="450"/>
                      <a:pt x="148" y="45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84" name="Freeform 11"/>
              <p:cNvSpPr/>
              <p:nvPr/>
            </p:nvSpPr>
            <p:spPr>
              <a:xfrm>
                <a:off x="864360" y="6001920"/>
                <a:ext cx="21960" cy="21960"/>
              </a:xfrm>
              <a:custGeom>
                <a:avLst/>
                <a:gdLst/>
                <a:ahLst/>
                <a:cxnLst/>
                <a:rect l="0" t="0" r="r" b="b"/>
                <a:pathLst>
                  <a:path w="61" h="61">
                    <a:moveTo>
                      <a:pt x="60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60" y="60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85" name="Freeform 12"/>
              <p:cNvSpPr/>
              <p:nvPr/>
            </p:nvSpPr>
            <p:spPr>
              <a:xfrm>
                <a:off x="932760" y="5851440"/>
                <a:ext cx="86040" cy="172440"/>
              </a:xfrm>
              <a:custGeom>
                <a:avLst/>
                <a:gdLst/>
                <a:ahLst/>
                <a:cxnLst/>
                <a:rect l="0" t="0" r="r" b="b"/>
                <a:pathLst>
                  <a:path w="239" h="479">
                    <a:moveTo>
                      <a:pt x="148" y="0"/>
                    </a:moveTo>
                    <a:lnTo>
                      <a:pt x="134" y="0"/>
                    </a:lnTo>
                    <a:cubicBezTo>
                      <a:pt x="92" y="44"/>
                      <a:pt x="34" y="46"/>
                      <a:pt x="0" y="46"/>
                    </a:cubicBezTo>
                    <a:lnTo>
                      <a:pt x="0" y="88"/>
                    </a:lnTo>
                    <a:cubicBezTo>
                      <a:pt x="24" y="86"/>
                      <a:pt x="58" y="86"/>
                      <a:pt x="92" y="70"/>
                    </a:cubicBezTo>
                    <a:lnTo>
                      <a:pt x="92" y="438"/>
                    </a:lnTo>
                    <a:lnTo>
                      <a:pt x="4" y="438"/>
                    </a:lnTo>
                    <a:lnTo>
                      <a:pt x="4" y="478"/>
                    </a:lnTo>
                    <a:lnTo>
                      <a:pt x="238" y="478"/>
                    </a:lnTo>
                    <a:lnTo>
                      <a:pt x="238" y="438"/>
                    </a:lnTo>
                    <a:lnTo>
                      <a:pt x="148" y="438"/>
                    </a:lnTo>
                    <a:lnTo>
                      <a:pt x="14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86" name="Freeform 13"/>
              <p:cNvSpPr/>
              <p:nvPr/>
            </p:nvSpPr>
            <p:spPr>
              <a:xfrm>
                <a:off x="1060920" y="6001920"/>
                <a:ext cx="21960" cy="53640"/>
              </a:xfrm>
              <a:custGeom>
                <a:avLst/>
                <a:gdLst/>
                <a:ahLst/>
                <a:cxnLst/>
                <a:rect l="0" t="0" r="r" b="b"/>
                <a:pathLst>
                  <a:path w="61" h="149">
                    <a:moveTo>
                      <a:pt x="60" y="58"/>
                    </a:moveTo>
                    <a:lnTo>
                      <a:pt x="60" y="0"/>
                    </a:lnTo>
                    <a:lnTo>
                      <a:pt x="0" y="0"/>
                    </a:lnTo>
                    <a:lnTo>
                      <a:pt x="0" y="60"/>
                    </a:lnTo>
                    <a:lnTo>
                      <a:pt x="18" y="60"/>
                    </a:lnTo>
                    <a:lnTo>
                      <a:pt x="0" y="148"/>
                    </a:lnTo>
                    <a:lnTo>
                      <a:pt x="30" y="148"/>
                    </a:lnTo>
                    <a:lnTo>
                      <a:pt x="60" y="5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87" name="Freeform 14"/>
              <p:cNvSpPr/>
              <p:nvPr/>
            </p:nvSpPr>
            <p:spPr>
              <a:xfrm>
                <a:off x="1212840" y="5844240"/>
                <a:ext cx="13932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7" h="635">
                    <a:moveTo>
                      <a:pt x="386" y="96"/>
                    </a:moveTo>
                    <a:cubicBezTo>
                      <a:pt x="386" y="44"/>
                      <a:pt x="346" y="0"/>
                      <a:pt x="290" y="0"/>
                    </a:cubicBezTo>
                    <a:cubicBezTo>
                      <a:pt x="248" y="0"/>
                      <a:pt x="228" y="12"/>
                      <a:pt x="204" y="30"/>
                    </a:cubicBezTo>
                    <a:cubicBezTo>
                      <a:pt x="164" y="58"/>
                      <a:pt x="126" y="126"/>
                      <a:pt x="112" y="180"/>
                    </a:cubicBezTo>
                    <a:lnTo>
                      <a:pt x="0" y="628"/>
                    </a:lnTo>
                    <a:cubicBezTo>
                      <a:pt x="0" y="630"/>
                      <a:pt x="2" y="634"/>
                      <a:pt x="8" y="634"/>
                    </a:cubicBezTo>
                    <a:cubicBezTo>
                      <a:pt x="14" y="634"/>
                      <a:pt x="16" y="634"/>
                      <a:pt x="18" y="632"/>
                    </a:cubicBezTo>
                    <a:lnTo>
                      <a:pt x="66" y="436"/>
                    </a:lnTo>
                    <a:cubicBezTo>
                      <a:pt x="80" y="478"/>
                      <a:pt x="112" y="504"/>
                      <a:pt x="162" y="504"/>
                    </a:cubicBezTo>
                    <a:cubicBezTo>
                      <a:pt x="214" y="504"/>
                      <a:pt x="268" y="480"/>
                      <a:pt x="298" y="450"/>
                    </a:cubicBezTo>
                    <a:cubicBezTo>
                      <a:pt x="332" y="416"/>
                      <a:pt x="356" y="372"/>
                      <a:pt x="356" y="320"/>
                    </a:cubicBezTo>
                    <a:cubicBezTo>
                      <a:pt x="356" y="268"/>
                      <a:pt x="330" y="232"/>
                      <a:pt x="304" y="214"/>
                    </a:cubicBezTo>
                    <a:cubicBezTo>
                      <a:pt x="344" y="192"/>
                      <a:pt x="386" y="148"/>
                      <a:pt x="386" y="96"/>
                    </a:cubicBezTo>
                    <a:moveTo>
                      <a:pt x="258" y="214"/>
                    </a:moveTo>
                    <a:cubicBezTo>
                      <a:pt x="248" y="218"/>
                      <a:pt x="242" y="218"/>
                      <a:pt x="224" y="218"/>
                    </a:cubicBezTo>
                    <a:cubicBezTo>
                      <a:pt x="214" y="218"/>
                      <a:pt x="200" y="220"/>
                      <a:pt x="192" y="216"/>
                    </a:cubicBezTo>
                    <a:cubicBezTo>
                      <a:pt x="194" y="208"/>
                      <a:pt x="220" y="210"/>
                      <a:pt x="228" y="210"/>
                    </a:cubicBezTo>
                    <a:cubicBezTo>
                      <a:pt x="242" y="210"/>
                      <a:pt x="248" y="210"/>
                      <a:pt x="258" y="214"/>
                    </a:cubicBezTo>
                    <a:moveTo>
                      <a:pt x="346" y="80"/>
                    </a:moveTo>
                    <a:cubicBezTo>
                      <a:pt x="346" y="130"/>
                      <a:pt x="318" y="180"/>
                      <a:pt x="282" y="202"/>
                    </a:cubicBezTo>
                    <a:cubicBezTo>
                      <a:pt x="262" y="196"/>
                      <a:pt x="248" y="194"/>
                      <a:pt x="228" y="194"/>
                    </a:cubicBezTo>
                    <a:cubicBezTo>
                      <a:pt x="212" y="194"/>
                      <a:pt x="174" y="194"/>
                      <a:pt x="174" y="216"/>
                    </a:cubicBezTo>
                    <a:cubicBezTo>
                      <a:pt x="172" y="236"/>
                      <a:pt x="210" y="234"/>
                      <a:pt x="222" y="234"/>
                    </a:cubicBezTo>
                    <a:cubicBezTo>
                      <a:pt x="248" y="234"/>
                      <a:pt x="258" y="234"/>
                      <a:pt x="280" y="224"/>
                    </a:cubicBezTo>
                    <a:cubicBezTo>
                      <a:pt x="306" y="250"/>
                      <a:pt x="310" y="272"/>
                      <a:pt x="310" y="304"/>
                    </a:cubicBezTo>
                    <a:cubicBezTo>
                      <a:pt x="312" y="346"/>
                      <a:pt x="296" y="398"/>
                      <a:pt x="276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6" y="490"/>
                      <a:pt x="80" y="448"/>
                      <a:pt x="80" y="398"/>
                    </a:cubicBezTo>
                    <a:cubicBezTo>
                      <a:pt x="80" y="392"/>
                      <a:pt x="80" y="380"/>
                      <a:pt x="84" y="368"/>
                    </a:cubicBezTo>
                    <a:lnTo>
                      <a:pt x="128" y="188"/>
                    </a:lnTo>
                    <a:cubicBezTo>
                      <a:pt x="144" y="128"/>
                      <a:pt x="196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88" name="Freeform 15"/>
              <p:cNvSpPr/>
              <p:nvPr/>
            </p:nvSpPr>
            <p:spPr>
              <a:xfrm>
                <a:off x="1366920" y="5937840"/>
                <a:ext cx="154440" cy="124200"/>
              </a:xfrm>
              <a:custGeom>
                <a:avLst/>
                <a:gdLst/>
                <a:ahLst/>
                <a:cxnLst/>
                <a:rect l="0" t="0" r="r" b="b"/>
                <a:pathLst>
                  <a:path w="429" h="345">
                    <a:moveTo>
                      <a:pt x="428" y="0"/>
                    </a:moveTo>
                    <a:lnTo>
                      <a:pt x="366" y="0"/>
                    </a:lnTo>
                    <a:lnTo>
                      <a:pt x="258" y="176"/>
                    </a:lnTo>
                    <a:cubicBezTo>
                      <a:pt x="226" y="226"/>
                      <a:pt x="196" y="276"/>
                      <a:pt x="188" y="294"/>
                    </a:cubicBezTo>
                    <a:cubicBezTo>
                      <a:pt x="186" y="290"/>
                      <a:pt x="186" y="272"/>
                      <a:pt x="168" y="182"/>
                    </a:cubicBezTo>
                    <a:lnTo>
                      <a:pt x="134" y="0"/>
                    </a:lnTo>
                    <a:lnTo>
                      <a:pt x="74" y="0"/>
                    </a:lnTo>
                    <a:lnTo>
                      <a:pt x="0" y="344"/>
                    </a:lnTo>
                    <a:lnTo>
                      <a:pt x="42" y="344"/>
                    </a:lnTo>
                    <a:lnTo>
                      <a:pt x="106" y="40"/>
                    </a:lnTo>
                    <a:cubicBezTo>
                      <a:pt x="108" y="62"/>
                      <a:pt x="120" y="124"/>
                      <a:pt x="124" y="152"/>
                    </a:cubicBezTo>
                    <a:lnTo>
                      <a:pt x="160" y="334"/>
                    </a:lnTo>
                    <a:lnTo>
                      <a:pt x="198" y="334"/>
                    </a:lnTo>
                    <a:lnTo>
                      <a:pt x="308" y="154"/>
                    </a:lnTo>
                    <a:cubicBezTo>
                      <a:pt x="330" y="120"/>
                      <a:pt x="368" y="58"/>
                      <a:pt x="376" y="40"/>
                    </a:cubicBezTo>
                    <a:lnTo>
                      <a:pt x="312" y="344"/>
                    </a:lnTo>
                    <a:lnTo>
                      <a:pt x="354" y="344"/>
                    </a:lnTo>
                    <a:lnTo>
                      <a:pt x="4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89" name="Freeform 16"/>
              <p:cNvSpPr/>
              <p:nvPr/>
            </p:nvSpPr>
            <p:spPr>
              <a:xfrm>
                <a:off x="1623960" y="5929200"/>
                <a:ext cx="169560" cy="61560"/>
              </a:xfrm>
              <a:custGeom>
                <a:avLst/>
                <a:gdLst/>
                <a:ahLst/>
                <a:cxnLst/>
                <a:rect l="0" t="0" r="r" b="b"/>
                <a:pathLst>
                  <a:path w="471" h="171">
                    <a:moveTo>
                      <a:pt x="446" y="28"/>
                    </a:moveTo>
                    <a:cubicBezTo>
                      <a:pt x="456" y="28"/>
                      <a:pt x="470" y="28"/>
                      <a:pt x="470" y="14"/>
                    </a:cubicBezTo>
                    <a:cubicBezTo>
                      <a:pt x="470" y="0"/>
                      <a:pt x="456" y="0"/>
                      <a:pt x="446" y="0"/>
                    </a:cubicBezTo>
                    <a:lnTo>
                      <a:pt x="24" y="0"/>
                    </a:lnTo>
                    <a:cubicBezTo>
                      <a:pt x="14" y="0"/>
                      <a:pt x="0" y="0"/>
                      <a:pt x="0" y="14"/>
                    </a:cubicBezTo>
                    <a:cubicBezTo>
                      <a:pt x="0" y="28"/>
                      <a:pt x="14" y="28"/>
                      <a:pt x="24" y="28"/>
                    </a:cubicBezTo>
                    <a:lnTo>
                      <a:pt x="446" y="28"/>
                    </a:lnTo>
                    <a:moveTo>
                      <a:pt x="446" y="170"/>
                    </a:moveTo>
                    <a:cubicBezTo>
                      <a:pt x="456" y="170"/>
                      <a:pt x="470" y="170"/>
                      <a:pt x="470" y="156"/>
                    </a:cubicBezTo>
                    <a:cubicBezTo>
                      <a:pt x="470" y="142"/>
                      <a:pt x="456" y="142"/>
                      <a:pt x="446" y="142"/>
                    </a:cubicBezTo>
                    <a:lnTo>
                      <a:pt x="24" y="142"/>
                    </a:lnTo>
                    <a:cubicBezTo>
                      <a:pt x="14" y="142"/>
                      <a:pt x="0" y="142"/>
                      <a:pt x="0" y="156"/>
                    </a:cubicBezTo>
                    <a:cubicBezTo>
                      <a:pt x="0" y="170"/>
                      <a:pt x="14" y="170"/>
                      <a:pt x="24" y="170"/>
                    </a:cubicBezTo>
                    <a:lnTo>
                      <a:pt x="446" y="17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90" name="Freeform 17"/>
              <p:cNvSpPr/>
              <p:nvPr/>
            </p:nvSpPr>
            <p:spPr>
              <a:xfrm>
                <a:off x="1887480" y="5851440"/>
                <a:ext cx="10620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295" h="495">
                    <a:moveTo>
                      <a:pt x="294" y="248"/>
                    </a:moveTo>
                    <a:cubicBezTo>
                      <a:pt x="294" y="192"/>
                      <a:pt x="290" y="128"/>
                      <a:pt x="262" y="70"/>
                    </a:cubicBezTo>
                    <a:cubicBezTo>
                      <a:pt x="232" y="16"/>
                      <a:pt x="184" y="0"/>
                      <a:pt x="148" y="0"/>
                    </a:cubicBezTo>
                    <a:cubicBezTo>
                      <a:pt x="106" y="0"/>
                      <a:pt x="56" y="20"/>
                      <a:pt x="26" y="82"/>
                    </a:cubicBezTo>
                    <a:cubicBezTo>
                      <a:pt x="4" y="134"/>
                      <a:pt x="0" y="192"/>
                      <a:pt x="0" y="248"/>
                    </a:cubicBezTo>
                    <a:cubicBezTo>
                      <a:pt x="0" y="304"/>
                      <a:pt x="2" y="356"/>
                      <a:pt x="24" y="408"/>
                    </a:cubicBezTo>
                    <a:cubicBezTo>
                      <a:pt x="52" y="474"/>
                      <a:pt x="106" y="494"/>
                      <a:pt x="146" y="494"/>
                    </a:cubicBezTo>
                    <a:cubicBezTo>
                      <a:pt x="198" y="494"/>
                      <a:pt x="242" y="466"/>
                      <a:pt x="266" y="416"/>
                    </a:cubicBezTo>
                    <a:cubicBezTo>
                      <a:pt x="286" y="370"/>
                      <a:pt x="294" y="324"/>
                      <a:pt x="294" y="248"/>
                    </a:cubicBezTo>
                    <a:moveTo>
                      <a:pt x="148" y="450"/>
                    </a:moveTo>
                    <a:cubicBezTo>
                      <a:pt x="110" y="450"/>
                      <a:pt x="82" y="424"/>
                      <a:pt x="68" y="374"/>
                    </a:cubicBezTo>
                    <a:cubicBezTo>
                      <a:pt x="56" y="334"/>
                      <a:pt x="56" y="296"/>
                      <a:pt x="56" y="240"/>
                    </a:cubicBezTo>
                    <a:cubicBezTo>
                      <a:pt x="56" y="196"/>
                      <a:pt x="56" y="154"/>
                      <a:pt x="68" y="114"/>
                    </a:cubicBezTo>
                    <a:cubicBezTo>
                      <a:pt x="72" y="100"/>
                      <a:pt x="90" y="44"/>
                      <a:pt x="146" y="44"/>
                    </a:cubicBezTo>
                    <a:cubicBezTo>
                      <a:pt x="202" y="44"/>
                      <a:pt x="220" y="96"/>
                      <a:pt x="226" y="110"/>
                    </a:cubicBezTo>
                    <a:cubicBezTo>
                      <a:pt x="238" y="148"/>
                      <a:pt x="238" y="196"/>
                      <a:pt x="238" y="240"/>
                    </a:cubicBezTo>
                    <a:cubicBezTo>
                      <a:pt x="238" y="286"/>
                      <a:pt x="238" y="332"/>
                      <a:pt x="226" y="376"/>
                    </a:cubicBezTo>
                    <a:cubicBezTo>
                      <a:pt x="208" y="440"/>
                      <a:pt x="170" y="450"/>
                      <a:pt x="148" y="45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91" name="Freeform 18"/>
              <p:cNvSpPr/>
              <p:nvPr/>
            </p:nvSpPr>
            <p:spPr>
              <a:xfrm>
                <a:off x="2027880" y="6001920"/>
                <a:ext cx="21960" cy="21960"/>
              </a:xfrm>
              <a:custGeom>
                <a:avLst/>
                <a:gdLst/>
                <a:ahLst/>
                <a:cxnLst/>
                <a:rect l="0" t="0" r="r" b="b"/>
                <a:pathLst>
                  <a:path w="61" h="61">
                    <a:moveTo>
                      <a:pt x="60" y="0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60" y="60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92" name="Freeform 19"/>
              <p:cNvSpPr/>
              <p:nvPr/>
            </p:nvSpPr>
            <p:spPr>
              <a:xfrm>
                <a:off x="2084040" y="5851440"/>
                <a:ext cx="106200" cy="178200"/>
              </a:xfrm>
              <a:custGeom>
                <a:avLst/>
                <a:gdLst/>
                <a:ahLst/>
                <a:cxnLst/>
                <a:rect l="0" t="0" r="r" b="b"/>
                <a:pathLst>
                  <a:path w="295" h="495">
                    <a:moveTo>
                      <a:pt x="36" y="116"/>
                    </a:moveTo>
                    <a:cubicBezTo>
                      <a:pt x="56" y="66"/>
                      <a:pt x="102" y="40"/>
                      <a:pt x="146" y="40"/>
                    </a:cubicBezTo>
                    <a:cubicBezTo>
                      <a:pt x="182" y="40"/>
                      <a:pt x="216" y="62"/>
                      <a:pt x="216" y="108"/>
                    </a:cubicBezTo>
                    <a:cubicBezTo>
                      <a:pt x="216" y="150"/>
                      <a:pt x="188" y="192"/>
                      <a:pt x="144" y="202"/>
                    </a:cubicBezTo>
                    <a:cubicBezTo>
                      <a:pt x="140" y="202"/>
                      <a:pt x="138" y="202"/>
                      <a:pt x="88" y="206"/>
                    </a:cubicBezTo>
                    <a:lnTo>
                      <a:pt x="88" y="250"/>
                    </a:lnTo>
                    <a:lnTo>
                      <a:pt x="138" y="250"/>
                    </a:lnTo>
                    <a:cubicBezTo>
                      <a:pt x="216" y="250"/>
                      <a:pt x="230" y="316"/>
                      <a:pt x="230" y="350"/>
                    </a:cubicBezTo>
                    <a:cubicBezTo>
                      <a:pt x="230" y="406"/>
                      <a:pt x="198" y="450"/>
                      <a:pt x="144" y="450"/>
                    </a:cubicBezTo>
                    <a:cubicBezTo>
                      <a:pt x="94" y="450"/>
                      <a:pt x="38" y="426"/>
                      <a:pt x="8" y="378"/>
                    </a:cubicBezTo>
                    <a:lnTo>
                      <a:pt x="0" y="420"/>
                    </a:lnTo>
                    <a:cubicBezTo>
                      <a:pt x="52" y="486"/>
                      <a:pt x="116" y="494"/>
                      <a:pt x="146" y="494"/>
                    </a:cubicBezTo>
                    <a:cubicBezTo>
                      <a:pt x="232" y="494"/>
                      <a:pt x="294" y="426"/>
                      <a:pt x="294" y="352"/>
                    </a:cubicBezTo>
                    <a:cubicBezTo>
                      <a:pt x="294" y="288"/>
                      <a:pt x="244" y="244"/>
                      <a:pt x="196" y="228"/>
                    </a:cubicBezTo>
                    <a:cubicBezTo>
                      <a:pt x="250" y="200"/>
                      <a:pt x="274" y="152"/>
                      <a:pt x="274" y="108"/>
                    </a:cubicBezTo>
                    <a:cubicBezTo>
                      <a:pt x="274" y="46"/>
                      <a:pt x="216" y="0"/>
                      <a:pt x="146" y="0"/>
                    </a:cubicBezTo>
                    <a:cubicBezTo>
                      <a:pt x="92" y="0"/>
                      <a:pt x="40" y="28"/>
                      <a:pt x="10" y="78"/>
                    </a:cubicBezTo>
                    <a:lnTo>
                      <a:pt x="36" y="11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</p:grpSp>
      <p:sp>
        <p:nvSpPr>
          <p:cNvPr id="3293" name="TextShape 20"/>
          <p:cNvSpPr txBox="1"/>
          <p:nvPr/>
        </p:nvSpPr>
        <p:spPr>
          <a:xfrm>
            <a:off x="5499720" y="2190960"/>
            <a:ext cx="2668680" cy="1188000"/>
          </a:xfrm>
          <a:prstGeom prst="rect">
            <a:avLst/>
          </a:prstGeom>
          <a:solidFill>
            <a:srgbClr val="F4EAA8">
              <a:alpha val="50000"/>
            </a:srgbClr>
          </a:solidFill>
          <a:ln>
            <a:solidFill>
              <a:srgbClr val="002147"/>
            </a:solidFill>
          </a:ln>
        </p:spPr>
        <p:txBody>
          <a:bodyPr lIns="36000" tIns="36000" rIns="36000" bIns="36000">
            <a:spAutoFit/>
          </a:bodyPr>
          <a:lstStyle/>
          <a:p>
            <a:r>
              <a:rPr lang="en-GB" sz="2400" b="1" strike="noStrike" spc="-1">
                <a:solidFill>
                  <a:srgbClr val="0066CC"/>
                </a:solidFill>
                <a:latin typeface="Wingdings"/>
                <a:ea typeface="Zapf Dingbats"/>
              </a:rPr>
              <a:t>F</a:t>
            </a:r>
            <a:r>
              <a:rPr lang="en-GB" sz="2400" b="1" i="1" strike="noStrike" spc="-1">
                <a:solidFill>
                  <a:srgbClr val="0066CC"/>
                </a:solidFill>
                <a:latin typeface="Calibri"/>
                <a:ea typeface="Zapf Dingbats"/>
              </a:rPr>
              <a:t> </a:t>
            </a:r>
            <a:r>
              <a:rPr lang="en-US" sz="2400" b="0" strike="noStrike" spc="-1">
                <a:solidFill>
                  <a:srgbClr val="0066CC"/>
                </a:solidFill>
                <a:latin typeface="Calibri"/>
                <a:ea typeface="Zapf Dingbats"/>
              </a:rPr>
              <a:t>Reveal missing</a:t>
            </a:r>
            <a:endParaRPr lang="en-US" sz="2400" b="0" strike="noStrike" spc="-1">
              <a:latin typeface="Calibri"/>
            </a:endParaRPr>
          </a:p>
          <a:p>
            <a:r>
              <a:rPr lang="en-US" sz="2400" b="0" strike="noStrike" spc="-1">
                <a:solidFill>
                  <a:srgbClr val="0066CC"/>
                </a:solidFill>
                <a:latin typeface="Calibri"/>
                <a:ea typeface="Zapf Dingbats"/>
              </a:rPr>
              <a:t>     charges relevant</a:t>
            </a:r>
            <a:endParaRPr lang="en-US" sz="2400" b="0" strike="noStrike" spc="-1">
              <a:latin typeface="Calibri"/>
            </a:endParaRPr>
          </a:p>
          <a:p>
            <a:r>
              <a:rPr lang="en-US" sz="2400" b="0" strike="noStrike" spc="-1">
                <a:solidFill>
                  <a:srgbClr val="0066CC"/>
                </a:solidFill>
                <a:latin typeface="Calibri"/>
                <a:ea typeface="Zapf Dingbats"/>
              </a:rPr>
              <a:t>     to dynamics</a:t>
            </a:r>
            <a:endParaRPr lang="en-US" sz="2400" b="0" strike="noStrike" spc="-1">
              <a:latin typeface="Calibri"/>
            </a:endParaRPr>
          </a:p>
        </p:txBody>
      </p:sp>
      <p:grpSp>
        <p:nvGrpSpPr>
          <p:cNvPr id="3294" name="Group 21"/>
          <p:cNvGrpSpPr/>
          <p:nvPr/>
        </p:nvGrpSpPr>
        <p:grpSpPr>
          <a:xfrm>
            <a:off x="5594400" y="3484800"/>
            <a:ext cx="2550960" cy="1392480"/>
            <a:chOff x="5594400" y="3484800"/>
            <a:chExt cx="2550960" cy="1392480"/>
          </a:xfrm>
        </p:grpSpPr>
        <p:grpSp>
          <p:nvGrpSpPr>
            <p:cNvPr id="3295" name="Group 22"/>
            <p:cNvGrpSpPr/>
            <p:nvPr/>
          </p:nvGrpSpPr>
          <p:grpSpPr>
            <a:xfrm>
              <a:off x="6387840" y="3484800"/>
              <a:ext cx="1757520" cy="1392480"/>
              <a:chOff x="6387840" y="3484800"/>
              <a:chExt cx="1757520" cy="1392480"/>
            </a:xfrm>
          </p:grpSpPr>
          <p:sp>
            <p:nvSpPr>
              <p:cNvPr id="3296" name="Freeform 23"/>
              <p:cNvSpPr/>
              <p:nvPr/>
            </p:nvSpPr>
            <p:spPr>
              <a:xfrm>
                <a:off x="6387840" y="3484800"/>
                <a:ext cx="1757880" cy="1392840"/>
              </a:xfrm>
              <a:custGeom>
                <a:avLst/>
                <a:gdLst/>
                <a:ahLst/>
                <a:cxnLst/>
                <a:rect l="0" t="0" r="r" b="b"/>
                <a:pathLst>
                  <a:path w="4883" h="3869">
                    <a:moveTo>
                      <a:pt x="2440" y="3868"/>
                    </a:moveTo>
                    <a:lnTo>
                      <a:pt x="0" y="3868"/>
                    </a:lnTo>
                    <a:lnTo>
                      <a:pt x="0" y="0"/>
                    </a:lnTo>
                    <a:lnTo>
                      <a:pt x="4882" y="0"/>
                    </a:lnTo>
                    <a:lnTo>
                      <a:pt x="4882" y="3868"/>
                    </a:lnTo>
                    <a:lnTo>
                      <a:pt x="2440" y="3868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297" name="Freeform 24"/>
              <p:cNvSpPr/>
              <p:nvPr/>
            </p:nvSpPr>
            <p:spPr>
              <a:xfrm>
                <a:off x="6438960" y="3558240"/>
                <a:ext cx="96840" cy="12060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335">
                    <a:moveTo>
                      <a:pt x="268" y="172"/>
                    </a:moveTo>
                    <a:cubicBezTo>
                      <a:pt x="268" y="148"/>
                      <a:pt x="268" y="94"/>
                      <a:pt x="240" y="52"/>
                    </a:cubicBezTo>
                    <a:cubicBezTo>
                      <a:pt x="212" y="8"/>
                      <a:pt x="168" y="0"/>
                      <a:pt x="142" y="0"/>
                    </a:cubicBezTo>
                    <a:cubicBezTo>
                      <a:pt x="64" y="0"/>
                      <a:pt x="0" y="74"/>
                      <a:pt x="0" y="166"/>
                    </a:cubicBezTo>
                    <a:cubicBezTo>
                      <a:pt x="0" y="260"/>
                      <a:pt x="68" y="334"/>
                      <a:pt x="152" y="334"/>
                    </a:cubicBezTo>
                    <a:cubicBezTo>
                      <a:pt x="198" y="334"/>
                      <a:pt x="238" y="316"/>
                      <a:pt x="266" y="298"/>
                    </a:cubicBezTo>
                    <a:lnTo>
                      <a:pt x="262" y="252"/>
                    </a:lnTo>
                    <a:cubicBezTo>
                      <a:pt x="216" y="288"/>
                      <a:pt x="170" y="290"/>
                      <a:pt x="154" y="290"/>
                    </a:cubicBezTo>
                    <a:cubicBezTo>
                      <a:pt x="98" y="290"/>
                      <a:pt x="52" y="240"/>
                      <a:pt x="50" y="172"/>
                    </a:cubicBezTo>
                    <a:lnTo>
                      <a:pt x="268" y="172"/>
                    </a:lnTo>
                    <a:moveTo>
                      <a:pt x="54" y="132"/>
                    </a:moveTo>
                    <a:cubicBezTo>
                      <a:pt x="64" y="78"/>
                      <a:pt x="102" y="44"/>
                      <a:pt x="142" y="44"/>
                    </a:cubicBezTo>
                    <a:cubicBezTo>
                      <a:pt x="180" y="44"/>
                      <a:pt x="218" y="68"/>
                      <a:pt x="228" y="132"/>
                    </a:cubicBezTo>
                    <a:lnTo>
                      <a:pt x="54" y="13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98" name="Freeform 25"/>
              <p:cNvSpPr/>
              <p:nvPr/>
            </p:nvSpPr>
            <p:spPr>
              <a:xfrm>
                <a:off x="6542640" y="3562560"/>
                <a:ext cx="117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315">
                    <a:moveTo>
                      <a:pt x="184" y="152"/>
                    </a:moveTo>
                    <a:lnTo>
                      <a:pt x="314" y="0"/>
                    </a:lnTo>
                    <a:lnTo>
                      <a:pt x="256" y="0"/>
                    </a:lnTo>
                    <a:lnTo>
                      <a:pt x="160" y="116"/>
                    </a:lnTo>
                    <a:lnTo>
                      <a:pt x="62" y="0"/>
                    </a:lnTo>
                    <a:lnTo>
                      <a:pt x="4" y="0"/>
                    </a:lnTo>
                    <a:lnTo>
                      <a:pt x="138" y="152"/>
                    </a:lnTo>
                    <a:lnTo>
                      <a:pt x="0" y="314"/>
                    </a:lnTo>
                    <a:lnTo>
                      <a:pt x="58" y="314"/>
                    </a:lnTo>
                    <a:lnTo>
                      <a:pt x="160" y="182"/>
                    </a:lnTo>
                    <a:lnTo>
                      <a:pt x="266" y="314"/>
                    </a:lnTo>
                    <a:lnTo>
                      <a:pt x="326" y="314"/>
                    </a:lnTo>
                    <a:lnTo>
                      <a:pt x="184" y="1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299" name="Freeform 26"/>
              <p:cNvSpPr/>
              <p:nvPr/>
            </p:nvSpPr>
            <p:spPr>
              <a:xfrm>
                <a:off x="6680160" y="3559680"/>
                <a:ext cx="1018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459">
                    <a:moveTo>
                      <a:pt x="56" y="288"/>
                    </a:moveTo>
                    <a:cubicBezTo>
                      <a:pt x="78" y="310"/>
                      <a:pt x="108" y="328"/>
                      <a:pt x="150" y="328"/>
                    </a:cubicBezTo>
                    <a:cubicBezTo>
                      <a:pt x="220" y="328"/>
                      <a:pt x="282" y="260"/>
                      <a:pt x="282" y="164"/>
                    </a:cubicBezTo>
                    <a:cubicBezTo>
                      <a:pt x="282" y="80"/>
                      <a:pt x="238" y="0"/>
                      <a:pt x="170" y="0"/>
                    </a:cubicBezTo>
                    <a:cubicBezTo>
                      <a:pt x="126" y="0"/>
                      <a:pt x="86" y="14"/>
                      <a:pt x="54" y="42"/>
                    </a:cubicBezTo>
                    <a:lnTo>
                      <a:pt x="54" y="8"/>
                    </a:lnTo>
                    <a:lnTo>
                      <a:pt x="0" y="8"/>
                    </a:lnTo>
                    <a:lnTo>
                      <a:pt x="0" y="458"/>
                    </a:lnTo>
                    <a:lnTo>
                      <a:pt x="56" y="458"/>
                    </a:lnTo>
                    <a:lnTo>
                      <a:pt x="56" y="288"/>
                    </a:lnTo>
                    <a:moveTo>
                      <a:pt x="56" y="86"/>
                    </a:moveTo>
                    <a:cubicBezTo>
                      <a:pt x="72" y="62"/>
                      <a:pt x="100" y="46"/>
                      <a:pt x="130" y="46"/>
                    </a:cubicBezTo>
                    <a:cubicBezTo>
                      <a:pt x="184" y="46"/>
                      <a:pt x="226" y="98"/>
                      <a:pt x="226" y="164"/>
                    </a:cubicBezTo>
                    <a:cubicBezTo>
                      <a:pt x="226" y="236"/>
                      <a:pt x="176" y="286"/>
                      <a:pt x="124" y="286"/>
                    </a:cubicBezTo>
                    <a:cubicBezTo>
                      <a:pt x="96" y="286"/>
                      <a:pt x="76" y="272"/>
                      <a:pt x="62" y="252"/>
                    </a:cubicBezTo>
                    <a:cubicBezTo>
                      <a:pt x="56" y="242"/>
                      <a:pt x="56" y="240"/>
                      <a:pt x="56" y="228"/>
                    </a:cubicBezTo>
                    <a:lnTo>
                      <a:pt x="56" y="8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00" name="Freeform 27"/>
              <p:cNvSpPr/>
              <p:nvPr/>
            </p:nvSpPr>
            <p:spPr>
              <a:xfrm>
                <a:off x="6809760" y="348480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136" y="0"/>
                    </a:moveTo>
                    <a:cubicBezTo>
                      <a:pt x="114" y="22"/>
                      <a:pt x="66" y="64"/>
                      <a:pt x="34" y="150"/>
                    </a:cubicBezTo>
                    <a:cubicBezTo>
                      <a:pt x="4" y="226"/>
                      <a:pt x="0" y="302"/>
                      <a:pt x="0" y="352"/>
                    </a:cubicBezTo>
                    <a:cubicBezTo>
                      <a:pt x="0" y="580"/>
                      <a:pt x="102" y="674"/>
                      <a:pt x="136" y="704"/>
                    </a:cubicBezTo>
                    <a:lnTo>
                      <a:pt x="180" y="704"/>
                    </a:lnTo>
                    <a:cubicBezTo>
                      <a:pt x="146" y="672"/>
                      <a:pt x="56" y="580"/>
                      <a:pt x="56" y="352"/>
                    </a:cubicBezTo>
                    <a:cubicBezTo>
                      <a:pt x="56" y="312"/>
                      <a:pt x="58" y="230"/>
                      <a:pt x="86" y="148"/>
                    </a:cubicBezTo>
                    <a:cubicBezTo>
                      <a:pt x="116" y="66"/>
                      <a:pt x="156" y="24"/>
                      <a:pt x="180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01" name="Freeform 28"/>
              <p:cNvSpPr/>
              <p:nvPr/>
            </p:nvSpPr>
            <p:spPr>
              <a:xfrm>
                <a:off x="6909120" y="3606480"/>
                <a:ext cx="15588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3" h="31">
                    <a:moveTo>
                      <a:pt x="406" y="30"/>
                    </a:moveTo>
                    <a:cubicBezTo>
                      <a:pt x="418" y="30"/>
                      <a:pt x="432" y="30"/>
                      <a:pt x="432" y="16"/>
                    </a:cubicBezTo>
                    <a:cubicBezTo>
                      <a:pt x="432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2" y="0"/>
                      <a:pt x="0" y="0"/>
                      <a:pt x="0" y="16"/>
                    </a:cubicBezTo>
                    <a:cubicBezTo>
                      <a:pt x="0" y="30"/>
                      <a:pt x="12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02" name="Freeform 29"/>
              <p:cNvSpPr/>
              <p:nvPr/>
            </p:nvSpPr>
            <p:spPr>
              <a:xfrm>
                <a:off x="7092720" y="3495600"/>
                <a:ext cx="13932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7" h="635">
                    <a:moveTo>
                      <a:pt x="386" y="96"/>
                    </a:moveTo>
                    <a:cubicBezTo>
                      <a:pt x="386" y="44"/>
                      <a:pt x="346" y="0"/>
                      <a:pt x="290" y="0"/>
                    </a:cubicBezTo>
                    <a:cubicBezTo>
                      <a:pt x="248" y="0"/>
                      <a:pt x="228" y="12"/>
                      <a:pt x="204" y="30"/>
                    </a:cubicBezTo>
                    <a:cubicBezTo>
                      <a:pt x="164" y="58"/>
                      <a:pt x="126" y="126"/>
                      <a:pt x="112" y="180"/>
                    </a:cubicBezTo>
                    <a:lnTo>
                      <a:pt x="0" y="628"/>
                    </a:lnTo>
                    <a:cubicBezTo>
                      <a:pt x="0" y="630"/>
                      <a:pt x="2" y="634"/>
                      <a:pt x="8" y="634"/>
                    </a:cubicBezTo>
                    <a:cubicBezTo>
                      <a:pt x="14" y="634"/>
                      <a:pt x="16" y="634"/>
                      <a:pt x="18" y="632"/>
                    </a:cubicBezTo>
                    <a:lnTo>
                      <a:pt x="66" y="436"/>
                    </a:lnTo>
                    <a:cubicBezTo>
                      <a:pt x="80" y="478"/>
                      <a:pt x="112" y="504"/>
                      <a:pt x="162" y="504"/>
                    </a:cubicBezTo>
                    <a:cubicBezTo>
                      <a:pt x="214" y="504"/>
                      <a:pt x="268" y="480"/>
                      <a:pt x="298" y="450"/>
                    </a:cubicBezTo>
                    <a:cubicBezTo>
                      <a:pt x="332" y="416"/>
                      <a:pt x="356" y="372"/>
                      <a:pt x="356" y="320"/>
                    </a:cubicBezTo>
                    <a:cubicBezTo>
                      <a:pt x="356" y="268"/>
                      <a:pt x="330" y="232"/>
                      <a:pt x="304" y="214"/>
                    </a:cubicBezTo>
                    <a:cubicBezTo>
                      <a:pt x="344" y="192"/>
                      <a:pt x="386" y="148"/>
                      <a:pt x="386" y="96"/>
                    </a:cubicBezTo>
                    <a:moveTo>
                      <a:pt x="258" y="214"/>
                    </a:moveTo>
                    <a:cubicBezTo>
                      <a:pt x="248" y="218"/>
                      <a:pt x="242" y="218"/>
                      <a:pt x="224" y="218"/>
                    </a:cubicBezTo>
                    <a:cubicBezTo>
                      <a:pt x="214" y="218"/>
                      <a:pt x="200" y="220"/>
                      <a:pt x="192" y="216"/>
                    </a:cubicBezTo>
                    <a:cubicBezTo>
                      <a:pt x="194" y="208"/>
                      <a:pt x="220" y="210"/>
                      <a:pt x="228" y="210"/>
                    </a:cubicBezTo>
                    <a:cubicBezTo>
                      <a:pt x="242" y="210"/>
                      <a:pt x="248" y="210"/>
                      <a:pt x="258" y="214"/>
                    </a:cubicBezTo>
                    <a:moveTo>
                      <a:pt x="346" y="80"/>
                    </a:moveTo>
                    <a:cubicBezTo>
                      <a:pt x="346" y="130"/>
                      <a:pt x="318" y="180"/>
                      <a:pt x="282" y="202"/>
                    </a:cubicBezTo>
                    <a:cubicBezTo>
                      <a:pt x="262" y="196"/>
                      <a:pt x="248" y="194"/>
                      <a:pt x="228" y="194"/>
                    </a:cubicBezTo>
                    <a:cubicBezTo>
                      <a:pt x="212" y="194"/>
                      <a:pt x="174" y="194"/>
                      <a:pt x="174" y="216"/>
                    </a:cubicBezTo>
                    <a:cubicBezTo>
                      <a:pt x="172" y="236"/>
                      <a:pt x="210" y="234"/>
                      <a:pt x="222" y="234"/>
                    </a:cubicBezTo>
                    <a:cubicBezTo>
                      <a:pt x="248" y="234"/>
                      <a:pt x="258" y="234"/>
                      <a:pt x="280" y="224"/>
                    </a:cubicBezTo>
                    <a:cubicBezTo>
                      <a:pt x="306" y="250"/>
                      <a:pt x="310" y="272"/>
                      <a:pt x="310" y="304"/>
                    </a:cubicBezTo>
                    <a:cubicBezTo>
                      <a:pt x="312" y="346"/>
                      <a:pt x="296" y="398"/>
                      <a:pt x="276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6" y="490"/>
                      <a:pt x="80" y="448"/>
                      <a:pt x="80" y="398"/>
                    </a:cubicBezTo>
                    <a:cubicBezTo>
                      <a:pt x="80" y="392"/>
                      <a:pt x="80" y="380"/>
                      <a:pt x="84" y="368"/>
                    </a:cubicBezTo>
                    <a:lnTo>
                      <a:pt x="128" y="188"/>
                    </a:lnTo>
                    <a:cubicBezTo>
                      <a:pt x="144" y="128"/>
                      <a:pt x="196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03" name="Freeform 30"/>
              <p:cNvSpPr/>
              <p:nvPr/>
            </p:nvSpPr>
            <p:spPr>
              <a:xfrm>
                <a:off x="7252560" y="3499200"/>
                <a:ext cx="19044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529" h="491">
                    <a:moveTo>
                      <a:pt x="296" y="0"/>
                    </a:moveTo>
                    <a:lnTo>
                      <a:pt x="232" y="0"/>
                    </a:lnTo>
                    <a:lnTo>
                      <a:pt x="0" y="490"/>
                    </a:lnTo>
                    <a:lnTo>
                      <a:pt x="528" y="490"/>
                    </a:lnTo>
                    <a:lnTo>
                      <a:pt x="296" y="0"/>
                    </a:lnTo>
                    <a:moveTo>
                      <a:pt x="182" y="216"/>
                    </a:moveTo>
                    <a:cubicBezTo>
                      <a:pt x="222" y="132"/>
                      <a:pt x="248" y="76"/>
                      <a:pt x="256" y="48"/>
                    </a:cubicBezTo>
                    <a:cubicBezTo>
                      <a:pt x="258" y="58"/>
                      <a:pt x="264" y="72"/>
                      <a:pt x="302" y="156"/>
                    </a:cubicBezTo>
                    <a:lnTo>
                      <a:pt x="430" y="432"/>
                    </a:lnTo>
                    <a:lnTo>
                      <a:pt x="82" y="432"/>
                    </a:lnTo>
                    <a:lnTo>
                      <a:pt x="182" y="21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04" name="Freeform 31"/>
              <p:cNvSpPr/>
              <p:nvPr/>
            </p:nvSpPr>
            <p:spPr>
              <a:xfrm>
                <a:off x="7476480" y="3499920"/>
                <a:ext cx="147240" cy="176040"/>
              </a:xfrm>
              <a:custGeom>
                <a:avLst/>
                <a:gdLst/>
                <a:ahLst/>
                <a:cxnLst/>
                <a:rect l="0" t="0" r="r" b="b"/>
                <a:pathLst>
                  <a:path w="409" h="489">
                    <a:moveTo>
                      <a:pt x="110" y="266"/>
                    </a:moveTo>
                    <a:lnTo>
                      <a:pt x="324" y="266"/>
                    </a:lnTo>
                    <a:lnTo>
                      <a:pt x="332" y="222"/>
                    </a:lnTo>
                    <a:lnTo>
                      <a:pt x="120" y="222"/>
                    </a:lnTo>
                    <a:lnTo>
                      <a:pt x="156" y="46"/>
                    </a:lnTo>
                    <a:lnTo>
                      <a:pt x="250" y="46"/>
                    </a:lnTo>
                    <a:cubicBezTo>
                      <a:pt x="258" y="46"/>
                      <a:pt x="266" y="46"/>
                      <a:pt x="274" y="46"/>
                    </a:cubicBezTo>
                    <a:lnTo>
                      <a:pt x="400" y="46"/>
                    </a:lnTo>
                    <a:lnTo>
                      <a:pt x="408" y="0"/>
                    </a:lnTo>
                    <a:lnTo>
                      <a:pt x="104" y="0"/>
                    </a:lnTo>
                    <a:lnTo>
                      <a:pt x="0" y="488"/>
                    </a:lnTo>
                    <a:lnTo>
                      <a:pt x="62" y="488"/>
                    </a:lnTo>
                    <a:lnTo>
                      <a:pt x="110" y="26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05" name="Freeform 32"/>
              <p:cNvSpPr/>
              <p:nvPr/>
            </p:nvSpPr>
            <p:spPr>
              <a:xfrm>
                <a:off x="7608960" y="3587760"/>
                <a:ext cx="101880" cy="12780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355">
                    <a:moveTo>
                      <a:pt x="282" y="202"/>
                    </a:moveTo>
                    <a:lnTo>
                      <a:pt x="170" y="202"/>
                    </a:lnTo>
                    <a:lnTo>
                      <a:pt x="170" y="234"/>
                    </a:lnTo>
                    <a:lnTo>
                      <a:pt x="238" y="234"/>
                    </a:lnTo>
                    <a:lnTo>
                      <a:pt x="238" y="310"/>
                    </a:lnTo>
                    <a:cubicBezTo>
                      <a:pt x="216" y="316"/>
                      <a:pt x="196" y="320"/>
                      <a:pt x="172" y="320"/>
                    </a:cubicBezTo>
                    <a:cubicBezTo>
                      <a:pt x="96" y="320"/>
                      <a:pt x="50" y="248"/>
                      <a:pt x="50" y="178"/>
                    </a:cubicBezTo>
                    <a:cubicBezTo>
                      <a:pt x="50" y="110"/>
                      <a:pt x="96" y="34"/>
                      <a:pt x="170" y="34"/>
                    </a:cubicBezTo>
                    <a:cubicBezTo>
                      <a:pt x="216" y="34"/>
                      <a:pt x="244" y="48"/>
                      <a:pt x="270" y="70"/>
                    </a:cubicBezTo>
                    <a:lnTo>
                      <a:pt x="278" y="24"/>
                    </a:lnTo>
                    <a:cubicBezTo>
                      <a:pt x="244" y="8"/>
                      <a:pt x="214" y="0"/>
                      <a:pt x="176" y="0"/>
                    </a:cubicBezTo>
                    <a:cubicBezTo>
                      <a:pt x="76" y="0"/>
                      <a:pt x="0" y="78"/>
                      <a:pt x="0" y="178"/>
                    </a:cubicBezTo>
                    <a:cubicBezTo>
                      <a:pt x="0" y="274"/>
                      <a:pt x="74" y="354"/>
                      <a:pt x="172" y="354"/>
                    </a:cubicBezTo>
                    <a:cubicBezTo>
                      <a:pt x="208" y="354"/>
                      <a:pt x="250" y="346"/>
                      <a:pt x="282" y="330"/>
                    </a:cubicBezTo>
                    <a:lnTo>
                      <a:pt x="282" y="20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06" name="Freeform 33"/>
              <p:cNvSpPr/>
              <p:nvPr/>
            </p:nvSpPr>
            <p:spPr>
              <a:xfrm>
                <a:off x="7735680" y="3591360"/>
                <a:ext cx="19080" cy="122760"/>
              </a:xfrm>
              <a:custGeom>
                <a:avLst/>
                <a:gdLst/>
                <a:ahLst/>
                <a:cxnLst/>
                <a:rect l="0" t="0" r="r" b="b"/>
                <a:pathLst>
                  <a:path w="53" h="341">
                    <a:moveTo>
                      <a:pt x="52" y="0"/>
                    </a:moveTo>
                    <a:lnTo>
                      <a:pt x="0" y="0"/>
                    </a:lnTo>
                    <a:lnTo>
                      <a:pt x="0" y="50"/>
                    </a:lnTo>
                    <a:lnTo>
                      <a:pt x="52" y="50"/>
                    </a:lnTo>
                    <a:lnTo>
                      <a:pt x="52" y="0"/>
                    </a:lnTo>
                    <a:moveTo>
                      <a:pt x="48" y="120"/>
                    </a:moveTo>
                    <a:lnTo>
                      <a:pt x="4" y="120"/>
                    </a:lnTo>
                    <a:lnTo>
                      <a:pt x="4" y="340"/>
                    </a:lnTo>
                    <a:lnTo>
                      <a:pt x="48" y="340"/>
                    </a:lnTo>
                    <a:lnTo>
                      <a:pt x="48" y="12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07" name="Freeform 34"/>
              <p:cNvSpPr/>
              <p:nvPr/>
            </p:nvSpPr>
            <p:spPr>
              <a:xfrm>
                <a:off x="7781760" y="3589920"/>
                <a:ext cx="76680" cy="125640"/>
              </a:xfrm>
              <a:custGeom>
                <a:avLst/>
                <a:gdLst/>
                <a:ahLst/>
                <a:cxnLst/>
                <a:rect l="0" t="0" r="r" b="b"/>
                <a:pathLst>
                  <a:path w="213" h="349">
                    <a:moveTo>
                      <a:pt x="42" y="0"/>
                    </a:moveTo>
                    <a:lnTo>
                      <a:pt x="0" y="0"/>
                    </a:lnTo>
                    <a:lnTo>
                      <a:pt x="0" y="344"/>
                    </a:lnTo>
                    <a:lnTo>
                      <a:pt x="44" y="344"/>
                    </a:lnTo>
                    <a:lnTo>
                      <a:pt x="44" y="320"/>
                    </a:lnTo>
                    <a:cubicBezTo>
                      <a:pt x="54" y="330"/>
                      <a:pt x="78" y="348"/>
                      <a:pt x="114" y="348"/>
                    </a:cubicBezTo>
                    <a:cubicBezTo>
                      <a:pt x="168" y="348"/>
                      <a:pt x="212" y="298"/>
                      <a:pt x="212" y="234"/>
                    </a:cubicBezTo>
                    <a:cubicBezTo>
                      <a:pt x="212" y="174"/>
                      <a:pt x="178" y="118"/>
                      <a:pt x="128" y="118"/>
                    </a:cubicBezTo>
                    <a:cubicBezTo>
                      <a:pt x="96" y="118"/>
                      <a:pt x="66" y="128"/>
                      <a:pt x="42" y="146"/>
                    </a:cubicBezTo>
                    <a:lnTo>
                      <a:pt x="42" y="0"/>
                    </a:lnTo>
                    <a:moveTo>
                      <a:pt x="44" y="188"/>
                    </a:moveTo>
                    <a:cubicBezTo>
                      <a:pt x="44" y="180"/>
                      <a:pt x="44" y="174"/>
                      <a:pt x="60" y="162"/>
                    </a:cubicBezTo>
                    <a:cubicBezTo>
                      <a:pt x="68" y="158"/>
                      <a:pt x="82" y="152"/>
                      <a:pt x="98" y="152"/>
                    </a:cubicBezTo>
                    <a:cubicBezTo>
                      <a:pt x="132" y="152"/>
                      <a:pt x="168" y="174"/>
                      <a:pt x="168" y="234"/>
                    </a:cubicBezTo>
                    <a:cubicBezTo>
                      <a:pt x="168" y="294"/>
                      <a:pt x="128" y="316"/>
                      <a:pt x="92" y="316"/>
                    </a:cubicBezTo>
                    <a:cubicBezTo>
                      <a:pt x="74" y="316"/>
                      <a:pt x="58" y="308"/>
                      <a:pt x="44" y="286"/>
                    </a:cubicBezTo>
                    <a:lnTo>
                      <a:pt x="44" y="18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08" name="Freeform 35"/>
              <p:cNvSpPr/>
              <p:nvPr/>
            </p:nvSpPr>
            <p:spPr>
              <a:xfrm>
                <a:off x="7878960" y="3589920"/>
                <a:ext cx="76680" cy="125640"/>
              </a:xfrm>
              <a:custGeom>
                <a:avLst/>
                <a:gdLst/>
                <a:ahLst/>
                <a:cxnLst/>
                <a:rect l="0" t="0" r="r" b="b"/>
                <a:pathLst>
                  <a:path w="213" h="349">
                    <a:moveTo>
                      <a:pt x="42" y="0"/>
                    </a:moveTo>
                    <a:lnTo>
                      <a:pt x="0" y="0"/>
                    </a:lnTo>
                    <a:lnTo>
                      <a:pt x="0" y="344"/>
                    </a:lnTo>
                    <a:lnTo>
                      <a:pt x="44" y="344"/>
                    </a:lnTo>
                    <a:lnTo>
                      <a:pt x="44" y="320"/>
                    </a:lnTo>
                    <a:cubicBezTo>
                      <a:pt x="54" y="330"/>
                      <a:pt x="78" y="348"/>
                      <a:pt x="114" y="348"/>
                    </a:cubicBezTo>
                    <a:cubicBezTo>
                      <a:pt x="168" y="348"/>
                      <a:pt x="212" y="298"/>
                      <a:pt x="212" y="234"/>
                    </a:cubicBezTo>
                    <a:cubicBezTo>
                      <a:pt x="212" y="174"/>
                      <a:pt x="178" y="118"/>
                      <a:pt x="128" y="118"/>
                    </a:cubicBezTo>
                    <a:cubicBezTo>
                      <a:pt x="96" y="118"/>
                      <a:pt x="66" y="128"/>
                      <a:pt x="42" y="146"/>
                    </a:cubicBezTo>
                    <a:lnTo>
                      <a:pt x="42" y="0"/>
                    </a:lnTo>
                    <a:moveTo>
                      <a:pt x="44" y="188"/>
                    </a:moveTo>
                    <a:cubicBezTo>
                      <a:pt x="44" y="180"/>
                      <a:pt x="44" y="174"/>
                      <a:pt x="60" y="162"/>
                    </a:cubicBezTo>
                    <a:cubicBezTo>
                      <a:pt x="68" y="158"/>
                      <a:pt x="82" y="152"/>
                      <a:pt x="98" y="152"/>
                    </a:cubicBezTo>
                    <a:cubicBezTo>
                      <a:pt x="132" y="152"/>
                      <a:pt x="168" y="174"/>
                      <a:pt x="168" y="234"/>
                    </a:cubicBezTo>
                    <a:cubicBezTo>
                      <a:pt x="168" y="294"/>
                      <a:pt x="128" y="316"/>
                      <a:pt x="92" y="316"/>
                    </a:cubicBezTo>
                    <a:cubicBezTo>
                      <a:pt x="74" y="316"/>
                      <a:pt x="58" y="308"/>
                      <a:pt x="44" y="286"/>
                    </a:cubicBezTo>
                    <a:lnTo>
                      <a:pt x="44" y="18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09" name="Freeform 36"/>
              <p:cNvSpPr/>
              <p:nvPr/>
            </p:nvSpPr>
            <p:spPr>
              <a:xfrm>
                <a:off x="7966800" y="3630960"/>
                <a:ext cx="63720" cy="83880"/>
              </a:xfrm>
              <a:custGeom>
                <a:avLst/>
                <a:gdLst/>
                <a:ahLst/>
                <a:cxnLst/>
                <a:rect l="0" t="0" r="r" b="b"/>
                <a:pathLst>
                  <a:path w="177" h="233">
                    <a:moveTo>
                      <a:pt x="166" y="16"/>
                    </a:moveTo>
                    <a:cubicBezTo>
                      <a:pt x="132" y="2"/>
                      <a:pt x="108" y="0"/>
                      <a:pt x="90" y="0"/>
                    </a:cubicBezTo>
                    <a:cubicBezTo>
                      <a:pt x="78" y="0"/>
                      <a:pt x="2" y="0"/>
                      <a:pt x="2" y="66"/>
                    </a:cubicBezTo>
                    <a:cubicBezTo>
                      <a:pt x="2" y="90"/>
                      <a:pt x="16" y="102"/>
                      <a:pt x="22" y="108"/>
                    </a:cubicBezTo>
                    <a:cubicBezTo>
                      <a:pt x="40" y="126"/>
                      <a:pt x="60" y="130"/>
                      <a:pt x="86" y="134"/>
                    </a:cubicBezTo>
                    <a:cubicBezTo>
                      <a:pt x="110" y="138"/>
                      <a:pt x="136" y="144"/>
                      <a:pt x="136" y="168"/>
                    </a:cubicBezTo>
                    <a:cubicBezTo>
                      <a:pt x="136" y="200"/>
                      <a:pt x="96" y="200"/>
                      <a:pt x="88" y="200"/>
                    </a:cubicBezTo>
                    <a:cubicBezTo>
                      <a:pt x="56" y="200"/>
                      <a:pt x="26" y="188"/>
                      <a:pt x="6" y="174"/>
                    </a:cubicBezTo>
                    <a:lnTo>
                      <a:pt x="0" y="210"/>
                    </a:lnTo>
                    <a:cubicBezTo>
                      <a:pt x="16" y="220"/>
                      <a:pt x="48" y="232"/>
                      <a:pt x="88" y="232"/>
                    </a:cubicBezTo>
                    <a:cubicBezTo>
                      <a:pt x="110" y="232"/>
                      <a:pt x="132" y="230"/>
                      <a:pt x="152" y="216"/>
                    </a:cubicBezTo>
                    <a:cubicBezTo>
                      <a:pt x="170" y="202"/>
                      <a:pt x="176" y="180"/>
                      <a:pt x="176" y="164"/>
                    </a:cubicBezTo>
                    <a:cubicBezTo>
                      <a:pt x="176" y="154"/>
                      <a:pt x="174" y="134"/>
                      <a:pt x="154" y="116"/>
                    </a:cubicBezTo>
                    <a:cubicBezTo>
                      <a:pt x="136" y="100"/>
                      <a:pt x="118" y="96"/>
                      <a:pt x="94" y="92"/>
                    </a:cubicBezTo>
                    <a:cubicBezTo>
                      <a:pt x="64" y="86"/>
                      <a:pt x="42" y="82"/>
                      <a:pt x="42" y="60"/>
                    </a:cubicBezTo>
                    <a:cubicBezTo>
                      <a:pt x="42" y="32"/>
                      <a:pt x="78" y="32"/>
                      <a:pt x="86" y="32"/>
                    </a:cubicBezTo>
                    <a:cubicBezTo>
                      <a:pt x="114" y="32"/>
                      <a:pt x="136" y="38"/>
                      <a:pt x="160" y="50"/>
                    </a:cubicBezTo>
                    <a:lnTo>
                      <a:pt x="166" y="1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10" name="Freeform 37"/>
              <p:cNvSpPr/>
              <p:nvPr/>
            </p:nvSpPr>
            <p:spPr>
              <a:xfrm>
                <a:off x="8060400" y="348480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44" y="704"/>
                    </a:moveTo>
                    <a:cubicBezTo>
                      <a:pt x="66" y="684"/>
                      <a:pt x="114" y="640"/>
                      <a:pt x="146" y="554"/>
                    </a:cubicBezTo>
                    <a:cubicBezTo>
                      <a:pt x="174" y="478"/>
                      <a:pt x="180" y="404"/>
                      <a:pt x="180" y="352"/>
                    </a:cubicBezTo>
                    <a:cubicBezTo>
                      <a:pt x="180" y="124"/>
                      <a:pt x="78" y="32"/>
                      <a:pt x="44" y="0"/>
                    </a:cubicBezTo>
                    <a:lnTo>
                      <a:pt x="0" y="0"/>
                    </a:lnTo>
                    <a:cubicBezTo>
                      <a:pt x="34" y="34"/>
                      <a:pt x="124" y="124"/>
                      <a:pt x="124" y="352"/>
                    </a:cubicBezTo>
                    <a:cubicBezTo>
                      <a:pt x="124" y="392"/>
                      <a:pt x="122" y="474"/>
                      <a:pt x="94" y="558"/>
                    </a:cubicBezTo>
                    <a:cubicBezTo>
                      <a:pt x="64" y="640"/>
                      <a:pt x="24" y="682"/>
                      <a:pt x="0" y="704"/>
                    </a:cubicBezTo>
                    <a:lnTo>
                      <a:pt x="44" y="70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11" name="Freeform 38"/>
              <p:cNvSpPr/>
              <p:nvPr/>
            </p:nvSpPr>
            <p:spPr>
              <a:xfrm>
                <a:off x="6438960" y="3937680"/>
                <a:ext cx="96840" cy="12060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335">
                    <a:moveTo>
                      <a:pt x="268" y="172"/>
                    </a:moveTo>
                    <a:cubicBezTo>
                      <a:pt x="268" y="148"/>
                      <a:pt x="268" y="94"/>
                      <a:pt x="240" y="52"/>
                    </a:cubicBezTo>
                    <a:cubicBezTo>
                      <a:pt x="212" y="8"/>
                      <a:pt x="168" y="0"/>
                      <a:pt x="142" y="0"/>
                    </a:cubicBezTo>
                    <a:cubicBezTo>
                      <a:pt x="64" y="0"/>
                      <a:pt x="0" y="74"/>
                      <a:pt x="0" y="166"/>
                    </a:cubicBezTo>
                    <a:cubicBezTo>
                      <a:pt x="0" y="260"/>
                      <a:pt x="68" y="334"/>
                      <a:pt x="152" y="334"/>
                    </a:cubicBezTo>
                    <a:cubicBezTo>
                      <a:pt x="198" y="334"/>
                      <a:pt x="238" y="316"/>
                      <a:pt x="266" y="298"/>
                    </a:cubicBezTo>
                    <a:lnTo>
                      <a:pt x="262" y="252"/>
                    </a:lnTo>
                    <a:cubicBezTo>
                      <a:pt x="216" y="288"/>
                      <a:pt x="170" y="290"/>
                      <a:pt x="154" y="290"/>
                    </a:cubicBezTo>
                    <a:cubicBezTo>
                      <a:pt x="98" y="290"/>
                      <a:pt x="52" y="240"/>
                      <a:pt x="50" y="172"/>
                    </a:cubicBezTo>
                    <a:lnTo>
                      <a:pt x="268" y="172"/>
                    </a:lnTo>
                    <a:moveTo>
                      <a:pt x="54" y="132"/>
                    </a:moveTo>
                    <a:cubicBezTo>
                      <a:pt x="64" y="78"/>
                      <a:pt x="102" y="44"/>
                      <a:pt x="142" y="44"/>
                    </a:cubicBezTo>
                    <a:cubicBezTo>
                      <a:pt x="180" y="44"/>
                      <a:pt x="218" y="68"/>
                      <a:pt x="228" y="132"/>
                    </a:cubicBezTo>
                    <a:lnTo>
                      <a:pt x="54" y="13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12" name="Freeform 39"/>
              <p:cNvSpPr/>
              <p:nvPr/>
            </p:nvSpPr>
            <p:spPr>
              <a:xfrm>
                <a:off x="6542640" y="3942000"/>
                <a:ext cx="117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315">
                    <a:moveTo>
                      <a:pt x="184" y="152"/>
                    </a:moveTo>
                    <a:lnTo>
                      <a:pt x="314" y="0"/>
                    </a:lnTo>
                    <a:lnTo>
                      <a:pt x="256" y="0"/>
                    </a:lnTo>
                    <a:lnTo>
                      <a:pt x="160" y="116"/>
                    </a:lnTo>
                    <a:lnTo>
                      <a:pt x="62" y="0"/>
                    </a:lnTo>
                    <a:lnTo>
                      <a:pt x="4" y="0"/>
                    </a:lnTo>
                    <a:lnTo>
                      <a:pt x="138" y="152"/>
                    </a:lnTo>
                    <a:lnTo>
                      <a:pt x="0" y="314"/>
                    </a:lnTo>
                    <a:lnTo>
                      <a:pt x="58" y="314"/>
                    </a:lnTo>
                    <a:lnTo>
                      <a:pt x="160" y="182"/>
                    </a:lnTo>
                    <a:lnTo>
                      <a:pt x="266" y="314"/>
                    </a:lnTo>
                    <a:lnTo>
                      <a:pt x="326" y="314"/>
                    </a:lnTo>
                    <a:lnTo>
                      <a:pt x="184" y="1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13" name="Freeform 40"/>
              <p:cNvSpPr/>
              <p:nvPr/>
            </p:nvSpPr>
            <p:spPr>
              <a:xfrm>
                <a:off x="6680160" y="3939120"/>
                <a:ext cx="1018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459">
                    <a:moveTo>
                      <a:pt x="56" y="288"/>
                    </a:moveTo>
                    <a:cubicBezTo>
                      <a:pt x="78" y="310"/>
                      <a:pt x="108" y="328"/>
                      <a:pt x="150" y="328"/>
                    </a:cubicBezTo>
                    <a:cubicBezTo>
                      <a:pt x="220" y="328"/>
                      <a:pt x="282" y="260"/>
                      <a:pt x="282" y="164"/>
                    </a:cubicBezTo>
                    <a:cubicBezTo>
                      <a:pt x="282" y="80"/>
                      <a:pt x="238" y="0"/>
                      <a:pt x="170" y="0"/>
                    </a:cubicBezTo>
                    <a:cubicBezTo>
                      <a:pt x="126" y="0"/>
                      <a:pt x="86" y="14"/>
                      <a:pt x="54" y="42"/>
                    </a:cubicBezTo>
                    <a:lnTo>
                      <a:pt x="54" y="8"/>
                    </a:lnTo>
                    <a:lnTo>
                      <a:pt x="0" y="8"/>
                    </a:lnTo>
                    <a:lnTo>
                      <a:pt x="0" y="458"/>
                    </a:lnTo>
                    <a:lnTo>
                      <a:pt x="56" y="458"/>
                    </a:lnTo>
                    <a:lnTo>
                      <a:pt x="56" y="288"/>
                    </a:lnTo>
                    <a:moveTo>
                      <a:pt x="56" y="86"/>
                    </a:moveTo>
                    <a:cubicBezTo>
                      <a:pt x="72" y="62"/>
                      <a:pt x="100" y="46"/>
                      <a:pt x="130" y="46"/>
                    </a:cubicBezTo>
                    <a:cubicBezTo>
                      <a:pt x="184" y="46"/>
                      <a:pt x="226" y="98"/>
                      <a:pt x="226" y="164"/>
                    </a:cubicBezTo>
                    <a:cubicBezTo>
                      <a:pt x="226" y="236"/>
                      <a:pt x="176" y="286"/>
                      <a:pt x="124" y="286"/>
                    </a:cubicBezTo>
                    <a:cubicBezTo>
                      <a:pt x="96" y="286"/>
                      <a:pt x="76" y="272"/>
                      <a:pt x="62" y="252"/>
                    </a:cubicBezTo>
                    <a:cubicBezTo>
                      <a:pt x="56" y="242"/>
                      <a:pt x="56" y="240"/>
                      <a:pt x="56" y="228"/>
                    </a:cubicBezTo>
                    <a:lnTo>
                      <a:pt x="56" y="8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14" name="Freeform 41"/>
              <p:cNvSpPr/>
              <p:nvPr/>
            </p:nvSpPr>
            <p:spPr>
              <a:xfrm>
                <a:off x="6809760" y="386424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136" y="0"/>
                    </a:moveTo>
                    <a:cubicBezTo>
                      <a:pt x="114" y="22"/>
                      <a:pt x="66" y="64"/>
                      <a:pt x="34" y="150"/>
                    </a:cubicBezTo>
                    <a:cubicBezTo>
                      <a:pt x="4" y="226"/>
                      <a:pt x="0" y="302"/>
                      <a:pt x="0" y="352"/>
                    </a:cubicBezTo>
                    <a:cubicBezTo>
                      <a:pt x="0" y="580"/>
                      <a:pt x="102" y="674"/>
                      <a:pt x="136" y="704"/>
                    </a:cubicBezTo>
                    <a:lnTo>
                      <a:pt x="180" y="704"/>
                    </a:lnTo>
                    <a:cubicBezTo>
                      <a:pt x="146" y="672"/>
                      <a:pt x="56" y="580"/>
                      <a:pt x="56" y="352"/>
                    </a:cubicBezTo>
                    <a:cubicBezTo>
                      <a:pt x="56" y="312"/>
                      <a:pt x="58" y="230"/>
                      <a:pt x="86" y="148"/>
                    </a:cubicBezTo>
                    <a:cubicBezTo>
                      <a:pt x="116" y="66"/>
                      <a:pt x="156" y="24"/>
                      <a:pt x="180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15" name="Freeform 42"/>
              <p:cNvSpPr/>
              <p:nvPr/>
            </p:nvSpPr>
            <p:spPr>
              <a:xfrm>
                <a:off x="6909120" y="3985920"/>
                <a:ext cx="15588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3" h="31">
                    <a:moveTo>
                      <a:pt x="406" y="30"/>
                    </a:moveTo>
                    <a:cubicBezTo>
                      <a:pt x="418" y="30"/>
                      <a:pt x="432" y="30"/>
                      <a:pt x="432" y="16"/>
                    </a:cubicBezTo>
                    <a:cubicBezTo>
                      <a:pt x="432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2" y="0"/>
                      <a:pt x="0" y="0"/>
                      <a:pt x="0" y="16"/>
                    </a:cubicBezTo>
                    <a:cubicBezTo>
                      <a:pt x="0" y="30"/>
                      <a:pt x="12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16" name="Freeform 43"/>
              <p:cNvSpPr/>
              <p:nvPr/>
            </p:nvSpPr>
            <p:spPr>
              <a:xfrm>
                <a:off x="7095600" y="3878640"/>
                <a:ext cx="19044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529" h="491">
                    <a:moveTo>
                      <a:pt x="296" y="0"/>
                    </a:moveTo>
                    <a:lnTo>
                      <a:pt x="232" y="0"/>
                    </a:lnTo>
                    <a:lnTo>
                      <a:pt x="0" y="490"/>
                    </a:lnTo>
                    <a:lnTo>
                      <a:pt x="528" y="490"/>
                    </a:lnTo>
                    <a:lnTo>
                      <a:pt x="296" y="0"/>
                    </a:lnTo>
                    <a:moveTo>
                      <a:pt x="182" y="216"/>
                    </a:moveTo>
                    <a:cubicBezTo>
                      <a:pt x="222" y="132"/>
                      <a:pt x="248" y="76"/>
                      <a:pt x="256" y="48"/>
                    </a:cubicBezTo>
                    <a:cubicBezTo>
                      <a:pt x="258" y="58"/>
                      <a:pt x="264" y="72"/>
                      <a:pt x="302" y="156"/>
                    </a:cubicBezTo>
                    <a:lnTo>
                      <a:pt x="430" y="432"/>
                    </a:lnTo>
                    <a:lnTo>
                      <a:pt x="82" y="432"/>
                    </a:lnTo>
                    <a:lnTo>
                      <a:pt x="182" y="21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17" name="Freeform 44"/>
              <p:cNvSpPr/>
              <p:nvPr/>
            </p:nvSpPr>
            <p:spPr>
              <a:xfrm>
                <a:off x="7319520" y="3879360"/>
                <a:ext cx="147240" cy="176040"/>
              </a:xfrm>
              <a:custGeom>
                <a:avLst/>
                <a:gdLst/>
                <a:ahLst/>
                <a:cxnLst/>
                <a:rect l="0" t="0" r="r" b="b"/>
                <a:pathLst>
                  <a:path w="409" h="489">
                    <a:moveTo>
                      <a:pt x="110" y="266"/>
                    </a:moveTo>
                    <a:lnTo>
                      <a:pt x="324" y="266"/>
                    </a:lnTo>
                    <a:lnTo>
                      <a:pt x="332" y="222"/>
                    </a:lnTo>
                    <a:lnTo>
                      <a:pt x="120" y="222"/>
                    </a:lnTo>
                    <a:lnTo>
                      <a:pt x="156" y="46"/>
                    </a:lnTo>
                    <a:lnTo>
                      <a:pt x="250" y="46"/>
                    </a:lnTo>
                    <a:cubicBezTo>
                      <a:pt x="258" y="46"/>
                      <a:pt x="266" y="46"/>
                      <a:pt x="274" y="46"/>
                    </a:cubicBezTo>
                    <a:lnTo>
                      <a:pt x="400" y="46"/>
                    </a:lnTo>
                    <a:lnTo>
                      <a:pt x="408" y="0"/>
                    </a:lnTo>
                    <a:lnTo>
                      <a:pt x="104" y="0"/>
                    </a:lnTo>
                    <a:lnTo>
                      <a:pt x="0" y="488"/>
                    </a:lnTo>
                    <a:lnTo>
                      <a:pt x="62" y="488"/>
                    </a:lnTo>
                    <a:lnTo>
                      <a:pt x="110" y="26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18" name="Freeform 45"/>
              <p:cNvSpPr/>
              <p:nvPr/>
            </p:nvSpPr>
            <p:spPr>
              <a:xfrm>
                <a:off x="7452000" y="3967200"/>
                <a:ext cx="101880" cy="12780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355">
                    <a:moveTo>
                      <a:pt x="282" y="202"/>
                    </a:moveTo>
                    <a:lnTo>
                      <a:pt x="170" y="202"/>
                    </a:lnTo>
                    <a:lnTo>
                      <a:pt x="170" y="234"/>
                    </a:lnTo>
                    <a:lnTo>
                      <a:pt x="238" y="234"/>
                    </a:lnTo>
                    <a:lnTo>
                      <a:pt x="238" y="310"/>
                    </a:lnTo>
                    <a:cubicBezTo>
                      <a:pt x="216" y="316"/>
                      <a:pt x="196" y="320"/>
                      <a:pt x="172" y="320"/>
                    </a:cubicBezTo>
                    <a:cubicBezTo>
                      <a:pt x="96" y="320"/>
                      <a:pt x="50" y="248"/>
                      <a:pt x="50" y="178"/>
                    </a:cubicBezTo>
                    <a:cubicBezTo>
                      <a:pt x="50" y="110"/>
                      <a:pt x="96" y="34"/>
                      <a:pt x="170" y="34"/>
                    </a:cubicBezTo>
                    <a:cubicBezTo>
                      <a:pt x="216" y="34"/>
                      <a:pt x="244" y="48"/>
                      <a:pt x="270" y="70"/>
                    </a:cubicBezTo>
                    <a:lnTo>
                      <a:pt x="278" y="24"/>
                    </a:lnTo>
                    <a:cubicBezTo>
                      <a:pt x="244" y="8"/>
                      <a:pt x="214" y="0"/>
                      <a:pt x="176" y="0"/>
                    </a:cubicBezTo>
                    <a:cubicBezTo>
                      <a:pt x="76" y="0"/>
                      <a:pt x="0" y="78"/>
                      <a:pt x="0" y="178"/>
                    </a:cubicBezTo>
                    <a:cubicBezTo>
                      <a:pt x="0" y="274"/>
                      <a:pt x="74" y="354"/>
                      <a:pt x="172" y="354"/>
                    </a:cubicBezTo>
                    <a:cubicBezTo>
                      <a:pt x="208" y="354"/>
                      <a:pt x="250" y="346"/>
                      <a:pt x="282" y="330"/>
                    </a:cubicBezTo>
                    <a:lnTo>
                      <a:pt x="282" y="20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19" name="Freeform 46"/>
              <p:cNvSpPr/>
              <p:nvPr/>
            </p:nvSpPr>
            <p:spPr>
              <a:xfrm>
                <a:off x="7577280" y="3967200"/>
                <a:ext cx="101880" cy="12780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355">
                    <a:moveTo>
                      <a:pt x="282" y="202"/>
                    </a:moveTo>
                    <a:lnTo>
                      <a:pt x="170" y="202"/>
                    </a:lnTo>
                    <a:lnTo>
                      <a:pt x="170" y="234"/>
                    </a:lnTo>
                    <a:lnTo>
                      <a:pt x="238" y="234"/>
                    </a:lnTo>
                    <a:lnTo>
                      <a:pt x="238" y="310"/>
                    </a:lnTo>
                    <a:cubicBezTo>
                      <a:pt x="216" y="316"/>
                      <a:pt x="196" y="320"/>
                      <a:pt x="172" y="320"/>
                    </a:cubicBezTo>
                    <a:cubicBezTo>
                      <a:pt x="96" y="320"/>
                      <a:pt x="50" y="248"/>
                      <a:pt x="50" y="178"/>
                    </a:cubicBezTo>
                    <a:cubicBezTo>
                      <a:pt x="50" y="110"/>
                      <a:pt x="96" y="34"/>
                      <a:pt x="170" y="34"/>
                    </a:cubicBezTo>
                    <a:cubicBezTo>
                      <a:pt x="216" y="34"/>
                      <a:pt x="244" y="48"/>
                      <a:pt x="270" y="70"/>
                    </a:cubicBezTo>
                    <a:lnTo>
                      <a:pt x="278" y="24"/>
                    </a:lnTo>
                    <a:cubicBezTo>
                      <a:pt x="244" y="8"/>
                      <a:pt x="214" y="0"/>
                      <a:pt x="176" y="0"/>
                    </a:cubicBezTo>
                    <a:cubicBezTo>
                      <a:pt x="76" y="0"/>
                      <a:pt x="0" y="78"/>
                      <a:pt x="0" y="178"/>
                    </a:cubicBezTo>
                    <a:cubicBezTo>
                      <a:pt x="0" y="274"/>
                      <a:pt x="74" y="354"/>
                      <a:pt x="172" y="354"/>
                    </a:cubicBezTo>
                    <a:cubicBezTo>
                      <a:pt x="208" y="354"/>
                      <a:pt x="250" y="346"/>
                      <a:pt x="282" y="330"/>
                    </a:cubicBezTo>
                    <a:lnTo>
                      <a:pt x="282" y="20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20" name="Freeform 47"/>
              <p:cNvSpPr/>
              <p:nvPr/>
            </p:nvSpPr>
            <p:spPr>
              <a:xfrm>
                <a:off x="7708320" y="3970080"/>
                <a:ext cx="88920" cy="123480"/>
              </a:xfrm>
              <a:custGeom>
                <a:avLst/>
                <a:gdLst/>
                <a:ahLst/>
                <a:cxnLst/>
                <a:rect l="0" t="0" r="r" b="b"/>
                <a:pathLst>
                  <a:path w="247" h="343">
                    <a:moveTo>
                      <a:pt x="224" y="180"/>
                    </a:moveTo>
                    <a:lnTo>
                      <a:pt x="224" y="148"/>
                    </a:lnTo>
                    <a:lnTo>
                      <a:pt x="50" y="148"/>
                    </a:lnTo>
                    <a:lnTo>
                      <a:pt x="50" y="34"/>
                    </a:lnTo>
                    <a:lnTo>
                      <a:pt x="122" y="34"/>
                    </a:lnTo>
                    <a:cubicBezTo>
                      <a:pt x="128" y="34"/>
                      <a:pt x="134" y="34"/>
                      <a:pt x="140" y="34"/>
                    </a:cubicBezTo>
                    <a:lnTo>
                      <a:pt x="238" y="34"/>
                    </a:lnTo>
                    <a:lnTo>
                      <a:pt x="238" y="0"/>
                    </a:lnTo>
                    <a:lnTo>
                      <a:pt x="0" y="0"/>
                    </a:lnTo>
                    <a:lnTo>
                      <a:pt x="0" y="342"/>
                    </a:lnTo>
                    <a:lnTo>
                      <a:pt x="246" y="342"/>
                    </a:lnTo>
                    <a:lnTo>
                      <a:pt x="246" y="304"/>
                    </a:lnTo>
                    <a:lnTo>
                      <a:pt x="200" y="304"/>
                    </a:lnTo>
                    <a:cubicBezTo>
                      <a:pt x="160" y="304"/>
                      <a:pt x="118" y="304"/>
                      <a:pt x="76" y="304"/>
                    </a:cubicBezTo>
                    <a:lnTo>
                      <a:pt x="50" y="304"/>
                    </a:lnTo>
                    <a:lnTo>
                      <a:pt x="50" y="180"/>
                    </a:lnTo>
                    <a:lnTo>
                      <a:pt x="224" y="18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21" name="Freeform 48"/>
              <p:cNvSpPr/>
              <p:nvPr/>
            </p:nvSpPr>
            <p:spPr>
              <a:xfrm>
                <a:off x="7830720" y="386424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44" y="704"/>
                    </a:moveTo>
                    <a:cubicBezTo>
                      <a:pt x="66" y="684"/>
                      <a:pt x="114" y="640"/>
                      <a:pt x="146" y="554"/>
                    </a:cubicBezTo>
                    <a:cubicBezTo>
                      <a:pt x="174" y="478"/>
                      <a:pt x="180" y="404"/>
                      <a:pt x="180" y="352"/>
                    </a:cubicBezTo>
                    <a:cubicBezTo>
                      <a:pt x="180" y="124"/>
                      <a:pt x="78" y="32"/>
                      <a:pt x="44" y="0"/>
                    </a:cubicBezTo>
                    <a:lnTo>
                      <a:pt x="0" y="0"/>
                    </a:lnTo>
                    <a:cubicBezTo>
                      <a:pt x="34" y="34"/>
                      <a:pt x="124" y="124"/>
                      <a:pt x="124" y="352"/>
                    </a:cubicBezTo>
                    <a:cubicBezTo>
                      <a:pt x="124" y="392"/>
                      <a:pt x="122" y="474"/>
                      <a:pt x="94" y="558"/>
                    </a:cubicBezTo>
                    <a:cubicBezTo>
                      <a:pt x="64" y="640"/>
                      <a:pt x="24" y="682"/>
                      <a:pt x="0" y="704"/>
                    </a:cubicBezTo>
                    <a:lnTo>
                      <a:pt x="44" y="70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22" name="Freeform 49"/>
              <p:cNvSpPr/>
              <p:nvPr/>
            </p:nvSpPr>
            <p:spPr>
              <a:xfrm>
                <a:off x="6415920" y="4243680"/>
                <a:ext cx="5724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59" h="705">
                    <a:moveTo>
                      <a:pt x="156" y="26"/>
                    </a:moveTo>
                    <a:cubicBezTo>
                      <a:pt x="158" y="20"/>
                      <a:pt x="158" y="18"/>
                      <a:pt x="158" y="14"/>
                    </a:cubicBezTo>
                    <a:cubicBezTo>
                      <a:pt x="158" y="6"/>
                      <a:pt x="152" y="0"/>
                      <a:pt x="144" y="0"/>
                    </a:cubicBezTo>
                    <a:cubicBezTo>
                      <a:pt x="138" y="0"/>
                      <a:pt x="134" y="4"/>
                      <a:pt x="128" y="16"/>
                    </a:cubicBezTo>
                    <a:lnTo>
                      <a:pt x="4" y="340"/>
                    </a:lnTo>
                    <a:cubicBezTo>
                      <a:pt x="2" y="344"/>
                      <a:pt x="0" y="348"/>
                      <a:pt x="0" y="352"/>
                    </a:cubicBezTo>
                    <a:cubicBezTo>
                      <a:pt x="0" y="354"/>
                      <a:pt x="0" y="356"/>
                      <a:pt x="4" y="364"/>
                    </a:cubicBezTo>
                    <a:lnTo>
                      <a:pt x="128" y="688"/>
                    </a:lnTo>
                    <a:cubicBezTo>
                      <a:pt x="130" y="696"/>
                      <a:pt x="134" y="704"/>
                      <a:pt x="144" y="704"/>
                    </a:cubicBezTo>
                    <a:cubicBezTo>
                      <a:pt x="152" y="704"/>
                      <a:pt x="158" y="698"/>
                      <a:pt x="158" y="690"/>
                    </a:cubicBezTo>
                    <a:cubicBezTo>
                      <a:pt x="158" y="688"/>
                      <a:pt x="158" y="688"/>
                      <a:pt x="156" y="680"/>
                    </a:cubicBezTo>
                    <a:lnTo>
                      <a:pt x="30" y="352"/>
                    </a:lnTo>
                    <a:lnTo>
                      <a:pt x="156" y="2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23" name="Freeform 50"/>
              <p:cNvSpPr/>
              <p:nvPr/>
            </p:nvSpPr>
            <p:spPr>
              <a:xfrm>
                <a:off x="6495120" y="4317120"/>
                <a:ext cx="96840" cy="12060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335">
                    <a:moveTo>
                      <a:pt x="268" y="172"/>
                    </a:moveTo>
                    <a:cubicBezTo>
                      <a:pt x="268" y="148"/>
                      <a:pt x="268" y="94"/>
                      <a:pt x="240" y="52"/>
                    </a:cubicBezTo>
                    <a:cubicBezTo>
                      <a:pt x="212" y="8"/>
                      <a:pt x="168" y="0"/>
                      <a:pt x="142" y="0"/>
                    </a:cubicBezTo>
                    <a:cubicBezTo>
                      <a:pt x="64" y="0"/>
                      <a:pt x="0" y="74"/>
                      <a:pt x="0" y="166"/>
                    </a:cubicBezTo>
                    <a:cubicBezTo>
                      <a:pt x="0" y="260"/>
                      <a:pt x="68" y="334"/>
                      <a:pt x="152" y="334"/>
                    </a:cubicBezTo>
                    <a:cubicBezTo>
                      <a:pt x="198" y="334"/>
                      <a:pt x="238" y="316"/>
                      <a:pt x="266" y="298"/>
                    </a:cubicBezTo>
                    <a:lnTo>
                      <a:pt x="262" y="252"/>
                    </a:lnTo>
                    <a:cubicBezTo>
                      <a:pt x="216" y="288"/>
                      <a:pt x="170" y="290"/>
                      <a:pt x="154" y="290"/>
                    </a:cubicBezTo>
                    <a:cubicBezTo>
                      <a:pt x="98" y="290"/>
                      <a:pt x="52" y="240"/>
                      <a:pt x="50" y="172"/>
                    </a:cubicBezTo>
                    <a:lnTo>
                      <a:pt x="268" y="172"/>
                    </a:lnTo>
                    <a:moveTo>
                      <a:pt x="54" y="132"/>
                    </a:moveTo>
                    <a:cubicBezTo>
                      <a:pt x="64" y="78"/>
                      <a:pt x="102" y="44"/>
                      <a:pt x="142" y="44"/>
                    </a:cubicBezTo>
                    <a:cubicBezTo>
                      <a:pt x="180" y="44"/>
                      <a:pt x="218" y="68"/>
                      <a:pt x="228" y="132"/>
                    </a:cubicBezTo>
                    <a:lnTo>
                      <a:pt x="54" y="13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24" name="Freeform 51"/>
              <p:cNvSpPr/>
              <p:nvPr/>
            </p:nvSpPr>
            <p:spPr>
              <a:xfrm>
                <a:off x="6598800" y="4321440"/>
                <a:ext cx="117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315">
                    <a:moveTo>
                      <a:pt x="184" y="152"/>
                    </a:moveTo>
                    <a:lnTo>
                      <a:pt x="314" y="0"/>
                    </a:lnTo>
                    <a:lnTo>
                      <a:pt x="256" y="0"/>
                    </a:lnTo>
                    <a:lnTo>
                      <a:pt x="160" y="116"/>
                    </a:lnTo>
                    <a:lnTo>
                      <a:pt x="62" y="0"/>
                    </a:lnTo>
                    <a:lnTo>
                      <a:pt x="4" y="0"/>
                    </a:lnTo>
                    <a:lnTo>
                      <a:pt x="138" y="152"/>
                    </a:lnTo>
                    <a:lnTo>
                      <a:pt x="0" y="314"/>
                    </a:lnTo>
                    <a:lnTo>
                      <a:pt x="58" y="314"/>
                    </a:lnTo>
                    <a:lnTo>
                      <a:pt x="160" y="182"/>
                    </a:lnTo>
                    <a:lnTo>
                      <a:pt x="266" y="314"/>
                    </a:lnTo>
                    <a:lnTo>
                      <a:pt x="326" y="314"/>
                    </a:lnTo>
                    <a:lnTo>
                      <a:pt x="184" y="1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25" name="Freeform 52"/>
              <p:cNvSpPr/>
              <p:nvPr/>
            </p:nvSpPr>
            <p:spPr>
              <a:xfrm>
                <a:off x="6736320" y="4318560"/>
                <a:ext cx="1018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459">
                    <a:moveTo>
                      <a:pt x="56" y="288"/>
                    </a:moveTo>
                    <a:cubicBezTo>
                      <a:pt x="78" y="310"/>
                      <a:pt x="108" y="328"/>
                      <a:pt x="150" y="328"/>
                    </a:cubicBezTo>
                    <a:cubicBezTo>
                      <a:pt x="220" y="328"/>
                      <a:pt x="282" y="260"/>
                      <a:pt x="282" y="164"/>
                    </a:cubicBezTo>
                    <a:cubicBezTo>
                      <a:pt x="282" y="80"/>
                      <a:pt x="238" y="0"/>
                      <a:pt x="170" y="0"/>
                    </a:cubicBezTo>
                    <a:cubicBezTo>
                      <a:pt x="126" y="0"/>
                      <a:pt x="86" y="14"/>
                      <a:pt x="54" y="42"/>
                    </a:cubicBezTo>
                    <a:lnTo>
                      <a:pt x="54" y="8"/>
                    </a:lnTo>
                    <a:lnTo>
                      <a:pt x="0" y="8"/>
                    </a:lnTo>
                    <a:lnTo>
                      <a:pt x="0" y="458"/>
                    </a:lnTo>
                    <a:lnTo>
                      <a:pt x="56" y="458"/>
                    </a:lnTo>
                    <a:lnTo>
                      <a:pt x="56" y="288"/>
                    </a:lnTo>
                    <a:moveTo>
                      <a:pt x="56" y="86"/>
                    </a:moveTo>
                    <a:cubicBezTo>
                      <a:pt x="72" y="62"/>
                      <a:pt x="100" y="46"/>
                      <a:pt x="130" y="46"/>
                    </a:cubicBezTo>
                    <a:cubicBezTo>
                      <a:pt x="184" y="46"/>
                      <a:pt x="226" y="98"/>
                      <a:pt x="226" y="164"/>
                    </a:cubicBezTo>
                    <a:cubicBezTo>
                      <a:pt x="226" y="236"/>
                      <a:pt x="176" y="286"/>
                      <a:pt x="124" y="286"/>
                    </a:cubicBezTo>
                    <a:cubicBezTo>
                      <a:pt x="96" y="286"/>
                      <a:pt x="76" y="272"/>
                      <a:pt x="62" y="252"/>
                    </a:cubicBezTo>
                    <a:cubicBezTo>
                      <a:pt x="56" y="242"/>
                      <a:pt x="56" y="240"/>
                      <a:pt x="56" y="228"/>
                    </a:cubicBezTo>
                    <a:lnTo>
                      <a:pt x="56" y="8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26" name="Freeform 53"/>
              <p:cNvSpPr/>
              <p:nvPr/>
            </p:nvSpPr>
            <p:spPr>
              <a:xfrm>
                <a:off x="6865920" y="424368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136" y="0"/>
                    </a:moveTo>
                    <a:cubicBezTo>
                      <a:pt x="114" y="22"/>
                      <a:pt x="66" y="64"/>
                      <a:pt x="34" y="150"/>
                    </a:cubicBezTo>
                    <a:cubicBezTo>
                      <a:pt x="4" y="226"/>
                      <a:pt x="0" y="302"/>
                      <a:pt x="0" y="352"/>
                    </a:cubicBezTo>
                    <a:cubicBezTo>
                      <a:pt x="0" y="580"/>
                      <a:pt x="102" y="674"/>
                      <a:pt x="136" y="704"/>
                    </a:cubicBezTo>
                    <a:lnTo>
                      <a:pt x="180" y="704"/>
                    </a:lnTo>
                    <a:cubicBezTo>
                      <a:pt x="146" y="672"/>
                      <a:pt x="56" y="580"/>
                      <a:pt x="56" y="352"/>
                    </a:cubicBezTo>
                    <a:cubicBezTo>
                      <a:pt x="56" y="312"/>
                      <a:pt x="58" y="230"/>
                      <a:pt x="86" y="148"/>
                    </a:cubicBezTo>
                    <a:cubicBezTo>
                      <a:pt x="116" y="66"/>
                      <a:pt x="156" y="24"/>
                      <a:pt x="180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27" name="Freeform 54"/>
              <p:cNvSpPr/>
              <p:nvPr/>
            </p:nvSpPr>
            <p:spPr>
              <a:xfrm>
                <a:off x="6965280" y="4365360"/>
                <a:ext cx="15588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3" h="31">
                    <a:moveTo>
                      <a:pt x="406" y="30"/>
                    </a:moveTo>
                    <a:cubicBezTo>
                      <a:pt x="418" y="30"/>
                      <a:pt x="432" y="30"/>
                      <a:pt x="432" y="16"/>
                    </a:cubicBezTo>
                    <a:cubicBezTo>
                      <a:pt x="432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2" y="0"/>
                      <a:pt x="0" y="0"/>
                      <a:pt x="0" y="16"/>
                    </a:cubicBezTo>
                    <a:cubicBezTo>
                      <a:pt x="0" y="30"/>
                      <a:pt x="12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28" name="Freeform 55"/>
              <p:cNvSpPr/>
              <p:nvPr/>
            </p:nvSpPr>
            <p:spPr>
              <a:xfrm>
                <a:off x="7182000" y="4258080"/>
                <a:ext cx="232920" cy="176760"/>
              </a:xfrm>
              <a:custGeom>
                <a:avLst/>
                <a:gdLst/>
                <a:ahLst/>
                <a:cxnLst/>
                <a:rect l="0" t="0" r="r" b="b"/>
                <a:pathLst>
                  <a:path w="647" h="491">
                    <a:moveTo>
                      <a:pt x="646" y="0"/>
                    </a:moveTo>
                    <a:lnTo>
                      <a:pt x="594" y="0"/>
                    </a:lnTo>
                    <a:lnTo>
                      <a:pt x="464" y="260"/>
                    </a:lnTo>
                    <a:cubicBezTo>
                      <a:pt x="452" y="286"/>
                      <a:pt x="394" y="400"/>
                      <a:pt x="382" y="438"/>
                    </a:cubicBezTo>
                    <a:lnTo>
                      <a:pt x="380" y="438"/>
                    </a:lnTo>
                    <a:cubicBezTo>
                      <a:pt x="382" y="432"/>
                      <a:pt x="382" y="430"/>
                      <a:pt x="382" y="412"/>
                    </a:cubicBezTo>
                    <a:cubicBezTo>
                      <a:pt x="382" y="404"/>
                      <a:pt x="382" y="362"/>
                      <a:pt x="372" y="250"/>
                    </a:cubicBezTo>
                    <a:lnTo>
                      <a:pt x="354" y="0"/>
                    </a:lnTo>
                    <a:lnTo>
                      <a:pt x="296" y="0"/>
                    </a:lnTo>
                    <a:cubicBezTo>
                      <a:pt x="292" y="10"/>
                      <a:pt x="252" y="92"/>
                      <a:pt x="250" y="92"/>
                    </a:cubicBezTo>
                    <a:lnTo>
                      <a:pt x="138" y="320"/>
                    </a:lnTo>
                    <a:cubicBezTo>
                      <a:pt x="108" y="382"/>
                      <a:pt x="90" y="424"/>
                      <a:pt x="86" y="436"/>
                    </a:cubicBezTo>
                    <a:cubicBezTo>
                      <a:pt x="86" y="432"/>
                      <a:pt x="86" y="410"/>
                      <a:pt x="86" y="404"/>
                    </a:cubicBezTo>
                    <a:cubicBezTo>
                      <a:pt x="86" y="350"/>
                      <a:pt x="84" y="296"/>
                      <a:pt x="78" y="242"/>
                    </a:cubicBezTo>
                    <a:lnTo>
                      <a:pt x="60" y="0"/>
                    </a:lnTo>
                    <a:lnTo>
                      <a:pt x="0" y="0"/>
                    </a:lnTo>
                    <a:lnTo>
                      <a:pt x="40" y="490"/>
                    </a:lnTo>
                    <a:lnTo>
                      <a:pt x="96" y="490"/>
                    </a:lnTo>
                    <a:lnTo>
                      <a:pt x="208" y="268"/>
                    </a:lnTo>
                    <a:cubicBezTo>
                      <a:pt x="218" y="250"/>
                      <a:pt x="298" y="88"/>
                      <a:pt x="308" y="54"/>
                    </a:cubicBezTo>
                    <a:lnTo>
                      <a:pt x="310" y="54"/>
                    </a:lnTo>
                    <a:lnTo>
                      <a:pt x="310" y="76"/>
                    </a:lnTo>
                    <a:cubicBezTo>
                      <a:pt x="310" y="106"/>
                      <a:pt x="314" y="182"/>
                      <a:pt x="318" y="228"/>
                    </a:cubicBezTo>
                    <a:lnTo>
                      <a:pt x="338" y="490"/>
                    </a:lnTo>
                    <a:lnTo>
                      <a:pt x="398" y="490"/>
                    </a:lnTo>
                    <a:lnTo>
                      <a:pt x="64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29" name="Freeform 56"/>
              <p:cNvSpPr/>
              <p:nvPr/>
            </p:nvSpPr>
            <p:spPr>
              <a:xfrm>
                <a:off x="7435440" y="424368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44" y="704"/>
                    </a:moveTo>
                    <a:cubicBezTo>
                      <a:pt x="66" y="684"/>
                      <a:pt x="114" y="640"/>
                      <a:pt x="146" y="554"/>
                    </a:cubicBezTo>
                    <a:cubicBezTo>
                      <a:pt x="174" y="478"/>
                      <a:pt x="180" y="404"/>
                      <a:pt x="180" y="352"/>
                    </a:cubicBezTo>
                    <a:cubicBezTo>
                      <a:pt x="180" y="124"/>
                      <a:pt x="78" y="32"/>
                      <a:pt x="44" y="0"/>
                    </a:cubicBezTo>
                    <a:lnTo>
                      <a:pt x="0" y="0"/>
                    </a:lnTo>
                    <a:cubicBezTo>
                      <a:pt x="34" y="34"/>
                      <a:pt x="124" y="124"/>
                      <a:pt x="124" y="352"/>
                    </a:cubicBezTo>
                    <a:cubicBezTo>
                      <a:pt x="124" y="392"/>
                      <a:pt x="122" y="474"/>
                      <a:pt x="94" y="558"/>
                    </a:cubicBezTo>
                    <a:cubicBezTo>
                      <a:pt x="64" y="640"/>
                      <a:pt x="24" y="682"/>
                      <a:pt x="0" y="704"/>
                    </a:cubicBezTo>
                    <a:lnTo>
                      <a:pt x="44" y="70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30" name="Freeform 57"/>
              <p:cNvSpPr/>
              <p:nvPr/>
            </p:nvSpPr>
            <p:spPr>
              <a:xfrm>
                <a:off x="7533360" y="4243680"/>
                <a:ext cx="5724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59" h="705">
                    <a:moveTo>
                      <a:pt x="156" y="364"/>
                    </a:moveTo>
                    <a:cubicBezTo>
                      <a:pt x="158" y="356"/>
                      <a:pt x="158" y="354"/>
                      <a:pt x="158" y="352"/>
                    </a:cubicBezTo>
                    <a:cubicBezTo>
                      <a:pt x="158" y="350"/>
                      <a:pt x="158" y="348"/>
                      <a:pt x="156" y="340"/>
                    </a:cubicBezTo>
                    <a:lnTo>
                      <a:pt x="30" y="16"/>
                    </a:lnTo>
                    <a:cubicBezTo>
                      <a:pt x="26" y="4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6"/>
                      <a:pt x="0" y="18"/>
                      <a:pt x="4" y="26"/>
                    </a:cubicBezTo>
                    <a:lnTo>
                      <a:pt x="130" y="352"/>
                    </a:lnTo>
                    <a:lnTo>
                      <a:pt x="4" y="678"/>
                    </a:lnTo>
                    <a:cubicBezTo>
                      <a:pt x="0" y="686"/>
                      <a:pt x="0" y="688"/>
                      <a:pt x="0" y="690"/>
                    </a:cubicBezTo>
                    <a:cubicBezTo>
                      <a:pt x="0" y="698"/>
                      <a:pt x="6" y="704"/>
                      <a:pt x="14" y="704"/>
                    </a:cubicBezTo>
                    <a:cubicBezTo>
                      <a:pt x="24" y="704"/>
                      <a:pt x="26" y="698"/>
                      <a:pt x="30" y="690"/>
                    </a:cubicBezTo>
                    <a:lnTo>
                      <a:pt x="156" y="36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31" name="Freeform 58"/>
              <p:cNvSpPr/>
              <p:nvPr/>
            </p:nvSpPr>
            <p:spPr>
              <a:xfrm>
                <a:off x="6415920" y="4623840"/>
                <a:ext cx="5724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59" h="705">
                    <a:moveTo>
                      <a:pt x="156" y="26"/>
                    </a:moveTo>
                    <a:cubicBezTo>
                      <a:pt x="158" y="20"/>
                      <a:pt x="158" y="18"/>
                      <a:pt x="158" y="14"/>
                    </a:cubicBezTo>
                    <a:cubicBezTo>
                      <a:pt x="158" y="6"/>
                      <a:pt x="152" y="0"/>
                      <a:pt x="144" y="0"/>
                    </a:cubicBezTo>
                    <a:cubicBezTo>
                      <a:pt x="138" y="0"/>
                      <a:pt x="134" y="4"/>
                      <a:pt x="128" y="16"/>
                    </a:cubicBezTo>
                    <a:lnTo>
                      <a:pt x="4" y="340"/>
                    </a:lnTo>
                    <a:cubicBezTo>
                      <a:pt x="2" y="344"/>
                      <a:pt x="0" y="348"/>
                      <a:pt x="0" y="352"/>
                    </a:cubicBezTo>
                    <a:cubicBezTo>
                      <a:pt x="0" y="354"/>
                      <a:pt x="0" y="356"/>
                      <a:pt x="4" y="364"/>
                    </a:cubicBezTo>
                    <a:lnTo>
                      <a:pt x="128" y="688"/>
                    </a:lnTo>
                    <a:cubicBezTo>
                      <a:pt x="130" y="696"/>
                      <a:pt x="134" y="704"/>
                      <a:pt x="144" y="704"/>
                    </a:cubicBezTo>
                    <a:cubicBezTo>
                      <a:pt x="152" y="704"/>
                      <a:pt x="158" y="698"/>
                      <a:pt x="158" y="690"/>
                    </a:cubicBezTo>
                    <a:cubicBezTo>
                      <a:pt x="158" y="688"/>
                      <a:pt x="158" y="688"/>
                      <a:pt x="156" y="680"/>
                    </a:cubicBezTo>
                    <a:lnTo>
                      <a:pt x="30" y="352"/>
                    </a:lnTo>
                    <a:lnTo>
                      <a:pt x="156" y="2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32" name="Freeform 59"/>
              <p:cNvSpPr/>
              <p:nvPr/>
            </p:nvSpPr>
            <p:spPr>
              <a:xfrm>
                <a:off x="6495120" y="4696560"/>
                <a:ext cx="96840" cy="120600"/>
              </a:xfrm>
              <a:custGeom>
                <a:avLst/>
                <a:gdLst/>
                <a:ahLst/>
                <a:cxnLst/>
                <a:rect l="0" t="0" r="r" b="b"/>
                <a:pathLst>
                  <a:path w="269" h="335">
                    <a:moveTo>
                      <a:pt x="268" y="172"/>
                    </a:moveTo>
                    <a:cubicBezTo>
                      <a:pt x="268" y="148"/>
                      <a:pt x="268" y="94"/>
                      <a:pt x="240" y="52"/>
                    </a:cubicBezTo>
                    <a:cubicBezTo>
                      <a:pt x="212" y="8"/>
                      <a:pt x="168" y="0"/>
                      <a:pt x="142" y="0"/>
                    </a:cubicBezTo>
                    <a:cubicBezTo>
                      <a:pt x="64" y="0"/>
                      <a:pt x="0" y="74"/>
                      <a:pt x="0" y="166"/>
                    </a:cubicBezTo>
                    <a:cubicBezTo>
                      <a:pt x="0" y="260"/>
                      <a:pt x="68" y="334"/>
                      <a:pt x="152" y="334"/>
                    </a:cubicBezTo>
                    <a:cubicBezTo>
                      <a:pt x="198" y="334"/>
                      <a:pt x="238" y="316"/>
                      <a:pt x="266" y="298"/>
                    </a:cubicBezTo>
                    <a:lnTo>
                      <a:pt x="262" y="252"/>
                    </a:lnTo>
                    <a:cubicBezTo>
                      <a:pt x="216" y="288"/>
                      <a:pt x="170" y="290"/>
                      <a:pt x="154" y="290"/>
                    </a:cubicBezTo>
                    <a:cubicBezTo>
                      <a:pt x="98" y="290"/>
                      <a:pt x="52" y="240"/>
                      <a:pt x="50" y="172"/>
                    </a:cubicBezTo>
                    <a:lnTo>
                      <a:pt x="268" y="172"/>
                    </a:lnTo>
                    <a:moveTo>
                      <a:pt x="54" y="132"/>
                    </a:moveTo>
                    <a:cubicBezTo>
                      <a:pt x="64" y="78"/>
                      <a:pt x="102" y="44"/>
                      <a:pt x="142" y="44"/>
                    </a:cubicBezTo>
                    <a:cubicBezTo>
                      <a:pt x="180" y="44"/>
                      <a:pt x="218" y="68"/>
                      <a:pt x="228" y="132"/>
                    </a:cubicBezTo>
                    <a:lnTo>
                      <a:pt x="54" y="13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33" name="Freeform 60"/>
              <p:cNvSpPr/>
              <p:nvPr/>
            </p:nvSpPr>
            <p:spPr>
              <a:xfrm>
                <a:off x="6598800" y="4700880"/>
                <a:ext cx="11772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315">
                    <a:moveTo>
                      <a:pt x="184" y="152"/>
                    </a:moveTo>
                    <a:lnTo>
                      <a:pt x="314" y="0"/>
                    </a:lnTo>
                    <a:lnTo>
                      <a:pt x="256" y="0"/>
                    </a:lnTo>
                    <a:lnTo>
                      <a:pt x="160" y="116"/>
                    </a:lnTo>
                    <a:lnTo>
                      <a:pt x="62" y="0"/>
                    </a:lnTo>
                    <a:lnTo>
                      <a:pt x="4" y="0"/>
                    </a:lnTo>
                    <a:lnTo>
                      <a:pt x="138" y="152"/>
                    </a:lnTo>
                    <a:lnTo>
                      <a:pt x="0" y="314"/>
                    </a:lnTo>
                    <a:lnTo>
                      <a:pt x="58" y="314"/>
                    </a:lnTo>
                    <a:lnTo>
                      <a:pt x="160" y="182"/>
                    </a:lnTo>
                    <a:lnTo>
                      <a:pt x="266" y="314"/>
                    </a:lnTo>
                    <a:lnTo>
                      <a:pt x="326" y="314"/>
                    </a:lnTo>
                    <a:lnTo>
                      <a:pt x="184" y="1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34" name="Freeform 61"/>
              <p:cNvSpPr/>
              <p:nvPr/>
            </p:nvSpPr>
            <p:spPr>
              <a:xfrm>
                <a:off x="6736320" y="4698000"/>
                <a:ext cx="101880" cy="165240"/>
              </a:xfrm>
              <a:custGeom>
                <a:avLst/>
                <a:gdLst/>
                <a:ahLst/>
                <a:cxnLst/>
                <a:rect l="0" t="0" r="r" b="b"/>
                <a:pathLst>
                  <a:path w="283" h="459">
                    <a:moveTo>
                      <a:pt x="56" y="288"/>
                    </a:moveTo>
                    <a:cubicBezTo>
                      <a:pt x="78" y="310"/>
                      <a:pt x="108" y="328"/>
                      <a:pt x="150" y="328"/>
                    </a:cubicBezTo>
                    <a:cubicBezTo>
                      <a:pt x="220" y="328"/>
                      <a:pt x="282" y="260"/>
                      <a:pt x="282" y="164"/>
                    </a:cubicBezTo>
                    <a:cubicBezTo>
                      <a:pt x="282" y="80"/>
                      <a:pt x="238" y="0"/>
                      <a:pt x="170" y="0"/>
                    </a:cubicBezTo>
                    <a:cubicBezTo>
                      <a:pt x="126" y="0"/>
                      <a:pt x="86" y="14"/>
                      <a:pt x="54" y="42"/>
                    </a:cubicBezTo>
                    <a:lnTo>
                      <a:pt x="54" y="8"/>
                    </a:lnTo>
                    <a:lnTo>
                      <a:pt x="0" y="8"/>
                    </a:lnTo>
                    <a:lnTo>
                      <a:pt x="0" y="458"/>
                    </a:lnTo>
                    <a:lnTo>
                      <a:pt x="56" y="458"/>
                    </a:lnTo>
                    <a:lnTo>
                      <a:pt x="56" y="288"/>
                    </a:lnTo>
                    <a:moveTo>
                      <a:pt x="56" y="86"/>
                    </a:moveTo>
                    <a:cubicBezTo>
                      <a:pt x="72" y="62"/>
                      <a:pt x="100" y="46"/>
                      <a:pt x="130" y="46"/>
                    </a:cubicBezTo>
                    <a:cubicBezTo>
                      <a:pt x="184" y="46"/>
                      <a:pt x="226" y="98"/>
                      <a:pt x="226" y="164"/>
                    </a:cubicBezTo>
                    <a:cubicBezTo>
                      <a:pt x="226" y="236"/>
                      <a:pt x="176" y="286"/>
                      <a:pt x="124" y="286"/>
                    </a:cubicBezTo>
                    <a:cubicBezTo>
                      <a:pt x="96" y="286"/>
                      <a:pt x="76" y="272"/>
                      <a:pt x="62" y="252"/>
                    </a:cubicBezTo>
                    <a:cubicBezTo>
                      <a:pt x="56" y="242"/>
                      <a:pt x="56" y="240"/>
                      <a:pt x="56" y="228"/>
                    </a:cubicBezTo>
                    <a:lnTo>
                      <a:pt x="56" y="8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35" name="Freeform 62"/>
              <p:cNvSpPr/>
              <p:nvPr/>
            </p:nvSpPr>
            <p:spPr>
              <a:xfrm>
                <a:off x="6865920" y="462384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136" y="0"/>
                    </a:moveTo>
                    <a:cubicBezTo>
                      <a:pt x="114" y="22"/>
                      <a:pt x="66" y="64"/>
                      <a:pt x="34" y="150"/>
                    </a:cubicBezTo>
                    <a:cubicBezTo>
                      <a:pt x="4" y="226"/>
                      <a:pt x="0" y="302"/>
                      <a:pt x="0" y="352"/>
                    </a:cubicBezTo>
                    <a:cubicBezTo>
                      <a:pt x="0" y="580"/>
                      <a:pt x="102" y="674"/>
                      <a:pt x="136" y="704"/>
                    </a:cubicBezTo>
                    <a:lnTo>
                      <a:pt x="180" y="704"/>
                    </a:lnTo>
                    <a:cubicBezTo>
                      <a:pt x="146" y="672"/>
                      <a:pt x="56" y="580"/>
                      <a:pt x="56" y="352"/>
                    </a:cubicBezTo>
                    <a:cubicBezTo>
                      <a:pt x="56" y="312"/>
                      <a:pt x="58" y="230"/>
                      <a:pt x="86" y="148"/>
                    </a:cubicBezTo>
                    <a:cubicBezTo>
                      <a:pt x="116" y="66"/>
                      <a:pt x="156" y="24"/>
                      <a:pt x="180" y="0"/>
                    </a:cubicBezTo>
                    <a:lnTo>
                      <a:pt x="13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36" name="Freeform 63"/>
              <p:cNvSpPr/>
              <p:nvPr/>
            </p:nvSpPr>
            <p:spPr>
              <a:xfrm>
                <a:off x="6965280" y="4744800"/>
                <a:ext cx="155880" cy="11160"/>
              </a:xfrm>
              <a:custGeom>
                <a:avLst/>
                <a:gdLst/>
                <a:ahLst/>
                <a:cxnLst/>
                <a:rect l="0" t="0" r="r" b="b"/>
                <a:pathLst>
                  <a:path w="433" h="31">
                    <a:moveTo>
                      <a:pt x="406" y="30"/>
                    </a:moveTo>
                    <a:cubicBezTo>
                      <a:pt x="418" y="30"/>
                      <a:pt x="432" y="30"/>
                      <a:pt x="432" y="16"/>
                    </a:cubicBezTo>
                    <a:cubicBezTo>
                      <a:pt x="432" y="0"/>
                      <a:pt x="418" y="0"/>
                      <a:pt x="406" y="0"/>
                    </a:cubicBezTo>
                    <a:lnTo>
                      <a:pt x="24" y="0"/>
                    </a:lnTo>
                    <a:cubicBezTo>
                      <a:pt x="12" y="0"/>
                      <a:pt x="0" y="0"/>
                      <a:pt x="0" y="16"/>
                    </a:cubicBezTo>
                    <a:cubicBezTo>
                      <a:pt x="0" y="30"/>
                      <a:pt x="12" y="30"/>
                      <a:pt x="24" y="30"/>
                    </a:cubicBezTo>
                    <a:lnTo>
                      <a:pt x="406" y="3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37" name="Freeform 64"/>
              <p:cNvSpPr/>
              <p:nvPr/>
            </p:nvSpPr>
            <p:spPr>
              <a:xfrm>
                <a:off x="7148880" y="4634640"/>
                <a:ext cx="139320" cy="228600"/>
              </a:xfrm>
              <a:custGeom>
                <a:avLst/>
                <a:gdLst/>
                <a:ahLst/>
                <a:cxnLst/>
                <a:rect l="0" t="0" r="r" b="b"/>
                <a:pathLst>
                  <a:path w="387" h="635">
                    <a:moveTo>
                      <a:pt x="386" y="96"/>
                    </a:moveTo>
                    <a:cubicBezTo>
                      <a:pt x="386" y="44"/>
                      <a:pt x="346" y="0"/>
                      <a:pt x="290" y="0"/>
                    </a:cubicBezTo>
                    <a:cubicBezTo>
                      <a:pt x="248" y="0"/>
                      <a:pt x="228" y="12"/>
                      <a:pt x="204" y="30"/>
                    </a:cubicBezTo>
                    <a:cubicBezTo>
                      <a:pt x="164" y="58"/>
                      <a:pt x="126" y="126"/>
                      <a:pt x="112" y="180"/>
                    </a:cubicBezTo>
                    <a:lnTo>
                      <a:pt x="0" y="628"/>
                    </a:lnTo>
                    <a:cubicBezTo>
                      <a:pt x="0" y="630"/>
                      <a:pt x="2" y="634"/>
                      <a:pt x="8" y="634"/>
                    </a:cubicBezTo>
                    <a:cubicBezTo>
                      <a:pt x="14" y="634"/>
                      <a:pt x="16" y="634"/>
                      <a:pt x="18" y="632"/>
                    </a:cubicBezTo>
                    <a:lnTo>
                      <a:pt x="66" y="436"/>
                    </a:lnTo>
                    <a:cubicBezTo>
                      <a:pt x="80" y="478"/>
                      <a:pt x="112" y="504"/>
                      <a:pt x="162" y="504"/>
                    </a:cubicBezTo>
                    <a:cubicBezTo>
                      <a:pt x="214" y="504"/>
                      <a:pt x="268" y="480"/>
                      <a:pt x="298" y="450"/>
                    </a:cubicBezTo>
                    <a:cubicBezTo>
                      <a:pt x="332" y="416"/>
                      <a:pt x="356" y="372"/>
                      <a:pt x="356" y="320"/>
                    </a:cubicBezTo>
                    <a:cubicBezTo>
                      <a:pt x="356" y="268"/>
                      <a:pt x="330" y="232"/>
                      <a:pt x="304" y="214"/>
                    </a:cubicBezTo>
                    <a:cubicBezTo>
                      <a:pt x="344" y="192"/>
                      <a:pt x="386" y="148"/>
                      <a:pt x="386" y="96"/>
                    </a:cubicBezTo>
                    <a:moveTo>
                      <a:pt x="258" y="214"/>
                    </a:moveTo>
                    <a:cubicBezTo>
                      <a:pt x="248" y="218"/>
                      <a:pt x="242" y="218"/>
                      <a:pt x="224" y="218"/>
                    </a:cubicBezTo>
                    <a:cubicBezTo>
                      <a:pt x="214" y="218"/>
                      <a:pt x="200" y="220"/>
                      <a:pt x="192" y="216"/>
                    </a:cubicBezTo>
                    <a:cubicBezTo>
                      <a:pt x="194" y="208"/>
                      <a:pt x="220" y="210"/>
                      <a:pt x="228" y="210"/>
                    </a:cubicBezTo>
                    <a:cubicBezTo>
                      <a:pt x="242" y="210"/>
                      <a:pt x="248" y="210"/>
                      <a:pt x="258" y="214"/>
                    </a:cubicBezTo>
                    <a:moveTo>
                      <a:pt x="346" y="80"/>
                    </a:moveTo>
                    <a:cubicBezTo>
                      <a:pt x="346" y="130"/>
                      <a:pt x="318" y="180"/>
                      <a:pt x="282" y="202"/>
                    </a:cubicBezTo>
                    <a:cubicBezTo>
                      <a:pt x="262" y="196"/>
                      <a:pt x="248" y="194"/>
                      <a:pt x="228" y="194"/>
                    </a:cubicBezTo>
                    <a:cubicBezTo>
                      <a:pt x="212" y="194"/>
                      <a:pt x="174" y="194"/>
                      <a:pt x="174" y="216"/>
                    </a:cubicBezTo>
                    <a:cubicBezTo>
                      <a:pt x="172" y="236"/>
                      <a:pt x="210" y="234"/>
                      <a:pt x="222" y="234"/>
                    </a:cubicBezTo>
                    <a:cubicBezTo>
                      <a:pt x="248" y="234"/>
                      <a:pt x="258" y="234"/>
                      <a:pt x="280" y="224"/>
                    </a:cubicBezTo>
                    <a:cubicBezTo>
                      <a:pt x="306" y="250"/>
                      <a:pt x="310" y="272"/>
                      <a:pt x="310" y="304"/>
                    </a:cubicBezTo>
                    <a:cubicBezTo>
                      <a:pt x="312" y="346"/>
                      <a:pt x="296" y="398"/>
                      <a:pt x="276" y="426"/>
                    </a:cubicBezTo>
                    <a:cubicBezTo>
                      <a:pt x="248" y="464"/>
                      <a:pt x="200" y="490"/>
                      <a:pt x="160" y="490"/>
                    </a:cubicBezTo>
                    <a:cubicBezTo>
                      <a:pt x="106" y="490"/>
                      <a:pt x="80" y="448"/>
                      <a:pt x="80" y="398"/>
                    </a:cubicBezTo>
                    <a:cubicBezTo>
                      <a:pt x="80" y="392"/>
                      <a:pt x="80" y="380"/>
                      <a:pt x="84" y="368"/>
                    </a:cubicBezTo>
                    <a:lnTo>
                      <a:pt x="128" y="188"/>
                    </a:lnTo>
                    <a:cubicBezTo>
                      <a:pt x="144" y="128"/>
                      <a:pt x="196" y="16"/>
                      <a:pt x="280" y="16"/>
                    </a:cubicBezTo>
                    <a:cubicBezTo>
                      <a:pt x="320" y="16"/>
                      <a:pt x="346" y="38"/>
                      <a:pt x="346" y="80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38" name="Freeform 65"/>
              <p:cNvSpPr/>
              <p:nvPr/>
            </p:nvSpPr>
            <p:spPr>
              <a:xfrm>
                <a:off x="7325280" y="4700880"/>
                <a:ext cx="166680" cy="113400"/>
              </a:xfrm>
              <a:custGeom>
                <a:avLst/>
                <a:gdLst/>
                <a:ahLst/>
                <a:cxnLst/>
                <a:rect l="0" t="0" r="r" b="b"/>
                <a:pathLst>
                  <a:path w="463" h="315">
                    <a:moveTo>
                      <a:pt x="462" y="0"/>
                    </a:moveTo>
                    <a:lnTo>
                      <a:pt x="410" y="0"/>
                    </a:lnTo>
                    <a:lnTo>
                      <a:pt x="326" y="162"/>
                    </a:lnTo>
                    <a:cubicBezTo>
                      <a:pt x="308" y="200"/>
                      <a:pt x="284" y="248"/>
                      <a:pt x="274" y="276"/>
                    </a:cubicBezTo>
                    <a:lnTo>
                      <a:pt x="274" y="256"/>
                    </a:lnTo>
                    <a:cubicBezTo>
                      <a:pt x="274" y="216"/>
                      <a:pt x="272" y="184"/>
                      <a:pt x="268" y="146"/>
                    </a:cubicBezTo>
                    <a:lnTo>
                      <a:pt x="254" y="0"/>
                    </a:lnTo>
                    <a:lnTo>
                      <a:pt x="204" y="0"/>
                    </a:lnTo>
                    <a:lnTo>
                      <a:pt x="124" y="158"/>
                    </a:lnTo>
                    <a:cubicBezTo>
                      <a:pt x="104" y="196"/>
                      <a:pt x="82" y="236"/>
                      <a:pt x="72" y="274"/>
                    </a:cubicBezTo>
                    <a:lnTo>
                      <a:pt x="70" y="274"/>
                    </a:lnTo>
                    <a:cubicBezTo>
                      <a:pt x="72" y="268"/>
                      <a:pt x="72" y="256"/>
                      <a:pt x="72" y="242"/>
                    </a:cubicBezTo>
                    <a:cubicBezTo>
                      <a:pt x="72" y="234"/>
                      <a:pt x="72" y="198"/>
                      <a:pt x="66" y="134"/>
                    </a:cubicBezTo>
                    <a:lnTo>
                      <a:pt x="54" y="0"/>
                    </a:lnTo>
                    <a:lnTo>
                      <a:pt x="0" y="0"/>
                    </a:lnTo>
                    <a:lnTo>
                      <a:pt x="30" y="314"/>
                    </a:lnTo>
                    <a:lnTo>
                      <a:pt x="86" y="314"/>
                    </a:lnTo>
                    <a:cubicBezTo>
                      <a:pt x="90" y="308"/>
                      <a:pt x="136" y="218"/>
                      <a:pt x="152" y="188"/>
                    </a:cubicBezTo>
                    <a:cubicBezTo>
                      <a:pt x="182" y="126"/>
                      <a:pt x="212" y="66"/>
                      <a:pt x="220" y="40"/>
                    </a:cubicBezTo>
                    <a:cubicBezTo>
                      <a:pt x="220" y="42"/>
                      <a:pt x="218" y="54"/>
                      <a:pt x="218" y="70"/>
                    </a:cubicBezTo>
                    <a:cubicBezTo>
                      <a:pt x="218" y="102"/>
                      <a:pt x="222" y="140"/>
                      <a:pt x="224" y="174"/>
                    </a:cubicBezTo>
                    <a:lnTo>
                      <a:pt x="238" y="314"/>
                    </a:lnTo>
                    <a:lnTo>
                      <a:pt x="298" y="314"/>
                    </a:lnTo>
                    <a:lnTo>
                      <a:pt x="462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39" name="Freeform 66"/>
              <p:cNvSpPr/>
              <p:nvPr/>
            </p:nvSpPr>
            <p:spPr>
              <a:xfrm>
                <a:off x="7512480" y="4623840"/>
                <a:ext cx="6516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81" h="705">
                    <a:moveTo>
                      <a:pt x="44" y="704"/>
                    </a:moveTo>
                    <a:cubicBezTo>
                      <a:pt x="66" y="684"/>
                      <a:pt x="114" y="640"/>
                      <a:pt x="146" y="554"/>
                    </a:cubicBezTo>
                    <a:cubicBezTo>
                      <a:pt x="174" y="478"/>
                      <a:pt x="180" y="404"/>
                      <a:pt x="180" y="352"/>
                    </a:cubicBezTo>
                    <a:cubicBezTo>
                      <a:pt x="180" y="124"/>
                      <a:pt x="78" y="32"/>
                      <a:pt x="44" y="0"/>
                    </a:cubicBezTo>
                    <a:lnTo>
                      <a:pt x="0" y="0"/>
                    </a:lnTo>
                    <a:cubicBezTo>
                      <a:pt x="34" y="34"/>
                      <a:pt x="124" y="124"/>
                      <a:pt x="124" y="352"/>
                    </a:cubicBezTo>
                    <a:cubicBezTo>
                      <a:pt x="124" y="392"/>
                      <a:pt x="122" y="474"/>
                      <a:pt x="94" y="558"/>
                    </a:cubicBezTo>
                    <a:cubicBezTo>
                      <a:pt x="64" y="640"/>
                      <a:pt x="24" y="682"/>
                      <a:pt x="0" y="704"/>
                    </a:cubicBezTo>
                    <a:lnTo>
                      <a:pt x="44" y="70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40" name="Freeform 67"/>
              <p:cNvSpPr/>
              <p:nvPr/>
            </p:nvSpPr>
            <p:spPr>
              <a:xfrm>
                <a:off x="7610400" y="4623840"/>
                <a:ext cx="57240" cy="253800"/>
              </a:xfrm>
              <a:custGeom>
                <a:avLst/>
                <a:gdLst/>
                <a:ahLst/>
                <a:cxnLst/>
                <a:rect l="0" t="0" r="r" b="b"/>
                <a:pathLst>
                  <a:path w="159" h="705">
                    <a:moveTo>
                      <a:pt x="156" y="364"/>
                    </a:moveTo>
                    <a:cubicBezTo>
                      <a:pt x="158" y="356"/>
                      <a:pt x="158" y="354"/>
                      <a:pt x="158" y="352"/>
                    </a:cubicBezTo>
                    <a:cubicBezTo>
                      <a:pt x="158" y="350"/>
                      <a:pt x="158" y="348"/>
                      <a:pt x="156" y="340"/>
                    </a:cubicBezTo>
                    <a:lnTo>
                      <a:pt x="30" y="16"/>
                    </a:lnTo>
                    <a:cubicBezTo>
                      <a:pt x="26" y="4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6"/>
                      <a:pt x="0" y="18"/>
                      <a:pt x="4" y="26"/>
                    </a:cubicBezTo>
                    <a:lnTo>
                      <a:pt x="130" y="352"/>
                    </a:lnTo>
                    <a:lnTo>
                      <a:pt x="4" y="678"/>
                    </a:lnTo>
                    <a:cubicBezTo>
                      <a:pt x="0" y="686"/>
                      <a:pt x="0" y="688"/>
                      <a:pt x="0" y="690"/>
                    </a:cubicBezTo>
                    <a:cubicBezTo>
                      <a:pt x="0" y="698"/>
                      <a:pt x="6" y="704"/>
                      <a:pt x="14" y="704"/>
                    </a:cubicBezTo>
                    <a:cubicBezTo>
                      <a:pt x="24" y="704"/>
                      <a:pt x="26" y="698"/>
                      <a:pt x="30" y="690"/>
                    </a:cubicBezTo>
                    <a:lnTo>
                      <a:pt x="156" y="36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sp>
          <p:nvSpPr>
            <p:cNvPr id="3341" name="Line 68"/>
            <p:cNvSpPr/>
            <p:nvPr/>
          </p:nvSpPr>
          <p:spPr>
            <a:xfrm>
              <a:off x="5594400" y="4017240"/>
              <a:ext cx="720000" cy="0"/>
            </a:xfrm>
            <a:prstGeom prst="line">
              <a:avLst/>
            </a:prstGeom>
            <a:ln w="29160">
              <a:solidFill>
                <a:srgbClr val="FF66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42" name="Line 69"/>
            <p:cNvSpPr/>
            <p:nvPr/>
          </p:nvSpPr>
          <p:spPr>
            <a:xfrm>
              <a:off x="5594400" y="3621240"/>
              <a:ext cx="720000" cy="0"/>
            </a:xfrm>
            <a:prstGeom prst="line">
              <a:avLst/>
            </a:prstGeom>
            <a:ln w="29160">
              <a:solidFill>
                <a:srgbClr val="588695"/>
              </a:solidFill>
              <a:prstDash val="dash"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43" name="CustomShape 70"/>
            <p:cNvSpPr/>
            <p:nvPr/>
          </p:nvSpPr>
          <p:spPr>
            <a:xfrm>
              <a:off x="5837760" y="4277520"/>
              <a:ext cx="216000" cy="216000"/>
            </a:xfrm>
            <a:prstGeom prst="ellipse">
              <a:avLst/>
            </a:prstGeom>
            <a:solidFill>
              <a:srgbClr val="FF9900"/>
            </a:solidFill>
            <a:ln w="36000">
              <a:solidFill>
                <a:srgbClr val="FF66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44" name="CustomShape 71"/>
            <p:cNvSpPr/>
            <p:nvPr/>
          </p:nvSpPr>
          <p:spPr>
            <a:xfrm>
              <a:off x="5858640" y="4606560"/>
              <a:ext cx="180000" cy="266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10800" y="0"/>
                  </a:moveTo>
                  <a:lnTo>
                    <a:pt x="21600" y="10800"/>
                  </a:lnTo>
                  <a:lnTo>
                    <a:pt x="10800" y="21600"/>
                  </a:lnTo>
                  <a:lnTo>
                    <a:pt x="0" y="10800"/>
                  </a:lnTo>
                  <a:lnTo>
                    <a:pt x="10800" y="0"/>
                  </a:lnTo>
                  <a:close/>
                </a:path>
              </a:pathLst>
            </a:custGeom>
            <a:noFill/>
            <a:ln w="36000"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345" name="Group 72"/>
          <p:cNvGrpSpPr/>
          <p:nvPr/>
        </p:nvGrpSpPr>
        <p:grpSpPr>
          <a:xfrm>
            <a:off x="5642280" y="957240"/>
            <a:ext cx="2880000" cy="781200"/>
            <a:chOff x="5642280" y="957240"/>
            <a:chExt cx="2880000" cy="781200"/>
          </a:xfrm>
        </p:grpSpPr>
        <p:grpSp>
          <p:nvGrpSpPr>
            <p:cNvPr id="3346" name="Group 73"/>
            <p:cNvGrpSpPr/>
            <p:nvPr/>
          </p:nvGrpSpPr>
          <p:grpSpPr>
            <a:xfrm>
              <a:off x="5642280" y="957240"/>
              <a:ext cx="1219680" cy="781200"/>
              <a:chOff x="5642280" y="957240"/>
              <a:chExt cx="1219680" cy="781200"/>
            </a:xfrm>
          </p:grpSpPr>
          <p:sp>
            <p:nvSpPr>
              <p:cNvPr id="3347" name="Freeform 74"/>
              <p:cNvSpPr/>
              <p:nvPr/>
            </p:nvSpPr>
            <p:spPr>
              <a:xfrm>
                <a:off x="5642640" y="1208880"/>
                <a:ext cx="1219680" cy="530280"/>
              </a:xfrm>
              <a:custGeom>
                <a:avLst/>
                <a:gdLst/>
                <a:ahLst/>
                <a:cxnLst/>
                <a:rect l="0" t="0" r="r" b="b"/>
                <a:pathLst>
                  <a:path w="3388" h="1473">
                    <a:moveTo>
                      <a:pt x="0" y="45"/>
                    </a:moveTo>
                    <a:cubicBezTo>
                      <a:pt x="0" y="45"/>
                      <a:pt x="10" y="641"/>
                      <a:pt x="10" y="966"/>
                    </a:cubicBezTo>
                    <a:cubicBezTo>
                      <a:pt x="88" y="1038"/>
                      <a:pt x="176" y="1138"/>
                      <a:pt x="265" y="1188"/>
                    </a:cubicBezTo>
                    <a:cubicBezTo>
                      <a:pt x="393" y="1260"/>
                      <a:pt x="474" y="1306"/>
                      <a:pt x="614" y="1339"/>
                    </a:cubicBezTo>
                    <a:cubicBezTo>
                      <a:pt x="730" y="1368"/>
                      <a:pt x="887" y="1408"/>
                      <a:pt x="1006" y="1426"/>
                    </a:cubicBezTo>
                    <a:cubicBezTo>
                      <a:pt x="1135" y="1443"/>
                      <a:pt x="1261" y="1456"/>
                      <a:pt x="1390" y="1463"/>
                    </a:cubicBezTo>
                    <a:cubicBezTo>
                      <a:pt x="1528" y="1472"/>
                      <a:pt x="1656" y="1471"/>
                      <a:pt x="1803" y="1471"/>
                    </a:cubicBezTo>
                    <a:cubicBezTo>
                      <a:pt x="1948" y="1468"/>
                      <a:pt x="2107" y="1472"/>
                      <a:pt x="2259" y="1456"/>
                    </a:cubicBezTo>
                    <a:cubicBezTo>
                      <a:pt x="2376" y="1446"/>
                      <a:pt x="2501" y="1406"/>
                      <a:pt x="2618" y="1380"/>
                    </a:cubicBezTo>
                    <a:cubicBezTo>
                      <a:pt x="2725" y="1357"/>
                      <a:pt x="2832" y="1306"/>
                      <a:pt x="2938" y="1270"/>
                    </a:cubicBezTo>
                    <a:cubicBezTo>
                      <a:pt x="3027" y="1240"/>
                      <a:pt x="3093" y="1202"/>
                      <a:pt x="3175" y="1148"/>
                    </a:cubicBezTo>
                    <a:cubicBezTo>
                      <a:pt x="3237" y="1109"/>
                      <a:pt x="3265" y="1075"/>
                      <a:pt x="3313" y="1017"/>
                    </a:cubicBezTo>
                    <a:cubicBezTo>
                      <a:pt x="3326" y="1001"/>
                      <a:pt x="3375" y="885"/>
                      <a:pt x="3387" y="867"/>
                    </a:cubicBezTo>
                    <a:cubicBezTo>
                      <a:pt x="3383" y="537"/>
                      <a:pt x="3385" y="0"/>
                      <a:pt x="3385" y="0"/>
                    </a:cubicBezTo>
                    <a:lnTo>
                      <a:pt x="3331" y="210"/>
                    </a:lnTo>
                    <a:lnTo>
                      <a:pt x="3203" y="291"/>
                    </a:lnTo>
                    <a:lnTo>
                      <a:pt x="2965" y="402"/>
                    </a:lnTo>
                    <a:lnTo>
                      <a:pt x="2617" y="477"/>
                    </a:lnTo>
                    <a:lnTo>
                      <a:pt x="2241" y="534"/>
                    </a:lnTo>
                    <a:lnTo>
                      <a:pt x="1902" y="553"/>
                    </a:lnTo>
                    <a:lnTo>
                      <a:pt x="1546" y="560"/>
                    </a:lnTo>
                    <a:lnTo>
                      <a:pt x="1327" y="548"/>
                    </a:lnTo>
                    <a:lnTo>
                      <a:pt x="1097" y="534"/>
                    </a:lnTo>
                    <a:lnTo>
                      <a:pt x="796" y="496"/>
                    </a:lnTo>
                    <a:lnTo>
                      <a:pt x="475" y="420"/>
                    </a:lnTo>
                    <a:lnTo>
                      <a:pt x="239" y="337"/>
                    </a:lnTo>
                    <a:lnTo>
                      <a:pt x="91" y="242"/>
                    </a:lnTo>
                    <a:lnTo>
                      <a:pt x="0" y="45"/>
                    </a:lnTo>
                  </a:path>
                </a:pathLst>
              </a:custGeom>
              <a:solidFill>
                <a:srgbClr val="CAC5EA"/>
              </a:solidFill>
              <a:ln>
                <a:noFill/>
              </a:ln>
            </p:spPr>
          </p:sp>
          <p:sp>
            <p:nvSpPr>
              <p:cNvPr id="3348" name="CustomShape 75"/>
              <p:cNvSpPr/>
              <p:nvPr/>
            </p:nvSpPr>
            <p:spPr>
              <a:xfrm>
                <a:off x="5642280" y="957240"/>
                <a:ext cx="1219680" cy="516960"/>
              </a:xfrm>
              <a:prstGeom prst="ellipse">
                <a:avLst/>
              </a:prstGeom>
              <a:solidFill>
                <a:srgbClr val="CAC5EA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3349" name="CustomShape 76"/>
            <p:cNvSpPr/>
            <p:nvPr/>
          </p:nvSpPr>
          <p:spPr>
            <a:xfrm>
              <a:off x="5785200" y="1006200"/>
              <a:ext cx="943200" cy="397080"/>
            </a:xfrm>
            <a:prstGeom prst="cube">
              <a:avLst>
                <a:gd name="adj" fmla="val 25000"/>
              </a:avLst>
            </a:prstGeom>
            <a:solidFill>
              <a:srgbClr val="729FC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50" name="CustomShape 77"/>
            <p:cNvSpPr/>
            <p:nvPr/>
          </p:nvSpPr>
          <p:spPr>
            <a:xfrm>
              <a:off x="7546320" y="1006200"/>
              <a:ext cx="975960" cy="397080"/>
            </a:xfrm>
            <a:prstGeom prst="cube">
              <a:avLst>
                <a:gd name="adj" fmla="val 25000"/>
              </a:avLst>
            </a:prstGeom>
            <a:solidFill>
              <a:srgbClr val="D4D0A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351" name="Freeform 78"/>
            <p:cNvSpPr/>
            <p:nvPr/>
          </p:nvSpPr>
          <p:spPr>
            <a:xfrm>
              <a:off x="6613200" y="1002240"/>
              <a:ext cx="900360" cy="308520"/>
            </a:xfrm>
            <a:custGeom>
              <a:avLst/>
              <a:gdLst/>
              <a:ahLst/>
              <a:cxnLst/>
              <a:rect l="0" t="0" r="r" b="b"/>
              <a:pathLst>
                <a:path w="2501" h="857">
                  <a:moveTo>
                    <a:pt x="0" y="683"/>
                  </a:moveTo>
                  <a:lnTo>
                    <a:pt x="847" y="342"/>
                  </a:lnTo>
                  <a:cubicBezTo>
                    <a:pt x="1895" y="0"/>
                    <a:pt x="1510" y="780"/>
                    <a:pt x="1806" y="822"/>
                  </a:cubicBezTo>
                  <a:cubicBezTo>
                    <a:pt x="2045" y="856"/>
                    <a:pt x="2500" y="621"/>
                    <a:pt x="2500" y="621"/>
                  </a:cubicBezTo>
                </a:path>
              </a:pathLst>
            </a:custGeom>
            <a:ln w="36000">
              <a:solidFill>
                <a:srgbClr val="FF3333"/>
              </a:solidFill>
              <a:round/>
              <a:tailEnd type="triangle" w="med" len="med"/>
            </a:ln>
          </p:spPr>
        </p:sp>
        <p:grpSp>
          <p:nvGrpSpPr>
            <p:cNvPr id="3352" name="Group 79"/>
            <p:cNvGrpSpPr/>
            <p:nvPr/>
          </p:nvGrpSpPr>
          <p:grpSpPr>
            <a:xfrm>
              <a:off x="5907960" y="1127880"/>
              <a:ext cx="543240" cy="241560"/>
              <a:chOff x="5907960" y="1127880"/>
              <a:chExt cx="543240" cy="241560"/>
            </a:xfrm>
          </p:grpSpPr>
          <p:sp>
            <p:nvSpPr>
              <p:cNvPr id="3353" name="Freeform 80"/>
              <p:cNvSpPr/>
              <p:nvPr/>
            </p:nvSpPr>
            <p:spPr>
              <a:xfrm>
                <a:off x="5907960" y="1127880"/>
                <a:ext cx="543600" cy="241920"/>
              </a:xfrm>
              <a:custGeom>
                <a:avLst/>
                <a:gdLst/>
                <a:ahLst/>
                <a:cxnLst/>
                <a:rect l="0" t="0" r="r" b="b"/>
                <a:pathLst>
                  <a:path w="1510" h="672">
                    <a:moveTo>
                      <a:pt x="754" y="671"/>
                    </a:moveTo>
                    <a:lnTo>
                      <a:pt x="0" y="671"/>
                    </a:lnTo>
                    <a:lnTo>
                      <a:pt x="0" y="0"/>
                    </a:lnTo>
                    <a:lnTo>
                      <a:pt x="1509" y="0"/>
                    </a:lnTo>
                    <a:lnTo>
                      <a:pt x="1509" y="671"/>
                    </a:lnTo>
                    <a:lnTo>
                      <a:pt x="754" y="671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354" name="Freeform 81"/>
              <p:cNvSpPr/>
              <p:nvPr/>
            </p:nvSpPr>
            <p:spPr>
              <a:xfrm>
                <a:off x="5957640" y="112788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55" name="Freeform 82"/>
              <p:cNvSpPr/>
              <p:nvPr/>
            </p:nvSpPr>
            <p:spPr>
              <a:xfrm>
                <a:off x="5928840" y="1184400"/>
                <a:ext cx="15084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419" h="437">
                    <a:moveTo>
                      <a:pt x="418" y="0"/>
                    </a:moveTo>
                    <a:lnTo>
                      <a:pt x="363" y="0"/>
                    </a:lnTo>
                    <a:lnTo>
                      <a:pt x="322" y="190"/>
                    </a:lnTo>
                    <a:lnTo>
                      <a:pt x="108" y="190"/>
                    </a:lnTo>
                    <a:lnTo>
                      <a:pt x="149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5" y="436"/>
                    </a:lnTo>
                    <a:lnTo>
                      <a:pt x="100" y="228"/>
                    </a:lnTo>
                    <a:lnTo>
                      <a:pt x="313" y="228"/>
                    </a:lnTo>
                    <a:lnTo>
                      <a:pt x="270" y="436"/>
                    </a:lnTo>
                    <a:lnTo>
                      <a:pt x="325" y="436"/>
                    </a:lnTo>
                    <a:lnTo>
                      <a:pt x="41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56" name="Freeform 83"/>
              <p:cNvSpPr/>
              <p:nvPr/>
            </p:nvSpPr>
            <p:spPr>
              <a:xfrm>
                <a:off x="6107040" y="1321920"/>
                <a:ext cx="194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54" h="133">
                    <a:moveTo>
                      <a:pt x="53" y="52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53"/>
                    </a:lnTo>
                    <a:lnTo>
                      <a:pt x="16" y="53"/>
                    </a:lnTo>
                    <a:lnTo>
                      <a:pt x="0" y="132"/>
                    </a:lnTo>
                    <a:lnTo>
                      <a:pt x="27" y="132"/>
                    </a:lnTo>
                    <a:lnTo>
                      <a:pt x="53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57" name="Freeform 84"/>
              <p:cNvSpPr/>
              <p:nvPr/>
            </p:nvSpPr>
            <p:spPr>
              <a:xfrm>
                <a:off x="6303960" y="112788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58" name="Freeform 85"/>
              <p:cNvSpPr/>
              <p:nvPr/>
            </p:nvSpPr>
            <p:spPr>
              <a:xfrm>
                <a:off x="6257880" y="1184400"/>
                <a:ext cx="18576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516" h="437">
                    <a:moveTo>
                      <a:pt x="515" y="0"/>
                    </a:moveTo>
                    <a:lnTo>
                      <a:pt x="443" y="0"/>
                    </a:lnTo>
                    <a:lnTo>
                      <a:pt x="316" y="215"/>
                    </a:lnTo>
                    <a:cubicBezTo>
                      <a:pt x="270" y="292"/>
                      <a:pt x="233" y="356"/>
                      <a:pt x="224" y="377"/>
                    </a:cubicBezTo>
                    <a:cubicBezTo>
                      <a:pt x="220" y="336"/>
                      <a:pt x="210" y="272"/>
                      <a:pt x="203" y="228"/>
                    </a:cubicBezTo>
                    <a:lnTo>
                      <a:pt x="164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0" y="436"/>
                    </a:lnTo>
                    <a:lnTo>
                      <a:pt x="132" y="46"/>
                    </a:lnTo>
                    <a:cubicBezTo>
                      <a:pt x="133" y="87"/>
                      <a:pt x="146" y="157"/>
                      <a:pt x="153" y="201"/>
                    </a:cubicBezTo>
                    <a:lnTo>
                      <a:pt x="190" y="422"/>
                    </a:lnTo>
                    <a:lnTo>
                      <a:pt x="236" y="422"/>
                    </a:lnTo>
                    <a:lnTo>
                      <a:pt x="361" y="212"/>
                    </a:lnTo>
                    <a:cubicBezTo>
                      <a:pt x="414" y="123"/>
                      <a:pt x="416" y="119"/>
                      <a:pt x="435" y="85"/>
                    </a:cubicBezTo>
                    <a:lnTo>
                      <a:pt x="457" y="46"/>
                    </a:lnTo>
                    <a:lnTo>
                      <a:pt x="373" y="436"/>
                    </a:lnTo>
                    <a:lnTo>
                      <a:pt x="423" y="436"/>
                    </a:lnTo>
                    <a:lnTo>
                      <a:pt x="515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grpSp>
          <p:nvGrpSpPr>
            <p:cNvPr id="3359" name="Group 86"/>
            <p:cNvGrpSpPr/>
            <p:nvPr/>
          </p:nvGrpSpPr>
          <p:grpSpPr>
            <a:xfrm>
              <a:off x="7671960" y="1127520"/>
              <a:ext cx="658080" cy="241560"/>
              <a:chOff x="7671960" y="1127520"/>
              <a:chExt cx="658080" cy="241560"/>
            </a:xfrm>
          </p:grpSpPr>
          <p:sp>
            <p:nvSpPr>
              <p:cNvPr id="3360" name="Freeform 87"/>
              <p:cNvSpPr/>
              <p:nvPr/>
            </p:nvSpPr>
            <p:spPr>
              <a:xfrm>
                <a:off x="7671960" y="1127520"/>
                <a:ext cx="658440" cy="241920"/>
              </a:xfrm>
              <a:custGeom>
                <a:avLst/>
                <a:gdLst/>
                <a:ahLst/>
                <a:cxnLst/>
                <a:rect l="0" t="0" r="r" b="b"/>
                <a:pathLst>
                  <a:path w="1829" h="672">
                    <a:moveTo>
                      <a:pt x="914" y="671"/>
                    </a:moveTo>
                    <a:lnTo>
                      <a:pt x="0" y="671"/>
                    </a:lnTo>
                    <a:lnTo>
                      <a:pt x="0" y="0"/>
                    </a:lnTo>
                    <a:lnTo>
                      <a:pt x="1828" y="0"/>
                    </a:lnTo>
                    <a:lnTo>
                      <a:pt x="1828" y="671"/>
                    </a:lnTo>
                    <a:lnTo>
                      <a:pt x="914" y="671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361" name="Freeform 88"/>
              <p:cNvSpPr/>
              <p:nvPr/>
            </p:nvSpPr>
            <p:spPr>
              <a:xfrm>
                <a:off x="7721640" y="112752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62" name="Freeform 89"/>
              <p:cNvSpPr/>
              <p:nvPr/>
            </p:nvSpPr>
            <p:spPr>
              <a:xfrm>
                <a:off x="7692840" y="1184040"/>
                <a:ext cx="15084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419" h="437">
                    <a:moveTo>
                      <a:pt x="418" y="0"/>
                    </a:moveTo>
                    <a:lnTo>
                      <a:pt x="363" y="0"/>
                    </a:lnTo>
                    <a:lnTo>
                      <a:pt x="322" y="190"/>
                    </a:lnTo>
                    <a:lnTo>
                      <a:pt x="108" y="190"/>
                    </a:lnTo>
                    <a:lnTo>
                      <a:pt x="149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5" y="436"/>
                    </a:lnTo>
                    <a:lnTo>
                      <a:pt x="100" y="228"/>
                    </a:lnTo>
                    <a:lnTo>
                      <a:pt x="313" y="228"/>
                    </a:lnTo>
                    <a:lnTo>
                      <a:pt x="270" y="436"/>
                    </a:lnTo>
                    <a:lnTo>
                      <a:pt x="325" y="436"/>
                    </a:lnTo>
                    <a:lnTo>
                      <a:pt x="41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63" name="Freeform 90"/>
              <p:cNvSpPr/>
              <p:nvPr/>
            </p:nvSpPr>
            <p:spPr>
              <a:xfrm>
                <a:off x="7857000" y="1158840"/>
                <a:ext cx="40680" cy="82440"/>
              </a:xfrm>
              <a:custGeom>
                <a:avLst/>
                <a:gdLst/>
                <a:ahLst/>
                <a:cxnLst/>
                <a:rect l="0" t="0" r="r" b="b"/>
                <a:pathLst>
                  <a:path w="113" h="229">
                    <a:moveTo>
                      <a:pt x="107" y="39"/>
                    </a:moveTo>
                    <a:cubicBezTo>
                      <a:pt x="110" y="30"/>
                      <a:pt x="112" y="27"/>
                      <a:pt x="112" y="25"/>
                    </a:cubicBezTo>
                    <a:cubicBezTo>
                      <a:pt x="112" y="11"/>
                      <a:pt x="100" y="0"/>
                      <a:pt x="85" y="0"/>
                    </a:cubicBezTo>
                    <a:cubicBezTo>
                      <a:pt x="68" y="0"/>
                      <a:pt x="62" y="14"/>
                      <a:pt x="60" y="21"/>
                    </a:cubicBezTo>
                    <a:lnTo>
                      <a:pt x="2" y="212"/>
                    </a:lnTo>
                    <a:cubicBezTo>
                      <a:pt x="2" y="214"/>
                      <a:pt x="0" y="219"/>
                      <a:pt x="0" y="219"/>
                    </a:cubicBezTo>
                    <a:cubicBezTo>
                      <a:pt x="0" y="224"/>
                      <a:pt x="14" y="228"/>
                      <a:pt x="18" y="228"/>
                    </a:cubicBezTo>
                    <a:cubicBezTo>
                      <a:pt x="20" y="228"/>
                      <a:pt x="21" y="228"/>
                      <a:pt x="23" y="221"/>
                    </a:cubicBezTo>
                    <a:lnTo>
                      <a:pt x="107" y="39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64" name="Freeform 91"/>
              <p:cNvSpPr/>
              <p:nvPr/>
            </p:nvSpPr>
            <p:spPr>
              <a:xfrm>
                <a:off x="7934400" y="1321560"/>
                <a:ext cx="194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54" h="133">
                    <a:moveTo>
                      <a:pt x="53" y="52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53"/>
                    </a:lnTo>
                    <a:lnTo>
                      <a:pt x="16" y="53"/>
                    </a:lnTo>
                    <a:lnTo>
                      <a:pt x="0" y="132"/>
                    </a:lnTo>
                    <a:lnTo>
                      <a:pt x="27" y="132"/>
                    </a:lnTo>
                    <a:lnTo>
                      <a:pt x="53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65" name="Freeform 92"/>
              <p:cNvSpPr/>
              <p:nvPr/>
            </p:nvSpPr>
            <p:spPr>
              <a:xfrm>
                <a:off x="8130960" y="1127520"/>
                <a:ext cx="78480" cy="38880"/>
              </a:xfrm>
              <a:custGeom>
                <a:avLst/>
                <a:gdLst/>
                <a:ahLst/>
                <a:cxnLst/>
                <a:rect l="0" t="0" r="r" b="b"/>
                <a:pathLst>
                  <a:path w="218" h="108">
                    <a:moveTo>
                      <a:pt x="128" y="0"/>
                    </a:moveTo>
                    <a:lnTo>
                      <a:pt x="89" y="0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108" y="28"/>
                    </a:lnTo>
                    <a:lnTo>
                      <a:pt x="180" y="107"/>
                    </a:lnTo>
                    <a:lnTo>
                      <a:pt x="217" y="107"/>
                    </a:lnTo>
                    <a:lnTo>
                      <a:pt x="128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66" name="Freeform 93"/>
              <p:cNvSpPr/>
              <p:nvPr/>
            </p:nvSpPr>
            <p:spPr>
              <a:xfrm>
                <a:off x="8084880" y="1184040"/>
                <a:ext cx="186120" cy="157320"/>
              </a:xfrm>
              <a:custGeom>
                <a:avLst/>
                <a:gdLst/>
                <a:ahLst/>
                <a:cxnLst/>
                <a:rect l="0" t="0" r="r" b="b"/>
                <a:pathLst>
                  <a:path w="517" h="437">
                    <a:moveTo>
                      <a:pt x="516" y="0"/>
                    </a:moveTo>
                    <a:lnTo>
                      <a:pt x="443" y="0"/>
                    </a:lnTo>
                    <a:lnTo>
                      <a:pt x="316" y="215"/>
                    </a:lnTo>
                    <a:cubicBezTo>
                      <a:pt x="270" y="292"/>
                      <a:pt x="233" y="356"/>
                      <a:pt x="224" y="377"/>
                    </a:cubicBezTo>
                    <a:cubicBezTo>
                      <a:pt x="220" y="336"/>
                      <a:pt x="210" y="272"/>
                      <a:pt x="203" y="228"/>
                    </a:cubicBezTo>
                    <a:lnTo>
                      <a:pt x="164" y="0"/>
                    </a:lnTo>
                    <a:lnTo>
                      <a:pt x="92" y="0"/>
                    </a:lnTo>
                    <a:lnTo>
                      <a:pt x="0" y="436"/>
                    </a:lnTo>
                    <a:lnTo>
                      <a:pt x="50" y="436"/>
                    </a:lnTo>
                    <a:lnTo>
                      <a:pt x="132" y="46"/>
                    </a:lnTo>
                    <a:cubicBezTo>
                      <a:pt x="133" y="87"/>
                      <a:pt x="146" y="157"/>
                      <a:pt x="153" y="201"/>
                    </a:cubicBezTo>
                    <a:lnTo>
                      <a:pt x="190" y="422"/>
                    </a:lnTo>
                    <a:lnTo>
                      <a:pt x="236" y="422"/>
                    </a:lnTo>
                    <a:lnTo>
                      <a:pt x="361" y="212"/>
                    </a:lnTo>
                    <a:cubicBezTo>
                      <a:pt x="414" y="123"/>
                      <a:pt x="416" y="119"/>
                      <a:pt x="436" y="85"/>
                    </a:cubicBezTo>
                    <a:lnTo>
                      <a:pt x="457" y="46"/>
                    </a:lnTo>
                    <a:lnTo>
                      <a:pt x="373" y="436"/>
                    </a:lnTo>
                    <a:lnTo>
                      <a:pt x="423" y="436"/>
                    </a:lnTo>
                    <a:lnTo>
                      <a:pt x="51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67" name="Freeform 94"/>
              <p:cNvSpPr/>
              <p:nvPr/>
            </p:nvSpPr>
            <p:spPr>
              <a:xfrm>
                <a:off x="8285040" y="1158840"/>
                <a:ext cx="40680" cy="82440"/>
              </a:xfrm>
              <a:custGeom>
                <a:avLst/>
                <a:gdLst/>
                <a:ahLst/>
                <a:cxnLst/>
                <a:rect l="0" t="0" r="r" b="b"/>
                <a:pathLst>
                  <a:path w="113" h="229">
                    <a:moveTo>
                      <a:pt x="107" y="39"/>
                    </a:moveTo>
                    <a:cubicBezTo>
                      <a:pt x="110" y="30"/>
                      <a:pt x="112" y="27"/>
                      <a:pt x="112" y="25"/>
                    </a:cubicBezTo>
                    <a:cubicBezTo>
                      <a:pt x="112" y="11"/>
                      <a:pt x="100" y="0"/>
                      <a:pt x="85" y="0"/>
                    </a:cubicBezTo>
                    <a:cubicBezTo>
                      <a:pt x="68" y="0"/>
                      <a:pt x="62" y="14"/>
                      <a:pt x="60" y="21"/>
                    </a:cubicBezTo>
                    <a:lnTo>
                      <a:pt x="2" y="212"/>
                    </a:lnTo>
                    <a:cubicBezTo>
                      <a:pt x="2" y="214"/>
                      <a:pt x="0" y="219"/>
                      <a:pt x="0" y="219"/>
                    </a:cubicBezTo>
                    <a:cubicBezTo>
                      <a:pt x="0" y="224"/>
                      <a:pt x="14" y="228"/>
                      <a:pt x="18" y="228"/>
                    </a:cubicBezTo>
                    <a:cubicBezTo>
                      <a:pt x="20" y="228"/>
                      <a:pt x="21" y="228"/>
                      <a:pt x="23" y="221"/>
                    </a:cubicBezTo>
                    <a:lnTo>
                      <a:pt x="107" y="39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grpSp>
          <p:nvGrpSpPr>
            <p:cNvPr id="3368" name="Group 95"/>
            <p:cNvGrpSpPr/>
            <p:nvPr/>
          </p:nvGrpSpPr>
          <p:grpSpPr>
            <a:xfrm>
              <a:off x="5924160" y="1501920"/>
              <a:ext cx="525600" cy="203400"/>
              <a:chOff x="5924160" y="1501920"/>
              <a:chExt cx="525600" cy="203400"/>
            </a:xfrm>
          </p:grpSpPr>
          <p:sp>
            <p:nvSpPr>
              <p:cNvPr id="3369" name="Freeform 96"/>
              <p:cNvSpPr/>
              <p:nvPr/>
            </p:nvSpPr>
            <p:spPr>
              <a:xfrm>
                <a:off x="5924160" y="1504800"/>
                <a:ext cx="525960" cy="200880"/>
              </a:xfrm>
              <a:custGeom>
                <a:avLst/>
                <a:gdLst/>
                <a:ahLst/>
                <a:cxnLst/>
                <a:rect l="0" t="0" r="r" b="b"/>
                <a:pathLst>
                  <a:path w="1461" h="558">
                    <a:moveTo>
                      <a:pt x="731" y="557"/>
                    </a:moveTo>
                    <a:lnTo>
                      <a:pt x="0" y="557"/>
                    </a:lnTo>
                    <a:lnTo>
                      <a:pt x="0" y="0"/>
                    </a:lnTo>
                    <a:lnTo>
                      <a:pt x="1460" y="0"/>
                    </a:lnTo>
                    <a:lnTo>
                      <a:pt x="1460" y="557"/>
                    </a:lnTo>
                    <a:lnTo>
                      <a:pt x="731" y="557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370" name="Freeform 97"/>
              <p:cNvSpPr/>
              <p:nvPr/>
            </p:nvSpPr>
            <p:spPr>
              <a:xfrm>
                <a:off x="5931360" y="1501920"/>
                <a:ext cx="123840" cy="203400"/>
              </a:xfrm>
              <a:custGeom>
                <a:avLst/>
                <a:gdLst/>
                <a:ahLst/>
                <a:cxnLst/>
                <a:rect l="0" t="0" r="r" b="b"/>
                <a:pathLst>
                  <a:path w="344" h="565">
                    <a:moveTo>
                      <a:pt x="343" y="85"/>
                    </a:moveTo>
                    <a:cubicBezTo>
                      <a:pt x="343" y="39"/>
                      <a:pt x="308" y="0"/>
                      <a:pt x="258" y="0"/>
                    </a:cubicBezTo>
                    <a:cubicBezTo>
                      <a:pt x="221" y="0"/>
                      <a:pt x="203" y="11"/>
                      <a:pt x="181" y="27"/>
                    </a:cubicBezTo>
                    <a:cubicBezTo>
                      <a:pt x="146" y="52"/>
                      <a:pt x="112" y="112"/>
                      <a:pt x="100" y="160"/>
                    </a:cubicBezTo>
                    <a:lnTo>
                      <a:pt x="0" y="559"/>
                    </a:lnTo>
                    <a:cubicBezTo>
                      <a:pt x="0" y="561"/>
                      <a:pt x="2" y="564"/>
                      <a:pt x="7" y="564"/>
                    </a:cubicBezTo>
                    <a:cubicBezTo>
                      <a:pt x="12" y="564"/>
                      <a:pt x="14" y="564"/>
                      <a:pt x="16" y="562"/>
                    </a:cubicBezTo>
                    <a:lnTo>
                      <a:pt x="59" y="388"/>
                    </a:lnTo>
                    <a:cubicBezTo>
                      <a:pt x="71" y="425"/>
                      <a:pt x="100" y="449"/>
                      <a:pt x="144" y="449"/>
                    </a:cubicBezTo>
                    <a:cubicBezTo>
                      <a:pt x="190" y="449"/>
                      <a:pt x="238" y="427"/>
                      <a:pt x="265" y="400"/>
                    </a:cubicBezTo>
                    <a:cubicBezTo>
                      <a:pt x="295" y="370"/>
                      <a:pt x="317" y="331"/>
                      <a:pt x="317" y="285"/>
                    </a:cubicBezTo>
                    <a:cubicBezTo>
                      <a:pt x="317" y="238"/>
                      <a:pt x="293" y="206"/>
                      <a:pt x="270" y="190"/>
                    </a:cubicBezTo>
                    <a:cubicBezTo>
                      <a:pt x="306" y="171"/>
                      <a:pt x="343" y="132"/>
                      <a:pt x="343" y="85"/>
                    </a:cubicBezTo>
                    <a:moveTo>
                      <a:pt x="229" y="190"/>
                    </a:moveTo>
                    <a:cubicBezTo>
                      <a:pt x="221" y="194"/>
                      <a:pt x="215" y="194"/>
                      <a:pt x="199" y="194"/>
                    </a:cubicBezTo>
                    <a:cubicBezTo>
                      <a:pt x="190" y="194"/>
                      <a:pt x="178" y="196"/>
                      <a:pt x="171" y="192"/>
                    </a:cubicBezTo>
                    <a:cubicBezTo>
                      <a:pt x="172" y="185"/>
                      <a:pt x="196" y="187"/>
                      <a:pt x="203" y="187"/>
                    </a:cubicBezTo>
                    <a:cubicBezTo>
                      <a:pt x="215" y="187"/>
                      <a:pt x="221" y="187"/>
                      <a:pt x="229" y="190"/>
                    </a:cubicBezTo>
                    <a:moveTo>
                      <a:pt x="308" y="71"/>
                    </a:moveTo>
                    <a:cubicBezTo>
                      <a:pt x="308" y="116"/>
                      <a:pt x="283" y="160"/>
                      <a:pt x="251" y="180"/>
                    </a:cubicBezTo>
                    <a:cubicBezTo>
                      <a:pt x="233" y="174"/>
                      <a:pt x="221" y="173"/>
                      <a:pt x="203" y="173"/>
                    </a:cubicBezTo>
                    <a:cubicBezTo>
                      <a:pt x="189" y="173"/>
                      <a:pt x="155" y="173"/>
                      <a:pt x="155" y="192"/>
                    </a:cubicBezTo>
                    <a:cubicBezTo>
                      <a:pt x="153" y="210"/>
                      <a:pt x="187" y="208"/>
                      <a:pt x="197" y="208"/>
                    </a:cubicBezTo>
                    <a:cubicBezTo>
                      <a:pt x="221" y="208"/>
                      <a:pt x="229" y="208"/>
                      <a:pt x="249" y="199"/>
                    </a:cubicBezTo>
                    <a:cubicBezTo>
                      <a:pt x="272" y="222"/>
                      <a:pt x="276" y="242"/>
                      <a:pt x="276" y="271"/>
                    </a:cubicBezTo>
                    <a:cubicBezTo>
                      <a:pt x="277" y="308"/>
                      <a:pt x="263" y="354"/>
                      <a:pt x="245" y="379"/>
                    </a:cubicBezTo>
                    <a:cubicBezTo>
                      <a:pt x="221" y="413"/>
                      <a:pt x="178" y="436"/>
                      <a:pt x="142" y="436"/>
                    </a:cubicBezTo>
                    <a:cubicBezTo>
                      <a:pt x="94" y="436"/>
                      <a:pt x="71" y="399"/>
                      <a:pt x="71" y="354"/>
                    </a:cubicBezTo>
                    <a:cubicBezTo>
                      <a:pt x="71" y="349"/>
                      <a:pt x="71" y="338"/>
                      <a:pt x="75" y="327"/>
                    </a:cubicBezTo>
                    <a:lnTo>
                      <a:pt x="114" y="167"/>
                    </a:lnTo>
                    <a:cubicBezTo>
                      <a:pt x="128" y="114"/>
                      <a:pt x="174" y="14"/>
                      <a:pt x="249" y="14"/>
                    </a:cubicBezTo>
                    <a:cubicBezTo>
                      <a:pt x="285" y="14"/>
                      <a:pt x="308" y="34"/>
                      <a:pt x="308" y="71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71" name="Freeform 98"/>
              <p:cNvSpPr/>
              <p:nvPr/>
            </p:nvSpPr>
            <p:spPr>
              <a:xfrm>
                <a:off x="6085080" y="1642320"/>
                <a:ext cx="19440" cy="47880"/>
              </a:xfrm>
              <a:custGeom>
                <a:avLst/>
                <a:gdLst/>
                <a:ahLst/>
                <a:cxnLst/>
                <a:rect l="0" t="0" r="r" b="b"/>
                <a:pathLst>
                  <a:path w="54" h="133">
                    <a:moveTo>
                      <a:pt x="53" y="52"/>
                    </a:moveTo>
                    <a:lnTo>
                      <a:pt x="53" y="0"/>
                    </a:lnTo>
                    <a:lnTo>
                      <a:pt x="0" y="0"/>
                    </a:lnTo>
                    <a:lnTo>
                      <a:pt x="0" y="53"/>
                    </a:lnTo>
                    <a:lnTo>
                      <a:pt x="16" y="53"/>
                    </a:lnTo>
                    <a:lnTo>
                      <a:pt x="0" y="132"/>
                    </a:lnTo>
                    <a:lnTo>
                      <a:pt x="27" y="132"/>
                    </a:lnTo>
                    <a:lnTo>
                      <a:pt x="53" y="5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72" name="Freeform 99"/>
              <p:cNvSpPr/>
              <p:nvPr/>
            </p:nvSpPr>
            <p:spPr>
              <a:xfrm>
                <a:off x="6170040" y="1501920"/>
                <a:ext cx="123840" cy="203400"/>
              </a:xfrm>
              <a:custGeom>
                <a:avLst/>
                <a:gdLst/>
                <a:ahLst/>
                <a:cxnLst/>
                <a:rect l="0" t="0" r="r" b="b"/>
                <a:pathLst>
                  <a:path w="344" h="565">
                    <a:moveTo>
                      <a:pt x="343" y="85"/>
                    </a:moveTo>
                    <a:cubicBezTo>
                      <a:pt x="343" y="39"/>
                      <a:pt x="308" y="0"/>
                      <a:pt x="258" y="0"/>
                    </a:cubicBezTo>
                    <a:cubicBezTo>
                      <a:pt x="221" y="0"/>
                      <a:pt x="203" y="11"/>
                      <a:pt x="181" y="27"/>
                    </a:cubicBezTo>
                    <a:cubicBezTo>
                      <a:pt x="146" y="52"/>
                      <a:pt x="112" y="112"/>
                      <a:pt x="100" y="160"/>
                    </a:cubicBezTo>
                    <a:lnTo>
                      <a:pt x="0" y="559"/>
                    </a:lnTo>
                    <a:cubicBezTo>
                      <a:pt x="0" y="561"/>
                      <a:pt x="2" y="564"/>
                      <a:pt x="7" y="564"/>
                    </a:cubicBezTo>
                    <a:cubicBezTo>
                      <a:pt x="12" y="564"/>
                      <a:pt x="14" y="564"/>
                      <a:pt x="16" y="562"/>
                    </a:cubicBezTo>
                    <a:lnTo>
                      <a:pt x="59" y="388"/>
                    </a:lnTo>
                    <a:cubicBezTo>
                      <a:pt x="71" y="425"/>
                      <a:pt x="100" y="449"/>
                      <a:pt x="144" y="449"/>
                    </a:cubicBezTo>
                    <a:cubicBezTo>
                      <a:pt x="190" y="449"/>
                      <a:pt x="238" y="427"/>
                      <a:pt x="265" y="400"/>
                    </a:cubicBezTo>
                    <a:cubicBezTo>
                      <a:pt x="295" y="370"/>
                      <a:pt x="317" y="331"/>
                      <a:pt x="317" y="285"/>
                    </a:cubicBezTo>
                    <a:cubicBezTo>
                      <a:pt x="317" y="238"/>
                      <a:pt x="293" y="206"/>
                      <a:pt x="270" y="190"/>
                    </a:cubicBezTo>
                    <a:cubicBezTo>
                      <a:pt x="306" y="171"/>
                      <a:pt x="343" y="132"/>
                      <a:pt x="343" y="85"/>
                    </a:cubicBezTo>
                    <a:moveTo>
                      <a:pt x="229" y="190"/>
                    </a:moveTo>
                    <a:cubicBezTo>
                      <a:pt x="221" y="194"/>
                      <a:pt x="215" y="194"/>
                      <a:pt x="199" y="194"/>
                    </a:cubicBezTo>
                    <a:cubicBezTo>
                      <a:pt x="190" y="194"/>
                      <a:pt x="178" y="196"/>
                      <a:pt x="171" y="192"/>
                    </a:cubicBezTo>
                    <a:cubicBezTo>
                      <a:pt x="172" y="185"/>
                      <a:pt x="196" y="187"/>
                      <a:pt x="203" y="187"/>
                    </a:cubicBezTo>
                    <a:cubicBezTo>
                      <a:pt x="215" y="187"/>
                      <a:pt x="221" y="187"/>
                      <a:pt x="229" y="190"/>
                    </a:cubicBezTo>
                    <a:moveTo>
                      <a:pt x="308" y="71"/>
                    </a:moveTo>
                    <a:cubicBezTo>
                      <a:pt x="308" y="116"/>
                      <a:pt x="283" y="160"/>
                      <a:pt x="251" y="180"/>
                    </a:cubicBezTo>
                    <a:cubicBezTo>
                      <a:pt x="233" y="174"/>
                      <a:pt x="221" y="173"/>
                      <a:pt x="203" y="173"/>
                    </a:cubicBezTo>
                    <a:cubicBezTo>
                      <a:pt x="189" y="173"/>
                      <a:pt x="155" y="173"/>
                      <a:pt x="155" y="192"/>
                    </a:cubicBezTo>
                    <a:cubicBezTo>
                      <a:pt x="153" y="210"/>
                      <a:pt x="187" y="208"/>
                      <a:pt x="197" y="208"/>
                    </a:cubicBezTo>
                    <a:cubicBezTo>
                      <a:pt x="221" y="208"/>
                      <a:pt x="229" y="208"/>
                      <a:pt x="249" y="199"/>
                    </a:cubicBezTo>
                    <a:cubicBezTo>
                      <a:pt x="272" y="222"/>
                      <a:pt x="276" y="242"/>
                      <a:pt x="276" y="271"/>
                    </a:cubicBezTo>
                    <a:cubicBezTo>
                      <a:pt x="277" y="308"/>
                      <a:pt x="263" y="354"/>
                      <a:pt x="245" y="379"/>
                    </a:cubicBezTo>
                    <a:cubicBezTo>
                      <a:pt x="221" y="413"/>
                      <a:pt x="178" y="436"/>
                      <a:pt x="142" y="436"/>
                    </a:cubicBezTo>
                    <a:cubicBezTo>
                      <a:pt x="94" y="436"/>
                      <a:pt x="71" y="399"/>
                      <a:pt x="71" y="354"/>
                    </a:cubicBezTo>
                    <a:cubicBezTo>
                      <a:pt x="71" y="349"/>
                      <a:pt x="71" y="338"/>
                      <a:pt x="75" y="327"/>
                    </a:cubicBezTo>
                    <a:lnTo>
                      <a:pt x="114" y="167"/>
                    </a:lnTo>
                    <a:cubicBezTo>
                      <a:pt x="128" y="114"/>
                      <a:pt x="174" y="14"/>
                      <a:pt x="249" y="14"/>
                    </a:cubicBezTo>
                    <a:cubicBezTo>
                      <a:pt x="285" y="14"/>
                      <a:pt x="308" y="34"/>
                      <a:pt x="308" y="71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373" name="Freeform 100"/>
              <p:cNvSpPr/>
              <p:nvPr/>
            </p:nvSpPr>
            <p:spPr>
              <a:xfrm>
                <a:off x="6307200" y="1585440"/>
                <a:ext cx="137520" cy="110520"/>
              </a:xfrm>
              <a:custGeom>
                <a:avLst/>
                <a:gdLst/>
                <a:ahLst/>
                <a:cxnLst/>
                <a:rect l="0" t="0" r="r" b="b"/>
                <a:pathLst>
                  <a:path w="382" h="307">
                    <a:moveTo>
                      <a:pt x="381" y="0"/>
                    </a:moveTo>
                    <a:lnTo>
                      <a:pt x="325" y="0"/>
                    </a:lnTo>
                    <a:lnTo>
                      <a:pt x="229" y="157"/>
                    </a:lnTo>
                    <a:cubicBezTo>
                      <a:pt x="201" y="201"/>
                      <a:pt x="174" y="246"/>
                      <a:pt x="167" y="262"/>
                    </a:cubicBezTo>
                    <a:cubicBezTo>
                      <a:pt x="165" y="258"/>
                      <a:pt x="165" y="242"/>
                      <a:pt x="149" y="162"/>
                    </a:cubicBezTo>
                    <a:lnTo>
                      <a:pt x="119" y="0"/>
                    </a:lnTo>
                    <a:lnTo>
                      <a:pt x="66" y="0"/>
                    </a:lnTo>
                    <a:lnTo>
                      <a:pt x="0" y="306"/>
                    </a:lnTo>
                    <a:lnTo>
                      <a:pt x="37" y="306"/>
                    </a:lnTo>
                    <a:lnTo>
                      <a:pt x="94" y="36"/>
                    </a:lnTo>
                    <a:cubicBezTo>
                      <a:pt x="96" y="55"/>
                      <a:pt x="107" y="110"/>
                      <a:pt x="110" y="135"/>
                    </a:cubicBezTo>
                    <a:lnTo>
                      <a:pt x="142" y="297"/>
                    </a:lnTo>
                    <a:lnTo>
                      <a:pt x="176" y="297"/>
                    </a:lnTo>
                    <a:lnTo>
                      <a:pt x="274" y="137"/>
                    </a:lnTo>
                    <a:cubicBezTo>
                      <a:pt x="293" y="107"/>
                      <a:pt x="327" y="52"/>
                      <a:pt x="334" y="36"/>
                    </a:cubicBezTo>
                    <a:lnTo>
                      <a:pt x="277" y="306"/>
                    </a:lnTo>
                    <a:lnTo>
                      <a:pt x="315" y="306"/>
                    </a:lnTo>
                    <a:lnTo>
                      <a:pt x="381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grpSp>
          <p:nvGrpSpPr>
            <p:cNvPr id="3374" name="Group 101"/>
            <p:cNvGrpSpPr/>
            <p:nvPr/>
          </p:nvGrpSpPr>
          <p:grpSpPr>
            <a:xfrm>
              <a:off x="6920280" y="1342080"/>
              <a:ext cx="406800" cy="176400"/>
              <a:chOff x="6920280" y="1342080"/>
              <a:chExt cx="406800" cy="176400"/>
            </a:xfrm>
          </p:grpSpPr>
          <p:sp>
            <p:nvSpPr>
              <p:cNvPr id="3375" name="Freeform 102"/>
              <p:cNvSpPr/>
              <p:nvPr/>
            </p:nvSpPr>
            <p:spPr>
              <a:xfrm>
                <a:off x="6920280" y="1342080"/>
                <a:ext cx="407160" cy="176400"/>
              </a:xfrm>
              <a:custGeom>
                <a:avLst/>
                <a:gdLst/>
                <a:ahLst/>
                <a:cxnLst/>
                <a:rect l="0" t="0" r="r" b="b"/>
                <a:pathLst>
                  <a:path w="1131" h="490">
                    <a:moveTo>
                      <a:pt x="565" y="489"/>
                    </a:moveTo>
                    <a:lnTo>
                      <a:pt x="0" y="489"/>
                    </a:lnTo>
                    <a:lnTo>
                      <a:pt x="0" y="0"/>
                    </a:lnTo>
                    <a:lnTo>
                      <a:pt x="1130" y="0"/>
                    </a:lnTo>
                    <a:lnTo>
                      <a:pt x="1130" y="489"/>
                    </a:lnTo>
                    <a:lnTo>
                      <a:pt x="565" y="489"/>
                    </a:lnTo>
                  </a:path>
                </a:pathLst>
              </a:custGeom>
              <a:solidFill>
                <a:srgbClr val="FFFFFF"/>
              </a:solidFill>
              <a:ln w="12600">
                <a:noFill/>
              </a:ln>
            </p:spPr>
          </p:sp>
          <p:sp>
            <p:nvSpPr>
              <p:cNvPr id="3376" name="Freeform 103"/>
              <p:cNvSpPr/>
              <p:nvPr/>
            </p:nvSpPr>
            <p:spPr>
              <a:xfrm>
                <a:off x="6930720" y="1348920"/>
                <a:ext cx="120600" cy="137160"/>
              </a:xfrm>
              <a:custGeom>
                <a:avLst/>
                <a:gdLst/>
                <a:ahLst/>
                <a:cxnLst/>
                <a:rect l="0" t="0" r="r" b="b"/>
                <a:pathLst>
                  <a:path w="335" h="381">
                    <a:moveTo>
                      <a:pt x="49" y="0"/>
                    </a:moveTo>
                    <a:lnTo>
                      <a:pt x="6" y="233"/>
                    </a:lnTo>
                    <a:cubicBezTo>
                      <a:pt x="3" y="241"/>
                      <a:pt x="1" y="250"/>
                      <a:pt x="1" y="257"/>
                    </a:cubicBezTo>
                    <a:cubicBezTo>
                      <a:pt x="0" y="264"/>
                      <a:pt x="0" y="270"/>
                      <a:pt x="0" y="276"/>
                    </a:cubicBezTo>
                    <a:cubicBezTo>
                      <a:pt x="0" y="308"/>
                      <a:pt x="10" y="334"/>
                      <a:pt x="33" y="353"/>
                    </a:cubicBezTo>
                    <a:cubicBezTo>
                      <a:pt x="53" y="372"/>
                      <a:pt x="84" y="380"/>
                      <a:pt x="121" y="380"/>
                    </a:cubicBezTo>
                    <a:cubicBezTo>
                      <a:pt x="167" y="380"/>
                      <a:pt x="207" y="369"/>
                      <a:pt x="234" y="344"/>
                    </a:cubicBezTo>
                    <a:cubicBezTo>
                      <a:pt x="260" y="321"/>
                      <a:pt x="279" y="283"/>
                      <a:pt x="289" y="233"/>
                    </a:cubicBezTo>
                    <a:lnTo>
                      <a:pt x="334" y="0"/>
                    </a:lnTo>
                    <a:lnTo>
                      <a:pt x="284" y="0"/>
                    </a:lnTo>
                    <a:lnTo>
                      <a:pt x="240" y="227"/>
                    </a:lnTo>
                    <a:cubicBezTo>
                      <a:pt x="233" y="267"/>
                      <a:pt x="220" y="296"/>
                      <a:pt x="201" y="314"/>
                    </a:cubicBezTo>
                    <a:cubicBezTo>
                      <a:pt x="184" y="331"/>
                      <a:pt x="159" y="340"/>
                      <a:pt x="127" y="340"/>
                    </a:cubicBezTo>
                    <a:cubicBezTo>
                      <a:pt x="103" y="340"/>
                      <a:pt x="84" y="334"/>
                      <a:pt x="71" y="323"/>
                    </a:cubicBezTo>
                    <a:cubicBezTo>
                      <a:pt x="58" y="309"/>
                      <a:pt x="50" y="292"/>
                      <a:pt x="50" y="270"/>
                    </a:cubicBezTo>
                    <a:cubicBezTo>
                      <a:pt x="50" y="264"/>
                      <a:pt x="52" y="259"/>
                      <a:pt x="52" y="253"/>
                    </a:cubicBezTo>
                    <a:cubicBezTo>
                      <a:pt x="53" y="245"/>
                      <a:pt x="53" y="236"/>
                      <a:pt x="56" y="227"/>
                    </a:cubicBezTo>
                    <a:lnTo>
                      <a:pt x="100" y="0"/>
                    </a:lnTo>
                    <a:lnTo>
                      <a:pt x="49" y="0"/>
                    </a:ln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  <p:sp>
            <p:nvSpPr>
              <p:cNvPr id="3377" name="Freeform 104"/>
              <p:cNvSpPr/>
              <p:nvPr/>
            </p:nvSpPr>
            <p:spPr>
              <a:xfrm>
                <a:off x="7068600" y="1342800"/>
                <a:ext cx="55080" cy="176040"/>
              </a:xfrm>
              <a:custGeom>
                <a:avLst/>
                <a:gdLst/>
                <a:ahLst/>
                <a:cxnLst/>
                <a:rect l="0" t="0" r="r" b="b"/>
                <a:pathLst>
                  <a:path w="153" h="489">
                    <a:moveTo>
                      <a:pt x="61" y="244"/>
                    </a:moveTo>
                    <a:cubicBezTo>
                      <a:pt x="61" y="106"/>
                      <a:pt x="96" y="39"/>
                      <a:pt x="152" y="33"/>
                    </a:cubicBezTo>
                    <a:lnTo>
                      <a:pt x="152" y="0"/>
                    </a:lnTo>
                    <a:cubicBezTo>
                      <a:pt x="58" y="4"/>
                      <a:pt x="0" y="88"/>
                      <a:pt x="0" y="244"/>
                    </a:cubicBezTo>
                    <a:cubicBezTo>
                      <a:pt x="0" y="399"/>
                      <a:pt x="58" y="483"/>
                      <a:pt x="152" y="488"/>
                    </a:cubicBezTo>
                    <a:lnTo>
                      <a:pt x="152" y="454"/>
                    </a:lnTo>
                    <a:cubicBezTo>
                      <a:pt x="96" y="447"/>
                      <a:pt x="61" y="382"/>
                      <a:pt x="61" y="244"/>
                    </a:cubicBez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  <p:sp>
            <p:nvSpPr>
              <p:cNvPr id="3378" name="Freeform 105"/>
              <p:cNvSpPr/>
              <p:nvPr/>
            </p:nvSpPr>
            <p:spPr>
              <a:xfrm>
                <a:off x="7148160" y="1382400"/>
                <a:ext cx="100440" cy="102960"/>
              </a:xfrm>
              <a:custGeom>
                <a:avLst/>
                <a:gdLst/>
                <a:ahLst/>
                <a:cxnLst/>
                <a:rect l="0" t="0" r="r" b="b"/>
                <a:pathLst>
                  <a:path w="279" h="286">
                    <a:moveTo>
                      <a:pt x="71" y="39"/>
                    </a:moveTo>
                    <a:lnTo>
                      <a:pt x="130" y="39"/>
                    </a:lnTo>
                    <a:lnTo>
                      <a:pt x="110" y="146"/>
                    </a:lnTo>
                    <a:cubicBezTo>
                      <a:pt x="104" y="171"/>
                      <a:pt x="101" y="190"/>
                      <a:pt x="100" y="204"/>
                    </a:cubicBezTo>
                    <a:cubicBezTo>
                      <a:pt x="99" y="216"/>
                      <a:pt x="97" y="227"/>
                      <a:pt x="97" y="233"/>
                    </a:cubicBezTo>
                    <a:cubicBezTo>
                      <a:pt x="97" y="251"/>
                      <a:pt x="103" y="262"/>
                      <a:pt x="113" y="271"/>
                    </a:cubicBezTo>
                    <a:cubicBezTo>
                      <a:pt x="123" y="280"/>
                      <a:pt x="139" y="285"/>
                      <a:pt x="159" y="285"/>
                    </a:cubicBezTo>
                    <a:cubicBezTo>
                      <a:pt x="164" y="285"/>
                      <a:pt x="167" y="285"/>
                      <a:pt x="172" y="283"/>
                    </a:cubicBezTo>
                    <a:cubicBezTo>
                      <a:pt x="176" y="283"/>
                      <a:pt x="181" y="282"/>
                      <a:pt x="187" y="280"/>
                    </a:cubicBezTo>
                    <a:lnTo>
                      <a:pt x="194" y="245"/>
                    </a:lnTo>
                    <a:cubicBezTo>
                      <a:pt x="188" y="247"/>
                      <a:pt x="182" y="247"/>
                      <a:pt x="178" y="247"/>
                    </a:cubicBezTo>
                    <a:cubicBezTo>
                      <a:pt x="175" y="248"/>
                      <a:pt x="170" y="248"/>
                      <a:pt x="169" y="248"/>
                    </a:cubicBezTo>
                    <a:cubicBezTo>
                      <a:pt x="159" y="248"/>
                      <a:pt x="153" y="245"/>
                      <a:pt x="149" y="241"/>
                    </a:cubicBezTo>
                    <a:cubicBezTo>
                      <a:pt x="144" y="238"/>
                      <a:pt x="143" y="231"/>
                      <a:pt x="143" y="221"/>
                    </a:cubicBezTo>
                    <a:cubicBezTo>
                      <a:pt x="143" y="216"/>
                      <a:pt x="143" y="212"/>
                      <a:pt x="144" y="204"/>
                    </a:cubicBezTo>
                    <a:cubicBezTo>
                      <a:pt x="146" y="196"/>
                      <a:pt x="147" y="186"/>
                      <a:pt x="150" y="174"/>
                    </a:cubicBezTo>
                    <a:lnTo>
                      <a:pt x="176" y="39"/>
                    </a:lnTo>
                    <a:lnTo>
                      <a:pt x="269" y="39"/>
                    </a:lnTo>
                    <a:lnTo>
                      <a:pt x="278" y="0"/>
                    </a:lnTo>
                    <a:lnTo>
                      <a:pt x="84" y="0"/>
                    </a:lnTo>
                    <a:cubicBezTo>
                      <a:pt x="56" y="0"/>
                      <a:pt x="36" y="6"/>
                      <a:pt x="24" y="16"/>
                    </a:cubicBezTo>
                    <a:cubicBezTo>
                      <a:pt x="15" y="26"/>
                      <a:pt x="6" y="45"/>
                      <a:pt x="0" y="73"/>
                    </a:cubicBezTo>
                    <a:lnTo>
                      <a:pt x="41" y="73"/>
                    </a:lnTo>
                    <a:cubicBezTo>
                      <a:pt x="42" y="61"/>
                      <a:pt x="45" y="54"/>
                      <a:pt x="50" y="48"/>
                    </a:cubicBezTo>
                    <a:cubicBezTo>
                      <a:pt x="55" y="42"/>
                      <a:pt x="62" y="39"/>
                      <a:pt x="71" y="39"/>
                    </a:cubicBez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  <p:sp>
            <p:nvSpPr>
              <p:cNvPr id="3379" name="Freeform 106"/>
              <p:cNvSpPr/>
              <p:nvPr/>
            </p:nvSpPr>
            <p:spPr>
              <a:xfrm>
                <a:off x="7262640" y="1342800"/>
                <a:ext cx="55080" cy="176040"/>
              </a:xfrm>
              <a:custGeom>
                <a:avLst/>
                <a:gdLst/>
                <a:ahLst/>
                <a:cxnLst/>
                <a:rect l="0" t="0" r="r" b="b"/>
                <a:pathLst>
                  <a:path w="153" h="489">
                    <a:moveTo>
                      <a:pt x="91" y="244"/>
                    </a:moveTo>
                    <a:cubicBezTo>
                      <a:pt x="91" y="382"/>
                      <a:pt x="56" y="447"/>
                      <a:pt x="0" y="454"/>
                    </a:cubicBezTo>
                    <a:lnTo>
                      <a:pt x="0" y="488"/>
                    </a:lnTo>
                    <a:cubicBezTo>
                      <a:pt x="94" y="483"/>
                      <a:pt x="152" y="399"/>
                      <a:pt x="152" y="244"/>
                    </a:cubicBezTo>
                    <a:cubicBezTo>
                      <a:pt x="152" y="88"/>
                      <a:pt x="94" y="4"/>
                      <a:pt x="0" y="0"/>
                    </a:cubicBezTo>
                    <a:lnTo>
                      <a:pt x="0" y="33"/>
                    </a:lnTo>
                    <a:cubicBezTo>
                      <a:pt x="56" y="39"/>
                      <a:pt x="91" y="106"/>
                      <a:pt x="91" y="244"/>
                    </a:cubicBezTo>
                  </a:path>
                </a:pathLst>
              </a:custGeom>
              <a:solidFill>
                <a:srgbClr val="FF0000"/>
              </a:solidFill>
              <a:ln w="12600">
                <a:noFill/>
              </a:ln>
            </p:spPr>
          </p:sp>
        </p:grpSp>
      </p:grpSp>
      <p:grpSp>
        <p:nvGrpSpPr>
          <p:cNvPr id="3380" name="Group 107"/>
          <p:cNvGrpSpPr/>
          <p:nvPr/>
        </p:nvGrpSpPr>
        <p:grpSpPr>
          <a:xfrm>
            <a:off x="1015200" y="1025509"/>
            <a:ext cx="3695400" cy="696960"/>
            <a:chOff x="1015200" y="1012680"/>
            <a:chExt cx="3695400" cy="696960"/>
          </a:xfrm>
        </p:grpSpPr>
        <p:sp>
          <p:nvSpPr>
            <p:cNvPr id="3381" name="Freeform 108"/>
            <p:cNvSpPr/>
            <p:nvPr/>
          </p:nvSpPr>
          <p:spPr>
            <a:xfrm>
              <a:off x="1015200" y="1012680"/>
              <a:ext cx="3695760" cy="697320"/>
            </a:xfrm>
            <a:custGeom>
              <a:avLst/>
              <a:gdLst/>
              <a:ahLst/>
              <a:cxnLst/>
              <a:rect l="0" t="0" r="r" b="b"/>
              <a:pathLst>
                <a:path w="10266" h="1937">
                  <a:moveTo>
                    <a:pt x="5133" y="1936"/>
                  </a:moveTo>
                  <a:lnTo>
                    <a:pt x="0" y="1936"/>
                  </a:lnTo>
                  <a:lnTo>
                    <a:pt x="0" y="0"/>
                  </a:lnTo>
                  <a:lnTo>
                    <a:pt x="10265" y="0"/>
                  </a:lnTo>
                  <a:lnTo>
                    <a:pt x="10265" y="1936"/>
                  </a:lnTo>
                  <a:lnTo>
                    <a:pt x="5133" y="1936"/>
                  </a:lnTo>
                </a:path>
              </a:pathLst>
            </a:custGeom>
            <a:noFill/>
            <a:ln w="12600">
              <a:noFill/>
            </a:ln>
          </p:spPr>
        </p:sp>
        <p:sp>
          <p:nvSpPr>
            <p:cNvPr id="3382" name="Freeform 109"/>
            <p:cNvSpPr/>
            <p:nvPr/>
          </p:nvSpPr>
          <p:spPr>
            <a:xfrm>
              <a:off x="1046160" y="101268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29"/>
                  </a:moveTo>
                  <a:cubicBezTo>
                    <a:pt x="174" y="22"/>
                    <a:pt x="174" y="20"/>
                    <a:pt x="174" y="15"/>
                  </a:cubicBezTo>
                  <a:cubicBezTo>
                    <a:pt x="174" y="7"/>
                    <a:pt x="167" y="0"/>
                    <a:pt x="158" y="0"/>
                  </a:cubicBezTo>
                  <a:cubicBezTo>
                    <a:pt x="152" y="0"/>
                    <a:pt x="147" y="4"/>
                    <a:pt x="141" y="18"/>
                  </a:cubicBezTo>
                  <a:lnTo>
                    <a:pt x="4" y="374"/>
                  </a:lnTo>
                  <a:cubicBezTo>
                    <a:pt x="2" y="378"/>
                    <a:pt x="0" y="383"/>
                    <a:pt x="0" y="387"/>
                  </a:cubicBezTo>
                  <a:cubicBezTo>
                    <a:pt x="0" y="389"/>
                    <a:pt x="0" y="392"/>
                    <a:pt x="4" y="400"/>
                  </a:cubicBezTo>
                  <a:lnTo>
                    <a:pt x="141" y="757"/>
                  </a:lnTo>
                  <a:cubicBezTo>
                    <a:pt x="143" y="766"/>
                    <a:pt x="147" y="774"/>
                    <a:pt x="158" y="774"/>
                  </a:cubicBezTo>
                  <a:cubicBezTo>
                    <a:pt x="167" y="774"/>
                    <a:pt x="174" y="768"/>
                    <a:pt x="174" y="759"/>
                  </a:cubicBezTo>
                  <a:cubicBezTo>
                    <a:pt x="174" y="757"/>
                    <a:pt x="174" y="757"/>
                    <a:pt x="172" y="748"/>
                  </a:cubicBezTo>
                  <a:lnTo>
                    <a:pt x="33" y="387"/>
                  </a:lnTo>
                  <a:lnTo>
                    <a:pt x="172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83" name="Freeform 110"/>
            <p:cNvSpPr/>
            <p:nvPr/>
          </p:nvSpPr>
          <p:spPr>
            <a:xfrm>
              <a:off x="1133280" y="10933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84" name="Freeform 111"/>
            <p:cNvSpPr/>
            <p:nvPr/>
          </p:nvSpPr>
          <p:spPr>
            <a:xfrm>
              <a:off x="1247400" y="109836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85" name="Freeform 112"/>
            <p:cNvSpPr/>
            <p:nvPr/>
          </p:nvSpPr>
          <p:spPr>
            <a:xfrm>
              <a:off x="1398600" y="109512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86" name="Freeform 113"/>
            <p:cNvSpPr/>
            <p:nvPr/>
          </p:nvSpPr>
          <p:spPr>
            <a:xfrm>
              <a:off x="1541160" y="1012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87" name="Freeform 114"/>
            <p:cNvSpPr/>
            <p:nvPr/>
          </p:nvSpPr>
          <p:spPr>
            <a:xfrm>
              <a:off x="1650240" y="114660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88" name="Freeform 115"/>
            <p:cNvSpPr/>
            <p:nvPr/>
          </p:nvSpPr>
          <p:spPr>
            <a:xfrm>
              <a:off x="1852200" y="1024560"/>
              <a:ext cx="153360" cy="251280"/>
            </a:xfrm>
            <a:custGeom>
              <a:avLst/>
              <a:gdLst/>
              <a:ahLst/>
              <a:cxnLst/>
              <a:rect l="0" t="0" r="r" b="b"/>
              <a:pathLst>
                <a:path w="426" h="698">
                  <a:moveTo>
                    <a:pt x="425" y="106"/>
                  </a:moveTo>
                  <a:cubicBezTo>
                    <a:pt x="425" y="48"/>
                    <a:pt x="381" y="0"/>
                    <a:pt x="319" y="0"/>
                  </a:cubicBezTo>
                  <a:cubicBezTo>
                    <a:pt x="273" y="0"/>
                    <a:pt x="251" y="13"/>
                    <a:pt x="224" y="33"/>
                  </a:cubicBezTo>
                  <a:cubicBezTo>
                    <a:pt x="180" y="64"/>
                    <a:pt x="139" y="139"/>
                    <a:pt x="123" y="198"/>
                  </a:cubicBezTo>
                  <a:lnTo>
                    <a:pt x="0" y="691"/>
                  </a:lnTo>
                  <a:cubicBezTo>
                    <a:pt x="0" y="693"/>
                    <a:pt x="2" y="697"/>
                    <a:pt x="9" y="697"/>
                  </a:cubicBezTo>
                  <a:cubicBezTo>
                    <a:pt x="15" y="697"/>
                    <a:pt x="18" y="697"/>
                    <a:pt x="20" y="695"/>
                  </a:cubicBezTo>
                  <a:lnTo>
                    <a:pt x="73" y="480"/>
                  </a:lnTo>
                  <a:cubicBezTo>
                    <a:pt x="88" y="526"/>
                    <a:pt x="123" y="554"/>
                    <a:pt x="178" y="554"/>
                  </a:cubicBezTo>
                  <a:cubicBezTo>
                    <a:pt x="235" y="554"/>
                    <a:pt x="295" y="528"/>
                    <a:pt x="328" y="495"/>
                  </a:cubicBezTo>
                  <a:cubicBezTo>
                    <a:pt x="365" y="458"/>
                    <a:pt x="392" y="409"/>
                    <a:pt x="392" y="352"/>
                  </a:cubicBezTo>
                  <a:cubicBezTo>
                    <a:pt x="392" y="295"/>
                    <a:pt x="363" y="255"/>
                    <a:pt x="334" y="235"/>
                  </a:cubicBezTo>
                  <a:cubicBezTo>
                    <a:pt x="378" y="211"/>
                    <a:pt x="425" y="163"/>
                    <a:pt x="425" y="106"/>
                  </a:cubicBezTo>
                  <a:moveTo>
                    <a:pt x="284" y="235"/>
                  </a:moveTo>
                  <a:cubicBezTo>
                    <a:pt x="273" y="240"/>
                    <a:pt x="266" y="240"/>
                    <a:pt x="246" y="240"/>
                  </a:cubicBezTo>
                  <a:cubicBezTo>
                    <a:pt x="235" y="240"/>
                    <a:pt x="220" y="242"/>
                    <a:pt x="211" y="238"/>
                  </a:cubicBezTo>
                  <a:cubicBezTo>
                    <a:pt x="213" y="229"/>
                    <a:pt x="242" y="231"/>
                    <a:pt x="251" y="231"/>
                  </a:cubicBezTo>
                  <a:cubicBezTo>
                    <a:pt x="266" y="231"/>
                    <a:pt x="273" y="231"/>
                    <a:pt x="284" y="235"/>
                  </a:cubicBezTo>
                  <a:moveTo>
                    <a:pt x="381" y="88"/>
                  </a:moveTo>
                  <a:cubicBezTo>
                    <a:pt x="381" y="143"/>
                    <a:pt x="350" y="198"/>
                    <a:pt x="310" y="222"/>
                  </a:cubicBezTo>
                  <a:cubicBezTo>
                    <a:pt x="288" y="216"/>
                    <a:pt x="273" y="213"/>
                    <a:pt x="251" y="213"/>
                  </a:cubicBezTo>
                  <a:cubicBezTo>
                    <a:pt x="233" y="213"/>
                    <a:pt x="191" y="213"/>
                    <a:pt x="191" y="238"/>
                  </a:cubicBezTo>
                  <a:cubicBezTo>
                    <a:pt x="189" y="260"/>
                    <a:pt x="231" y="257"/>
                    <a:pt x="244" y="257"/>
                  </a:cubicBezTo>
                  <a:cubicBezTo>
                    <a:pt x="273" y="257"/>
                    <a:pt x="284" y="257"/>
                    <a:pt x="308" y="246"/>
                  </a:cubicBezTo>
                  <a:cubicBezTo>
                    <a:pt x="337" y="275"/>
                    <a:pt x="341" y="299"/>
                    <a:pt x="341" y="334"/>
                  </a:cubicBezTo>
                  <a:cubicBezTo>
                    <a:pt x="343" y="381"/>
                    <a:pt x="326" y="438"/>
                    <a:pt x="304" y="469"/>
                  </a:cubicBezTo>
                  <a:cubicBezTo>
                    <a:pt x="273" y="510"/>
                    <a:pt x="220" y="539"/>
                    <a:pt x="176" y="539"/>
                  </a:cubicBezTo>
                  <a:cubicBezTo>
                    <a:pt x="117" y="539"/>
                    <a:pt x="88" y="493"/>
                    <a:pt x="88" y="438"/>
                  </a:cubicBezTo>
                  <a:cubicBezTo>
                    <a:pt x="88" y="431"/>
                    <a:pt x="88" y="418"/>
                    <a:pt x="92" y="405"/>
                  </a:cubicBezTo>
                  <a:lnTo>
                    <a:pt x="141" y="207"/>
                  </a:lnTo>
                  <a:cubicBezTo>
                    <a:pt x="158" y="141"/>
                    <a:pt x="216" y="18"/>
                    <a:pt x="308" y="18"/>
                  </a:cubicBezTo>
                  <a:cubicBezTo>
                    <a:pt x="352" y="18"/>
                    <a:pt x="381" y="42"/>
                    <a:pt x="381" y="88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89" name="Freeform 116"/>
            <p:cNvSpPr/>
            <p:nvPr/>
          </p:nvSpPr>
          <p:spPr>
            <a:xfrm>
              <a:off x="2046240" y="1098360"/>
              <a:ext cx="183240" cy="124560"/>
            </a:xfrm>
            <a:custGeom>
              <a:avLst/>
              <a:gdLst/>
              <a:ahLst/>
              <a:cxnLst/>
              <a:rect l="0" t="0" r="r" b="b"/>
              <a:pathLst>
                <a:path w="509" h="346">
                  <a:moveTo>
                    <a:pt x="508" y="0"/>
                  </a:moveTo>
                  <a:lnTo>
                    <a:pt x="451" y="0"/>
                  </a:lnTo>
                  <a:lnTo>
                    <a:pt x="359" y="178"/>
                  </a:lnTo>
                  <a:cubicBezTo>
                    <a:pt x="339" y="220"/>
                    <a:pt x="312" y="273"/>
                    <a:pt x="301" y="304"/>
                  </a:cubicBezTo>
                  <a:lnTo>
                    <a:pt x="301" y="282"/>
                  </a:lnTo>
                  <a:cubicBezTo>
                    <a:pt x="301" y="238"/>
                    <a:pt x="299" y="202"/>
                    <a:pt x="295" y="161"/>
                  </a:cubicBezTo>
                  <a:lnTo>
                    <a:pt x="279" y="0"/>
                  </a:lnTo>
                  <a:lnTo>
                    <a:pt x="224" y="0"/>
                  </a:lnTo>
                  <a:lnTo>
                    <a:pt x="136" y="174"/>
                  </a:lnTo>
                  <a:cubicBezTo>
                    <a:pt x="114" y="216"/>
                    <a:pt x="90" y="260"/>
                    <a:pt x="79" y="301"/>
                  </a:cubicBezTo>
                  <a:lnTo>
                    <a:pt x="77" y="301"/>
                  </a:lnTo>
                  <a:cubicBezTo>
                    <a:pt x="79" y="295"/>
                    <a:pt x="79" y="282"/>
                    <a:pt x="79" y="266"/>
                  </a:cubicBezTo>
                  <a:cubicBezTo>
                    <a:pt x="79" y="257"/>
                    <a:pt x="79" y="218"/>
                    <a:pt x="73" y="147"/>
                  </a:cubicBezTo>
                  <a:lnTo>
                    <a:pt x="59" y="0"/>
                  </a:lnTo>
                  <a:lnTo>
                    <a:pt x="0" y="0"/>
                  </a:lnTo>
                  <a:lnTo>
                    <a:pt x="33" y="345"/>
                  </a:lnTo>
                  <a:lnTo>
                    <a:pt x="95" y="345"/>
                  </a:lnTo>
                  <a:cubicBezTo>
                    <a:pt x="99" y="339"/>
                    <a:pt x="150" y="240"/>
                    <a:pt x="167" y="207"/>
                  </a:cubicBezTo>
                  <a:cubicBezTo>
                    <a:pt x="200" y="139"/>
                    <a:pt x="233" y="73"/>
                    <a:pt x="242" y="44"/>
                  </a:cubicBezTo>
                  <a:cubicBezTo>
                    <a:pt x="242" y="46"/>
                    <a:pt x="240" y="59"/>
                    <a:pt x="240" y="77"/>
                  </a:cubicBezTo>
                  <a:cubicBezTo>
                    <a:pt x="240" y="112"/>
                    <a:pt x="244" y="154"/>
                    <a:pt x="246" y="191"/>
                  </a:cubicBezTo>
                  <a:lnTo>
                    <a:pt x="262" y="345"/>
                  </a:lnTo>
                  <a:lnTo>
                    <a:pt x="328" y="345"/>
                  </a:lnTo>
                  <a:lnTo>
                    <a:pt x="508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90" name="Freeform 117"/>
            <p:cNvSpPr/>
            <p:nvPr/>
          </p:nvSpPr>
          <p:spPr>
            <a:xfrm>
              <a:off x="2252160" y="1012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91" name="Freeform 118"/>
            <p:cNvSpPr/>
            <p:nvPr/>
          </p:nvSpPr>
          <p:spPr>
            <a:xfrm>
              <a:off x="2360160" y="101268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400"/>
                  </a:moveTo>
                  <a:cubicBezTo>
                    <a:pt x="174" y="392"/>
                    <a:pt x="174" y="389"/>
                    <a:pt x="174" y="387"/>
                  </a:cubicBezTo>
                  <a:cubicBezTo>
                    <a:pt x="174" y="385"/>
                    <a:pt x="174" y="383"/>
                    <a:pt x="172" y="374"/>
                  </a:cubicBezTo>
                  <a:lnTo>
                    <a:pt x="33" y="18"/>
                  </a:lnTo>
                  <a:cubicBezTo>
                    <a:pt x="29" y="4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0" y="20"/>
                    <a:pt x="4" y="29"/>
                  </a:cubicBezTo>
                  <a:lnTo>
                    <a:pt x="143" y="387"/>
                  </a:lnTo>
                  <a:lnTo>
                    <a:pt x="4" y="746"/>
                  </a:lnTo>
                  <a:cubicBezTo>
                    <a:pt x="0" y="755"/>
                    <a:pt x="0" y="757"/>
                    <a:pt x="0" y="759"/>
                  </a:cubicBezTo>
                  <a:cubicBezTo>
                    <a:pt x="0" y="768"/>
                    <a:pt x="7" y="774"/>
                    <a:pt x="15" y="774"/>
                  </a:cubicBezTo>
                  <a:cubicBezTo>
                    <a:pt x="26" y="774"/>
                    <a:pt x="29" y="768"/>
                    <a:pt x="33" y="759"/>
                  </a:cubicBezTo>
                  <a:lnTo>
                    <a:pt x="172" y="40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92" name="Freeform 119"/>
            <p:cNvSpPr/>
            <p:nvPr/>
          </p:nvSpPr>
          <p:spPr>
            <a:xfrm>
              <a:off x="2546280" y="111888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93" name="Freeform 120"/>
            <p:cNvSpPr/>
            <p:nvPr/>
          </p:nvSpPr>
          <p:spPr>
            <a:xfrm>
              <a:off x="2833560" y="10933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94" name="Freeform 121"/>
            <p:cNvSpPr/>
            <p:nvPr/>
          </p:nvSpPr>
          <p:spPr>
            <a:xfrm>
              <a:off x="2947680" y="109836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95" name="Freeform 122"/>
            <p:cNvSpPr/>
            <p:nvPr/>
          </p:nvSpPr>
          <p:spPr>
            <a:xfrm>
              <a:off x="3098880" y="109512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96" name="Freeform 123"/>
            <p:cNvSpPr/>
            <p:nvPr/>
          </p:nvSpPr>
          <p:spPr>
            <a:xfrm>
              <a:off x="3242160" y="1012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97" name="Freeform 124"/>
            <p:cNvSpPr/>
            <p:nvPr/>
          </p:nvSpPr>
          <p:spPr>
            <a:xfrm>
              <a:off x="3351600" y="114660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98" name="Freeform 125"/>
            <p:cNvSpPr/>
            <p:nvPr/>
          </p:nvSpPr>
          <p:spPr>
            <a:xfrm>
              <a:off x="3553560" y="1024560"/>
              <a:ext cx="153360" cy="251280"/>
            </a:xfrm>
            <a:custGeom>
              <a:avLst/>
              <a:gdLst/>
              <a:ahLst/>
              <a:cxnLst/>
              <a:rect l="0" t="0" r="r" b="b"/>
              <a:pathLst>
                <a:path w="426" h="698">
                  <a:moveTo>
                    <a:pt x="425" y="106"/>
                  </a:moveTo>
                  <a:cubicBezTo>
                    <a:pt x="425" y="48"/>
                    <a:pt x="381" y="0"/>
                    <a:pt x="319" y="0"/>
                  </a:cubicBezTo>
                  <a:cubicBezTo>
                    <a:pt x="273" y="0"/>
                    <a:pt x="251" y="13"/>
                    <a:pt x="224" y="33"/>
                  </a:cubicBezTo>
                  <a:cubicBezTo>
                    <a:pt x="180" y="64"/>
                    <a:pt x="139" y="139"/>
                    <a:pt x="123" y="198"/>
                  </a:cubicBezTo>
                  <a:lnTo>
                    <a:pt x="0" y="691"/>
                  </a:lnTo>
                  <a:cubicBezTo>
                    <a:pt x="0" y="693"/>
                    <a:pt x="2" y="697"/>
                    <a:pt x="9" y="697"/>
                  </a:cubicBezTo>
                  <a:cubicBezTo>
                    <a:pt x="15" y="697"/>
                    <a:pt x="18" y="697"/>
                    <a:pt x="20" y="695"/>
                  </a:cubicBezTo>
                  <a:lnTo>
                    <a:pt x="73" y="480"/>
                  </a:lnTo>
                  <a:cubicBezTo>
                    <a:pt x="88" y="526"/>
                    <a:pt x="123" y="554"/>
                    <a:pt x="178" y="554"/>
                  </a:cubicBezTo>
                  <a:cubicBezTo>
                    <a:pt x="235" y="554"/>
                    <a:pt x="295" y="528"/>
                    <a:pt x="328" y="495"/>
                  </a:cubicBezTo>
                  <a:cubicBezTo>
                    <a:pt x="365" y="458"/>
                    <a:pt x="392" y="409"/>
                    <a:pt x="392" y="352"/>
                  </a:cubicBezTo>
                  <a:cubicBezTo>
                    <a:pt x="392" y="295"/>
                    <a:pt x="363" y="255"/>
                    <a:pt x="334" y="235"/>
                  </a:cubicBezTo>
                  <a:cubicBezTo>
                    <a:pt x="378" y="211"/>
                    <a:pt x="425" y="163"/>
                    <a:pt x="425" y="106"/>
                  </a:cubicBezTo>
                  <a:moveTo>
                    <a:pt x="284" y="235"/>
                  </a:moveTo>
                  <a:cubicBezTo>
                    <a:pt x="273" y="240"/>
                    <a:pt x="266" y="240"/>
                    <a:pt x="246" y="240"/>
                  </a:cubicBezTo>
                  <a:cubicBezTo>
                    <a:pt x="235" y="240"/>
                    <a:pt x="220" y="242"/>
                    <a:pt x="211" y="238"/>
                  </a:cubicBezTo>
                  <a:cubicBezTo>
                    <a:pt x="213" y="229"/>
                    <a:pt x="242" y="231"/>
                    <a:pt x="251" y="231"/>
                  </a:cubicBezTo>
                  <a:cubicBezTo>
                    <a:pt x="266" y="231"/>
                    <a:pt x="273" y="231"/>
                    <a:pt x="284" y="235"/>
                  </a:cubicBezTo>
                  <a:moveTo>
                    <a:pt x="381" y="88"/>
                  </a:moveTo>
                  <a:cubicBezTo>
                    <a:pt x="381" y="143"/>
                    <a:pt x="350" y="198"/>
                    <a:pt x="310" y="222"/>
                  </a:cubicBezTo>
                  <a:cubicBezTo>
                    <a:pt x="288" y="216"/>
                    <a:pt x="273" y="213"/>
                    <a:pt x="251" y="213"/>
                  </a:cubicBezTo>
                  <a:cubicBezTo>
                    <a:pt x="233" y="213"/>
                    <a:pt x="191" y="213"/>
                    <a:pt x="191" y="238"/>
                  </a:cubicBezTo>
                  <a:cubicBezTo>
                    <a:pt x="189" y="260"/>
                    <a:pt x="231" y="257"/>
                    <a:pt x="244" y="257"/>
                  </a:cubicBezTo>
                  <a:cubicBezTo>
                    <a:pt x="273" y="257"/>
                    <a:pt x="284" y="257"/>
                    <a:pt x="308" y="246"/>
                  </a:cubicBezTo>
                  <a:cubicBezTo>
                    <a:pt x="337" y="275"/>
                    <a:pt x="341" y="299"/>
                    <a:pt x="341" y="334"/>
                  </a:cubicBezTo>
                  <a:cubicBezTo>
                    <a:pt x="343" y="381"/>
                    <a:pt x="326" y="438"/>
                    <a:pt x="304" y="469"/>
                  </a:cubicBezTo>
                  <a:cubicBezTo>
                    <a:pt x="273" y="510"/>
                    <a:pt x="220" y="539"/>
                    <a:pt x="176" y="539"/>
                  </a:cubicBezTo>
                  <a:cubicBezTo>
                    <a:pt x="117" y="539"/>
                    <a:pt x="88" y="493"/>
                    <a:pt x="88" y="438"/>
                  </a:cubicBezTo>
                  <a:cubicBezTo>
                    <a:pt x="88" y="431"/>
                    <a:pt x="88" y="418"/>
                    <a:pt x="92" y="405"/>
                  </a:cubicBezTo>
                  <a:lnTo>
                    <a:pt x="141" y="207"/>
                  </a:lnTo>
                  <a:cubicBezTo>
                    <a:pt x="158" y="141"/>
                    <a:pt x="216" y="18"/>
                    <a:pt x="308" y="18"/>
                  </a:cubicBezTo>
                  <a:cubicBezTo>
                    <a:pt x="352" y="18"/>
                    <a:pt x="381" y="42"/>
                    <a:pt x="381" y="88"/>
                  </a:cubicBez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399" name="Freeform 126"/>
            <p:cNvSpPr/>
            <p:nvPr/>
          </p:nvSpPr>
          <p:spPr>
            <a:xfrm>
              <a:off x="3728520" y="102852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0" y="238"/>
                  </a:moveTo>
                  <a:cubicBezTo>
                    <a:pt x="244" y="145"/>
                    <a:pt x="273" y="84"/>
                    <a:pt x="282" y="53"/>
                  </a:cubicBezTo>
                  <a:cubicBezTo>
                    <a:pt x="284" y="64"/>
                    <a:pt x="290" y="79"/>
                    <a:pt x="332" y="172"/>
                  </a:cubicBezTo>
                  <a:lnTo>
                    <a:pt x="473" y="475"/>
                  </a:lnTo>
                  <a:lnTo>
                    <a:pt x="90" y="475"/>
                  </a:lnTo>
                  <a:lnTo>
                    <a:pt x="200" y="23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00" name="Freeform 127"/>
            <p:cNvSpPr/>
            <p:nvPr/>
          </p:nvSpPr>
          <p:spPr>
            <a:xfrm>
              <a:off x="3974760" y="1029240"/>
              <a:ext cx="162000" cy="193680"/>
            </a:xfrm>
            <a:custGeom>
              <a:avLst/>
              <a:gdLst/>
              <a:ahLst/>
              <a:cxnLst/>
              <a:rect l="0" t="0" r="r" b="b"/>
              <a:pathLst>
                <a:path w="450" h="538">
                  <a:moveTo>
                    <a:pt x="121" y="293"/>
                  </a:moveTo>
                  <a:lnTo>
                    <a:pt x="356" y="293"/>
                  </a:lnTo>
                  <a:lnTo>
                    <a:pt x="365" y="244"/>
                  </a:lnTo>
                  <a:lnTo>
                    <a:pt x="132" y="244"/>
                  </a:lnTo>
                  <a:lnTo>
                    <a:pt x="172" y="51"/>
                  </a:lnTo>
                  <a:lnTo>
                    <a:pt x="275" y="51"/>
                  </a:lnTo>
                  <a:cubicBezTo>
                    <a:pt x="284" y="51"/>
                    <a:pt x="293" y="51"/>
                    <a:pt x="301" y="51"/>
                  </a:cubicBezTo>
                  <a:lnTo>
                    <a:pt x="440" y="51"/>
                  </a:lnTo>
                  <a:lnTo>
                    <a:pt x="449" y="0"/>
                  </a:lnTo>
                  <a:lnTo>
                    <a:pt x="114" y="0"/>
                  </a:lnTo>
                  <a:lnTo>
                    <a:pt x="0" y="537"/>
                  </a:lnTo>
                  <a:lnTo>
                    <a:pt x="68" y="537"/>
                  </a:lnTo>
                  <a:lnTo>
                    <a:pt x="121" y="29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01" name="Freeform 128"/>
            <p:cNvSpPr/>
            <p:nvPr/>
          </p:nvSpPr>
          <p:spPr>
            <a:xfrm>
              <a:off x="4120560" y="1126080"/>
              <a:ext cx="111960" cy="140400"/>
            </a:xfrm>
            <a:custGeom>
              <a:avLst/>
              <a:gdLst/>
              <a:ahLst/>
              <a:cxnLst/>
              <a:rect l="0" t="0" r="r" b="b"/>
              <a:pathLst>
                <a:path w="311" h="390">
                  <a:moveTo>
                    <a:pt x="310" y="222"/>
                  </a:moveTo>
                  <a:lnTo>
                    <a:pt x="187" y="222"/>
                  </a:lnTo>
                  <a:lnTo>
                    <a:pt x="187" y="257"/>
                  </a:lnTo>
                  <a:lnTo>
                    <a:pt x="262" y="257"/>
                  </a:lnTo>
                  <a:lnTo>
                    <a:pt x="262" y="341"/>
                  </a:lnTo>
                  <a:cubicBezTo>
                    <a:pt x="238" y="348"/>
                    <a:pt x="216" y="352"/>
                    <a:pt x="189" y="352"/>
                  </a:cubicBezTo>
                  <a:cubicBezTo>
                    <a:pt x="106" y="352"/>
                    <a:pt x="55" y="273"/>
                    <a:pt x="55" y="196"/>
                  </a:cubicBezTo>
                  <a:cubicBezTo>
                    <a:pt x="55" y="121"/>
                    <a:pt x="106" y="37"/>
                    <a:pt x="187" y="37"/>
                  </a:cubicBezTo>
                  <a:cubicBezTo>
                    <a:pt x="238" y="37"/>
                    <a:pt x="268" y="53"/>
                    <a:pt x="297" y="77"/>
                  </a:cubicBezTo>
                  <a:lnTo>
                    <a:pt x="306" y="26"/>
                  </a:lnTo>
                  <a:cubicBezTo>
                    <a:pt x="268" y="9"/>
                    <a:pt x="235" y="0"/>
                    <a:pt x="194" y="0"/>
                  </a:cubicBezTo>
                  <a:cubicBezTo>
                    <a:pt x="84" y="0"/>
                    <a:pt x="0" y="86"/>
                    <a:pt x="0" y="196"/>
                  </a:cubicBezTo>
                  <a:cubicBezTo>
                    <a:pt x="0" y="301"/>
                    <a:pt x="81" y="389"/>
                    <a:pt x="189" y="389"/>
                  </a:cubicBezTo>
                  <a:cubicBezTo>
                    <a:pt x="229" y="389"/>
                    <a:pt x="275" y="381"/>
                    <a:pt x="310" y="363"/>
                  </a:cubicBezTo>
                  <a:lnTo>
                    <a:pt x="310" y="22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02" name="Freeform 129"/>
            <p:cNvSpPr/>
            <p:nvPr/>
          </p:nvSpPr>
          <p:spPr>
            <a:xfrm>
              <a:off x="4259880" y="1130040"/>
              <a:ext cx="20880" cy="135000"/>
            </a:xfrm>
            <a:custGeom>
              <a:avLst/>
              <a:gdLst/>
              <a:ahLst/>
              <a:cxnLst/>
              <a:rect l="0" t="0" r="r" b="b"/>
              <a:pathLst>
                <a:path w="58" h="375">
                  <a:moveTo>
                    <a:pt x="57" y="0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57" y="55"/>
                  </a:lnTo>
                  <a:lnTo>
                    <a:pt x="57" y="0"/>
                  </a:lnTo>
                  <a:moveTo>
                    <a:pt x="53" y="132"/>
                  </a:moveTo>
                  <a:lnTo>
                    <a:pt x="4" y="132"/>
                  </a:lnTo>
                  <a:lnTo>
                    <a:pt x="4" y="374"/>
                  </a:lnTo>
                  <a:lnTo>
                    <a:pt x="53" y="374"/>
                  </a:lnTo>
                  <a:lnTo>
                    <a:pt x="53" y="13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03" name="Freeform 130"/>
            <p:cNvSpPr/>
            <p:nvPr/>
          </p:nvSpPr>
          <p:spPr>
            <a:xfrm>
              <a:off x="4311360" y="112824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04" name="Freeform 131"/>
            <p:cNvSpPr/>
            <p:nvPr/>
          </p:nvSpPr>
          <p:spPr>
            <a:xfrm>
              <a:off x="4418280" y="1128240"/>
              <a:ext cx="84240" cy="138240"/>
            </a:xfrm>
            <a:custGeom>
              <a:avLst/>
              <a:gdLst/>
              <a:ahLst/>
              <a:cxnLst/>
              <a:rect l="0" t="0" r="r" b="b"/>
              <a:pathLst>
                <a:path w="234" h="384">
                  <a:moveTo>
                    <a:pt x="46" y="0"/>
                  </a:moveTo>
                  <a:lnTo>
                    <a:pt x="0" y="0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352"/>
                  </a:lnTo>
                  <a:cubicBezTo>
                    <a:pt x="59" y="363"/>
                    <a:pt x="86" y="383"/>
                    <a:pt x="125" y="383"/>
                  </a:cubicBezTo>
                  <a:cubicBezTo>
                    <a:pt x="185" y="383"/>
                    <a:pt x="233" y="328"/>
                    <a:pt x="233" y="257"/>
                  </a:cubicBezTo>
                  <a:cubicBezTo>
                    <a:pt x="233" y="191"/>
                    <a:pt x="196" y="130"/>
                    <a:pt x="141" y="130"/>
                  </a:cubicBezTo>
                  <a:cubicBezTo>
                    <a:pt x="106" y="130"/>
                    <a:pt x="73" y="141"/>
                    <a:pt x="46" y="161"/>
                  </a:cubicBezTo>
                  <a:lnTo>
                    <a:pt x="46" y="0"/>
                  </a:lnTo>
                  <a:moveTo>
                    <a:pt x="48" y="207"/>
                  </a:moveTo>
                  <a:cubicBezTo>
                    <a:pt x="48" y="198"/>
                    <a:pt x="48" y="191"/>
                    <a:pt x="66" y="178"/>
                  </a:cubicBezTo>
                  <a:cubicBezTo>
                    <a:pt x="75" y="174"/>
                    <a:pt x="90" y="167"/>
                    <a:pt x="108" y="167"/>
                  </a:cubicBezTo>
                  <a:cubicBezTo>
                    <a:pt x="145" y="167"/>
                    <a:pt x="185" y="191"/>
                    <a:pt x="185" y="257"/>
                  </a:cubicBezTo>
                  <a:cubicBezTo>
                    <a:pt x="185" y="323"/>
                    <a:pt x="141" y="348"/>
                    <a:pt x="101" y="348"/>
                  </a:cubicBezTo>
                  <a:cubicBezTo>
                    <a:pt x="81" y="348"/>
                    <a:pt x="64" y="339"/>
                    <a:pt x="48" y="315"/>
                  </a:cubicBezTo>
                  <a:lnTo>
                    <a:pt x="48" y="20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05" name="Freeform 132"/>
            <p:cNvSpPr/>
            <p:nvPr/>
          </p:nvSpPr>
          <p:spPr>
            <a:xfrm>
              <a:off x="4514040" y="1173600"/>
              <a:ext cx="70200" cy="92160"/>
            </a:xfrm>
            <a:custGeom>
              <a:avLst/>
              <a:gdLst/>
              <a:ahLst/>
              <a:cxnLst/>
              <a:rect l="0" t="0" r="r" b="b"/>
              <a:pathLst>
                <a:path w="195" h="256">
                  <a:moveTo>
                    <a:pt x="183" y="18"/>
                  </a:moveTo>
                  <a:cubicBezTo>
                    <a:pt x="145" y="2"/>
                    <a:pt x="119" y="0"/>
                    <a:pt x="99" y="0"/>
                  </a:cubicBezTo>
                  <a:cubicBezTo>
                    <a:pt x="86" y="0"/>
                    <a:pt x="2" y="0"/>
                    <a:pt x="2" y="73"/>
                  </a:cubicBezTo>
                  <a:cubicBezTo>
                    <a:pt x="2" y="99"/>
                    <a:pt x="18" y="112"/>
                    <a:pt x="24" y="119"/>
                  </a:cubicBezTo>
                  <a:cubicBezTo>
                    <a:pt x="44" y="139"/>
                    <a:pt x="66" y="143"/>
                    <a:pt x="95" y="147"/>
                  </a:cubicBezTo>
                  <a:cubicBezTo>
                    <a:pt x="121" y="152"/>
                    <a:pt x="150" y="158"/>
                    <a:pt x="150" y="185"/>
                  </a:cubicBezTo>
                  <a:cubicBezTo>
                    <a:pt x="150" y="220"/>
                    <a:pt x="106" y="220"/>
                    <a:pt x="97" y="220"/>
                  </a:cubicBezTo>
                  <a:cubicBezTo>
                    <a:pt x="62" y="220"/>
                    <a:pt x="29" y="207"/>
                    <a:pt x="7" y="191"/>
                  </a:cubicBezTo>
                  <a:lnTo>
                    <a:pt x="0" y="231"/>
                  </a:lnTo>
                  <a:cubicBezTo>
                    <a:pt x="18" y="242"/>
                    <a:pt x="53" y="255"/>
                    <a:pt x="97" y="255"/>
                  </a:cubicBezTo>
                  <a:cubicBezTo>
                    <a:pt x="121" y="255"/>
                    <a:pt x="145" y="253"/>
                    <a:pt x="167" y="238"/>
                  </a:cubicBezTo>
                  <a:cubicBezTo>
                    <a:pt x="187" y="222"/>
                    <a:pt x="194" y="198"/>
                    <a:pt x="194" y="180"/>
                  </a:cubicBezTo>
                  <a:cubicBezTo>
                    <a:pt x="194" y="169"/>
                    <a:pt x="191" y="147"/>
                    <a:pt x="169" y="128"/>
                  </a:cubicBezTo>
                  <a:cubicBezTo>
                    <a:pt x="150" y="110"/>
                    <a:pt x="130" y="106"/>
                    <a:pt x="103" y="101"/>
                  </a:cubicBezTo>
                  <a:cubicBezTo>
                    <a:pt x="70" y="95"/>
                    <a:pt x="46" y="90"/>
                    <a:pt x="46" y="66"/>
                  </a:cubicBezTo>
                  <a:cubicBezTo>
                    <a:pt x="46" y="35"/>
                    <a:pt x="86" y="35"/>
                    <a:pt x="95" y="35"/>
                  </a:cubicBezTo>
                  <a:cubicBezTo>
                    <a:pt x="125" y="35"/>
                    <a:pt x="150" y="42"/>
                    <a:pt x="176" y="55"/>
                  </a:cubicBezTo>
                  <a:lnTo>
                    <a:pt x="183" y="1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06" name="Freeform 133"/>
            <p:cNvSpPr/>
            <p:nvPr/>
          </p:nvSpPr>
          <p:spPr>
            <a:xfrm>
              <a:off x="4617000" y="101268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07" name="Freeform 134"/>
            <p:cNvSpPr/>
            <p:nvPr/>
          </p:nvSpPr>
          <p:spPr>
            <a:xfrm>
              <a:off x="1046160" y="142992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29"/>
                  </a:moveTo>
                  <a:cubicBezTo>
                    <a:pt x="174" y="22"/>
                    <a:pt x="174" y="20"/>
                    <a:pt x="174" y="15"/>
                  </a:cubicBezTo>
                  <a:cubicBezTo>
                    <a:pt x="174" y="7"/>
                    <a:pt x="167" y="0"/>
                    <a:pt x="158" y="0"/>
                  </a:cubicBezTo>
                  <a:cubicBezTo>
                    <a:pt x="152" y="0"/>
                    <a:pt x="147" y="4"/>
                    <a:pt x="141" y="18"/>
                  </a:cubicBezTo>
                  <a:lnTo>
                    <a:pt x="4" y="374"/>
                  </a:lnTo>
                  <a:cubicBezTo>
                    <a:pt x="2" y="378"/>
                    <a:pt x="0" y="383"/>
                    <a:pt x="0" y="387"/>
                  </a:cubicBezTo>
                  <a:cubicBezTo>
                    <a:pt x="0" y="389"/>
                    <a:pt x="0" y="392"/>
                    <a:pt x="4" y="400"/>
                  </a:cubicBezTo>
                  <a:lnTo>
                    <a:pt x="141" y="757"/>
                  </a:lnTo>
                  <a:cubicBezTo>
                    <a:pt x="143" y="766"/>
                    <a:pt x="147" y="774"/>
                    <a:pt x="158" y="774"/>
                  </a:cubicBezTo>
                  <a:cubicBezTo>
                    <a:pt x="167" y="774"/>
                    <a:pt x="174" y="768"/>
                    <a:pt x="174" y="759"/>
                  </a:cubicBezTo>
                  <a:cubicBezTo>
                    <a:pt x="174" y="757"/>
                    <a:pt x="174" y="757"/>
                    <a:pt x="172" y="748"/>
                  </a:cubicBezTo>
                  <a:lnTo>
                    <a:pt x="33" y="387"/>
                  </a:lnTo>
                  <a:lnTo>
                    <a:pt x="172" y="29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08" name="Freeform 135"/>
            <p:cNvSpPr/>
            <p:nvPr/>
          </p:nvSpPr>
          <p:spPr>
            <a:xfrm>
              <a:off x="1133280" y="15109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09" name="Freeform 136"/>
            <p:cNvSpPr/>
            <p:nvPr/>
          </p:nvSpPr>
          <p:spPr>
            <a:xfrm>
              <a:off x="1247400" y="151560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10" name="Freeform 137"/>
            <p:cNvSpPr/>
            <p:nvPr/>
          </p:nvSpPr>
          <p:spPr>
            <a:xfrm>
              <a:off x="1398600" y="151236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11" name="Freeform 138"/>
            <p:cNvSpPr/>
            <p:nvPr/>
          </p:nvSpPr>
          <p:spPr>
            <a:xfrm>
              <a:off x="1541160" y="1429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12" name="Freeform 139"/>
            <p:cNvSpPr/>
            <p:nvPr/>
          </p:nvSpPr>
          <p:spPr>
            <a:xfrm>
              <a:off x="1650240" y="156384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13" name="Freeform 140"/>
            <p:cNvSpPr/>
            <p:nvPr/>
          </p:nvSpPr>
          <p:spPr>
            <a:xfrm>
              <a:off x="1888920" y="1445760"/>
              <a:ext cx="256320" cy="194400"/>
            </a:xfrm>
            <a:custGeom>
              <a:avLst/>
              <a:gdLst/>
              <a:ahLst/>
              <a:cxnLst/>
              <a:rect l="0" t="0" r="r" b="b"/>
              <a:pathLst>
                <a:path w="712" h="540">
                  <a:moveTo>
                    <a:pt x="711" y="0"/>
                  </a:moveTo>
                  <a:lnTo>
                    <a:pt x="653" y="0"/>
                  </a:lnTo>
                  <a:lnTo>
                    <a:pt x="510" y="286"/>
                  </a:lnTo>
                  <a:cubicBezTo>
                    <a:pt x="497" y="315"/>
                    <a:pt x="433" y="440"/>
                    <a:pt x="420" y="482"/>
                  </a:cubicBezTo>
                  <a:lnTo>
                    <a:pt x="418" y="482"/>
                  </a:lnTo>
                  <a:cubicBezTo>
                    <a:pt x="420" y="475"/>
                    <a:pt x="420" y="473"/>
                    <a:pt x="420" y="453"/>
                  </a:cubicBezTo>
                  <a:cubicBezTo>
                    <a:pt x="420" y="444"/>
                    <a:pt x="420" y="398"/>
                    <a:pt x="409" y="275"/>
                  </a:cubicBezTo>
                  <a:lnTo>
                    <a:pt x="389" y="0"/>
                  </a:lnTo>
                  <a:lnTo>
                    <a:pt x="326" y="0"/>
                  </a:lnTo>
                  <a:cubicBezTo>
                    <a:pt x="321" y="11"/>
                    <a:pt x="277" y="101"/>
                    <a:pt x="275" y="101"/>
                  </a:cubicBezTo>
                  <a:lnTo>
                    <a:pt x="152" y="352"/>
                  </a:lnTo>
                  <a:cubicBezTo>
                    <a:pt x="119" y="420"/>
                    <a:pt x="99" y="466"/>
                    <a:pt x="95" y="480"/>
                  </a:cubicBezTo>
                  <a:cubicBezTo>
                    <a:pt x="95" y="475"/>
                    <a:pt x="95" y="451"/>
                    <a:pt x="95" y="444"/>
                  </a:cubicBezTo>
                  <a:cubicBezTo>
                    <a:pt x="95" y="385"/>
                    <a:pt x="92" y="326"/>
                    <a:pt x="86" y="266"/>
                  </a:cubicBezTo>
                  <a:lnTo>
                    <a:pt x="66" y="0"/>
                  </a:lnTo>
                  <a:lnTo>
                    <a:pt x="0" y="0"/>
                  </a:lnTo>
                  <a:lnTo>
                    <a:pt x="44" y="539"/>
                  </a:lnTo>
                  <a:lnTo>
                    <a:pt x="106" y="539"/>
                  </a:lnTo>
                  <a:lnTo>
                    <a:pt x="229" y="295"/>
                  </a:lnTo>
                  <a:cubicBezTo>
                    <a:pt x="240" y="275"/>
                    <a:pt x="328" y="97"/>
                    <a:pt x="339" y="59"/>
                  </a:cubicBezTo>
                  <a:lnTo>
                    <a:pt x="341" y="59"/>
                  </a:lnTo>
                  <a:lnTo>
                    <a:pt x="341" y="84"/>
                  </a:lnTo>
                  <a:cubicBezTo>
                    <a:pt x="341" y="117"/>
                    <a:pt x="345" y="200"/>
                    <a:pt x="350" y="251"/>
                  </a:cubicBezTo>
                  <a:lnTo>
                    <a:pt x="372" y="539"/>
                  </a:lnTo>
                  <a:lnTo>
                    <a:pt x="438" y="539"/>
                  </a:lnTo>
                  <a:lnTo>
                    <a:pt x="71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14" name="Freeform 141"/>
            <p:cNvSpPr/>
            <p:nvPr/>
          </p:nvSpPr>
          <p:spPr>
            <a:xfrm>
              <a:off x="2167560" y="1429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15" name="Freeform 142"/>
            <p:cNvSpPr/>
            <p:nvPr/>
          </p:nvSpPr>
          <p:spPr>
            <a:xfrm>
              <a:off x="2275200" y="1429920"/>
              <a:ext cx="63000" cy="279000"/>
            </a:xfrm>
            <a:custGeom>
              <a:avLst/>
              <a:gdLst/>
              <a:ahLst/>
              <a:cxnLst/>
              <a:rect l="0" t="0" r="r" b="b"/>
              <a:pathLst>
                <a:path w="175" h="775">
                  <a:moveTo>
                    <a:pt x="172" y="400"/>
                  </a:moveTo>
                  <a:cubicBezTo>
                    <a:pt x="174" y="392"/>
                    <a:pt x="174" y="389"/>
                    <a:pt x="174" y="387"/>
                  </a:cubicBezTo>
                  <a:cubicBezTo>
                    <a:pt x="174" y="385"/>
                    <a:pt x="174" y="383"/>
                    <a:pt x="172" y="374"/>
                  </a:cubicBezTo>
                  <a:lnTo>
                    <a:pt x="33" y="18"/>
                  </a:lnTo>
                  <a:cubicBezTo>
                    <a:pt x="29" y="4"/>
                    <a:pt x="24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8"/>
                    <a:pt x="0" y="20"/>
                    <a:pt x="4" y="29"/>
                  </a:cubicBezTo>
                  <a:lnTo>
                    <a:pt x="143" y="387"/>
                  </a:lnTo>
                  <a:lnTo>
                    <a:pt x="4" y="746"/>
                  </a:lnTo>
                  <a:cubicBezTo>
                    <a:pt x="0" y="755"/>
                    <a:pt x="0" y="757"/>
                    <a:pt x="0" y="759"/>
                  </a:cubicBezTo>
                  <a:cubicBezTo>
                    <a:pt x="0" y="768"/>
                    <a:pt x="7" y="774"/>
                    <a:pt x="15" y="774"/>
                  </a:cubicBezTo>
                  <a:cubicBezTo>
                    <a:pt x="26" y="774"/>
                    <a:pt x="29" y="768"/>
                    <a:pt x="33" y="759"/>
                  </a:cubicBezTo>
                  <a:lnTo>
                    <a:pt x="172" y="40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16" name="Freeform 143"/>
            <p:cNvSpPr/>
            <p:nvPr/>
          </p:nvSpPr>
          <p:spPr>
            <a:xfrm>
              <a:off x="2461320" y="1536120"/>
              <a:ext cx="186480" cy="67680"/>
            </a:xfrm>
            <a:custGeom>
              <a:avLst/>
              <a:gdLst/>
              <a:ahLst/>
              <a:cxnLst/>
              <a:rect l="0" t="0" r="r" b="b"/>
              <a:pathLst>
                <a:path w="518" h="188">
                  <a:moveTo>
                    <a:pt x="491" y="31"/>
                  </a:moveTo>
                  <a:cubicBezTo>
                    <a:pt x="502" y="31"/>
                    <a:pt x="517" y="31"/>
                    <a:pt x="517" y="15"/>
                  </a:cubicBezTo>
                  <a:cubicBezTo>
                    <a:pt x="517" y="0"/>
                    <a:pt x="502" y="0"/>
                    <a:pt x="491" y="0"/>
                  </a:cubicBezTo>
                  <a:lnTo>
                    <a:pt x="26" y="0"/>
                  </a:lnTo>
                  <a:cubicBezTo>
                    <a:pt x="15" y="0"/>
                    <a:pt x="0" y="0"/>
                    <a:pt x="0" y="15"/>
                  </a:cubicBezTo>
                  <a:cubicBezTo>
                    <a:pt x="0" y="31"/>
                    <a:pt x="15" y="31"/>
                    <a:pt x="26" y="31"/>
                  </a:cubicBezTo>
                  <a:lnTo>
                    <a:pt x="491" y="31"/>
                  </a:lnTo>
                  <a:moveTo>
                    <a:pt x="491" y="187"/>
                  </a:moveTo>
                  <a:cubicBezTo>
                    <a:pt x="502" y="187"/>
                    <a:pt x="517" y="187"/>
                    <a:pt x="517" y="172"/>
                  </a:cubicBezTo>
                  <a:cubicBezTo>
                    <a:pt x="517" y="156"/>
                    <a:pt x="502" y="156"/>
                    <a:pt x="491" y="156"/>
                  </a:cubicBezTo>
                  <a:lnTo>
                    <a:pt x="26" y="156"/>
                  </a:lnTo>
                  <a:cubicBezTo>
                    <a:pt x="15" y="156"/>
                    <a:pt x="0" y="156"/>
                    <a:pt x="0" y="172"/>
                  </a:cubicBezTo>
                  <a:cubicBezTo>
                    <a:pt x="0" y="187"/>
                    <a:pt x="15" y="187"/>
                    <a:pt x="26" y="187"/>
                  </a:cubicBezTo>
                  <a:lnTo>
                    <a:pt x="491" y="18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17" name="Freeform 144"/>
            <p:cNvSpPr/>
            <p:nvPr/>
          </p:nvSpPr>
          <p:spPr>
            <a:xfrm>
              <a:off x="2749680" y="1510920"/>
              <a:ext cx="106560" cy="132480"/>
            </a:xfrm>
            <a:custGeom>
              <a:avLst/>
              <a:gdLst/>
              <a:ahLst/>
              <a:cxnLst/>
              <a:rect l="0" t="0" r="r" b="b"/>
              <a:pathLst>
                <a:path w="296" h="368">
                  <a:moveTo>
                    <a:pt x="295" y="189"/>
                  </a:moveTo>
                  <a:cubicBezTo>
                    <a:pt x="295" y="163"/>
                    <a:pt x="295" y="103"/>
                    <a:pt x="264" y="57"/>
                  </a:cubicBezTo>
                  <a:cubicBezTo>
                    <a:pt x="233" y="9"/>
                    <a:pt x="185" y="0"/>
                    <a:pt x="156" y="0"/>
                  </a:cubicBezTo>
                  <a:cubicBezTo>
                    <a:pt x="70" y="0"/>
                    <a:pt x="0" y="81"/>
                    <a:pt x="0" y="183"/>
                  </a:cubicBezTo>
                  <a:cubicBezTo>
                    <a:pt x="0" y="286"/>
                    <a:pt x="75" y="367"/>
                    <a:pt x="167" y="367"/>
                  </a:cubicBezTo>
                  <a:cubicBezTo>
                    <a:pt x="218" y="367"/>
                    <a:pt x="262" y="348"/>
                    <a:pt x="293" y="328"/>
                  </a:cubicBezTo>
                  <a:lnTo>
                    <a:pt x="288" y="277"/>
                  </a:lnTo>
                  <a:cubicBezTo>
                    <a:pt x="238" y="317"/>
                    <a:pt x="187" y="319"/>
                    <a:pt x="169" y="319"/>
                  </a:cubicBezTo>
                  <a:cubicBezTo>
                    <a:pt x="108" y="319"/>
                    <a:pt x="57" y="264"/>
                    <a:pt x="55" y="189"/>
                  </a:cubicBezTo>
                  <a:lnTo>
                    <a:pt x="295" y="189"/>
                  </a:lnTo>
                  <a:moveTo>
                    <a:pt x="59" y="145"/>
                  </a:moveTo>
                  <a:cubicBezTo>
                    <a:pt x="70" y="86"/>
                    <a:pt x="112" y="48"/>
                    <a:pt x="156" y="48"/>
                  </a:cubicBezTo>
                  <a:cubicBezTo>
                    <a:pt x="198" y="48"/>
                    <a:pt x="240" y="75"/>
                    <a:pt x="251" y="145"/>
                  </a:cubicBezTo>
                  <a:lnTo>
                    <a:pt x="59" y="14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18" name="Freeform 145"/>
            <p:cNvSpPr/>
            <p:nvPr/>
          </p:nvSpPr>
          <p:spPr>
            <a:xfrm>
              <a:off x="2863080" y="1515600"/>
              <a:ext cx="129600" cy="124560"/>
            </a:xfrm>
            <a:custGeom>
              <a:avLst/>
              <a:gdLst/>
              <a:ahLst/>
              <a:cxnLst/>
              <a:rect l="0" t="0" r="r" b="b"/>
              <a:pathLst>
                <a:path w="360" h="346">
                  <a:moveTo>
                    <a:pt x="202" y="167"/>
                  </a:moveTo>
                  <a:lnTo>
                    <a:pt x="345" y="0"/>
                  </a:lnTo>
                  <a:lnTo>
                    <a:pt x="282" y="0"/>
                  </a:lnTo>
                  <a:lnTo>
                    <a:pt x="176" y="128"/>
                  </a:lnTo>
                  <a:lnTo>
                    <a:pt x="68" y="0"/>
                  </a:lnTo>
                  <a:lnTo>
                    <a:pt x="4" y="0"/>
                  </a:lnTo>
                  <a:lnTo>
                    <a:pt x="152" y="167"/>
                  </a:lnTo>
                  <a:lnTo>
                    <a:pt x="0" y="345"/>
                  </a:lnTo>
                  <a:lnTo>
                    <a:pt x="64" y="345"/>
                  </a:lnTo>
                  <a:lnTo>
                    <a:pt x="176" y="200"/>
                  </a:lnTo>
                  <a:lnTo>
                    <a:pt x="293" y="345"/>
                  </a:lnTo>
                  <a:lnTo>
                    <a:pt x="359" y="345"/>
                  </a:lnTo>
                  <a:lnTo>
                    <a:pt x="202" y="16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19" name="Freeform 146"/>
            <p:cNvSpPr/>
            <p:nvPr/>
          </p:nvSpPr>
          <p:spPr>
            <a:xfrm>
              <a:off x="3014280" y="1512360"/>
              <a:ext cx="111960" cy="181800"/>
            </a:xfrm>
            <a:custGeom>
              <a:avLst/>
              <a:gdLst/>
              <a:ahLst/>
              <a:cxnLst/>
              <a:rect l="0" t="0" r="r" b="b"/>
              <a:pathLst>
                <a:path w="311" h="505">
                  <a:moveTo>
                    <a:pt x="62" y="317"/>
                  </a:moveTo>
                  <a:cubicBezTo>
                    <a:pt x="86" y="341"/>
                    <a:pt x="119" y="361"/>
                    <a:pt x="165" y="361"/>
                  </a:cubicBezTo>
                  <a:cubicBezTo>
                    <a:pt x="242" y="361"/>
                    <a:pt x="310" y="286"/>
                    <a:pt x="310" y="180"/>
                  </a:cubicBezTo>
                  <a:cubicBezTo>
                    <a:pt x="310" y="88"/>
                    <a:pt x="262" y="0"/>
                    <a:pt x="187" y="0"/>
                  </a:cubicBezTo>
                  <a:cubicBezTo>
                    <a:pt x="139" y="0"/>
                    <a:pt x="95" y="15"/>
                    <a:pt x="59" y="46"/>
                  </a:cubicBezTo>
                  <a:lnTo>
                    <a:pt x="59" y="9"/>
                  </a:lnTo>
                  <a:lnTo>
                    <a:pt x="0" y="9"/>
                  </a:lnTo>
                  <a:lnTo>
                    <a:pt x="0" y="504"/>
                  </a:lnTo>
                  <a:lnTo>
                    <a:pt x="62" y="504"/>
                  </a:lnTo>
                  <a:lnTo>
                    <a:pt x="62" y="317"/>
                  </a:lnTo>
                  <a:moveTo>
                    <a:pt x="62" y="95"/>
                  </a:moveTo>
                  <a:cubicBezTo>
                    <a:pt x="79" y="68"/>
                    <a:pt x="110" y="51"/>
                    <a:pt x="143" y="51"/>
                  </a:cubicBezTo>
                  <a:cubicBezTo>
                    <a:pt x="202" y="51"/>
                    <a:pt x="249" y="108"/>
                    <a:pt x="249" y="180"/>
                  </a:cubicBezTo>
                  <a:cubicBezTo>
                    <a:pt x="249" y="260"/>
                    <a:pt x="194" y="315"/>
                    <a:pt x="136" y="315"/>
                  </a:cubicBezTo>
                  <a:cubicBezTo>
                    <a:pt x="106" y="315"/>
                    <a:pt x="84" y="299"/>
                    <a:pt x="68" y="277"/>
                  </a:cubicBezTo>
                  <a:cubicBezTo>
                    <a:pt x="62" y="266"/>
                    <a:pt x="62" y="264"/>
                    <a:pt x="62" y="251"/>
                  </a:cubicBezTo>
                  <a:lnTo>
                    <a:pt x="62" y="9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20" name="Freeform 147"/>
            <p:cNvSpPr/>
            <p:nvPr/>
          </p:nvSpPr>
          <p:spPr>
            <a:xfrm>
              <a:off x="3157560" y="1429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150" y="0"/>
                  </a:moveTo>
                  <a:cubicBezTo>
                    <a:pt x="125" y="24"/>
                    <a:pt x="73" y="70"/>
                    <a:pt x="37" y="165"/>
                  </a:cubicBezTo>
                  <a:cubicBezTo>
                    <a:pt x="4" y="249"/>
                    <a:pt x="0" y="332"/>
                    <a:pt x="0" y="387"/>
                  </a:cubicBezTo>
                  <a:cubicBezTo>
                    <a:pt x="0" y="638"/>
                    <a:pt x="112" y="741"/>
                    <a:pt x="150" y="774"/>
                  </a:cubicBezTo>
                  <a:lnTo>
                    <a:pt x="198" y="774"/>
                  </a:lnTo>
                  <a:cubicBezTo>
                    <a:pt x="161" y="739"/>
                    <a:pt x="62" y="638"/>
                    <a:pt x="62" y="387"/>
                  </a:cubicBezTo>
                  <a:cubicBezTo>
                    <a:pt x="62" y="343"/>
                    <a:pt x="64" y="253"/>
                    <a:pt x="95" y="163"/>
                  </a:cubicBezTo>
                  <a:cubicBezTo>
                    <a:pt x="128" y="73"/>
                    <a:pt x="172" y="26"/>
                    <a:pt x="198" y="0"/>
                  </a:cubicBezTo>
                  <a:lnTo>
                    <a:pt x="15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21" name="Freeform 148"/>
            <p:cNvSpPr/>
            <p:nvPr/>
          </p:nvSpPr>
          <p:spPr>
            <a:xfrm>
              <a:off x="3266640" y="1563840"/>
              <a:ext cx="171360" cy="12240"/>
            </a:xfrm>
            <a:custGeom>
              <a:avLst/>
              <a:gdLst/>
              <a:ahLst/>
              <a:cxnLst/>
              <a:rect l="0" t="0" r="r" b="b"/>
              <a:pathLst>
                <a:path w="476" h="34">
                  <a:moveTo>
                    <a:pt x="447" y="33"/>
                  </a:moveTo>
                  <a:cubicBezTo>
                    <a:pt x="460" y="33"/>
                    <a:pt x="475" y="33"/>
                    <a:pt x="475" y="18"/>
                  </a:cubicBezTo>
                  <a:cubicBezTo>
                    <a:pt x="475" y="0"/>
                    <a:pt x="460" y="0"/>
                    <a:pt x="447" y="0"/>
                  </a:cubicBezTo>
                  <a:lnTo>
                    <a:pt x="26" y="0"/>
                  </a:lnTo>
                  <a:cubicBezTo>
                    <a:pt x="13" y="0"/>
                    <a:pt x="0" y="0"/>
                    <a:pt x="0" y="18"/>
                  </a:cubicBezTo>
                  <a:cubicBezTo>
                    <a:pt x="0" y="33"/>
                    <a:pt x="13" y="33"/>
                    <a:pt x="26" y="33"/>
                  </a:cubicBezTo>
                  <a:lnTo>
                    <a:pt x="447" y="3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22" name="Freeform 149"/>
            <p:cNvSpPr/>
            <p:nvPr/>
          </p:nvSpPr>
          <p:spPr>
            <a:xfrm>
              <a:off x="3471840" y="1445760"/>
              <a:ext cx="209520" cy="194400"/>
            </a:xfrm>
            <a:custGeom>
              <a:avLst/>
              <a:gdLst/>
              <a:ahLst/>
              <a:cxnLst/>
              <a:rect l="0" t="0" r="r" b="b"/>
              <a:pathLst>
                <a:path w="582" h="540">
                  <a:moveTo>
                    <a:pt x="326" y="0"/>
                  </a:moveTo>
                  <a:lnTo>
                    <a:pt x="255" y="0"/>
                  </a:lnTo>
                  <a:lnTo>
                    <a:pt x="0" y="539"/>
                  </a:lnTo>
                  <a:lnTo>
                    <a:pt x="581" y="539"/>
                  </a:lnTo>
                  <a:lnTo>
                    <a:pt x="326" y="0"/>
                  </a:lnTo>
                  <a:moveTo>
                    <a:pt x="200" y="238"/>
                  </a:moveTo>
                  <a:cubicBezTo>
                    <a:pt x="244" y="145"/>
                    <a:pt x="273" y="84"/>
                    <a:pt x="282" y="53"/>
                  </a:cubicBezTo>
                  <a:cubicBezTo>
                    <a:pt x="284" y="64"/>
                    <a:pt x="290" y="79"/>
                    <a:pt x="332" y="172"/>
                  </a:cubicBezTo>
                  <a:lnTo>
                    <a:pt x="473" y="475"/>
                  </a:lnTo>
                  <a:lnTo>
                    <a:pt x="90" y="475"/>
                  </a:lnTo>
                  <a:lnTo>
                    <a:pt x="200" y="23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23" name="Freeform 150"/>
            <p:cNvSpPr/>
            <p:nvPr/>
          </p:nvSpPr>
          <p:spPr>
            <a:xfrm>
              <a:off x="3718080" y="1446840"/>
              <a:ext cx="162000" cy="193680"/>
            </a:xfrm>
            <a:custGeom>
              <a:avLst/>
              <a:gdLst/>
              <a:ahLst/>
              <a:cxnLst/>
              <a:rect l="0" t="0" r="r" b="b"/>
              <a:pathLst>
                <a:path w="450" h="538">
                  <a:moveTo>
                    <a:pt x="121" y="293"/>
                  </a:moveTo>
                  <a:lnTo>
                    <a:pt x="356" y="293"/>
                  </a:lnTo>
                  <a:lnTo>
                    <a:pt x="365" y="244"/>
                  </a:lnTo>
                  <a:lnTo>
                    <a:pt x="132" y="244"/>
                  </a:lnTo>
                  <a:lnTo>
                    <a:pt x="172" y="51"/>
                  </a:lnTo>
                  <a:lnTo>
                    <a:pt x="275" y="51"/>
                  </a:lnTo>
                  <a:cubicBezTo>
                    <a:pt x="284" y="51"/>
                    <a:pt x="293" y="51"/>
                    <a:pt x="301" y="51"/>
                  </a:cubicBezTo>
                  <a:lnTo>
                    <a:pt x="440" y="51"/>
                  </a:lnTo>
                  <a:lnTo>
                    <a:pt x="449" y="0"/>
                  </a:lnTo>
                  <a:lnTo>
                    <a:pt x="114" y="0"/>
                  </a:lnTo>
                  <a:lnTo>
                    <a:pt x="0" y="537"/>
                  </a:lnTo>
                  <a:lnTo>
                    <a:pt x="68" y="537"/>
                  </a:lnTo>
                  <a:lnTo>
                    <a:pt x="121" y="293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24" name="Freeform 151"/>
            <p:cNvSpPr/>
            <p:nvPr/>
          </p:nvSpPr>
          <p:spPr>
            <a:xfrm>
              <a:off x="3863880" y="1543320"/>
              <a:ext cx="111960" cy="140400"/>
            </a:xfrm>
            <a:custGeom>
              <a:avLst/>
              <a:gdLst/>
              <a:ahLst/>
              <a:cxnLst/>
              <a:rect l="0" t="0" r="r" b="b"/>
              <a:pathLst>
                <a:path w="311" h="390">
                  <a:moveTo>
                    <a:pt x="310" y="222"/>
                  </a:moveTo>
                  <a:lnTo>
                    <a:pt x="187" y="222"/>
                  </a:lnTo>
                  <a:lnTo>
                    <a:pt x="187" y="257"/>
                  </a:lnTo>
                  <a:lnTo>
                    <a:pt x="262" y="257"/>
                  </a:lnTo>
                  <a:lnTo>
                    <a:pt x="262" y="341"/>
                  </a:lnTo>
                  <a:cubicBezTo>
                    <a:pt x="238" y="348"/>
                    <a:pt x="216" y="352"/>
                    <a:pt x="189" y="352"/>
                  </a:cubicBezTo>
                  <a:cubicBezTo>
                    <a:pt x="106" y="352"/>
                    <a:pt x="55" y="273"/>
                    <a:pt x="55" y="196"/>
                  </a:cubicBezTo>
                  <a:cubicBezTo>
                    <a:pt x="55" y="121"/>
                    <a:pt x="106" y="37"/>
                    <a:pt x="187" y="37"/>
                  </a:cubicBezTo>
                  <a:cubicBezTo>
                    <a:pt x="238" y="37"/>
                    <a:pt x="268" y="53"/>
                    <a:pt x="297" y="77"/>
                  </a:cubicBezTo>
                  <a:lnTo>
                    <a:pt x="306" y="26"/>
                  </a:lnTo>
                  <a:cubicBezTo>
                    <a:pt x="268" y="9"/>
                    <a:pt x="235" y="0"/>
                    <a:pt x="194" y="0"/>
                  </a:cubicBezTo>
                  <a:cubicBezTo>
                    <a:pt x="84" y="0"/>
                    <a:pt x="0" y="86"/>
                    <a:pt x="0" y="196"/>
                  </a:cubicBezTo>
                  <a:cubicBezTo>
                    <a:pt x="0" y="301"/>
                    <a:pt x="81" y="389"/>
                    <a:pt x="189" y="389"/>
                  </a:cubicBezTo>
                  <a:cubicBezTo>
                    <a:pt x="229" y="389"/>
                    <a:pt x="275" y="381"/>
                    <a:pt x="310" y="363"/>
                  </a:cubicBezTo>
                  <a:lnTo>
                    <a:pt x="310" y="22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25" name="Freeform 152"/>
            <p:cNvSpPr/>
            <p:nvPr/>
          </p:nvSpPr>
          <p:spPr>
            <a:xfrm>
              <a:off x="4001760" y="1543320"/>
              <a:ext cx="111960" cy="140400"/>
            </a:xfrm>
            <a:custGeom>
              <a:avLst/>
              <a:gdLst/>
              <a:ahLst/>
              <a:cxnLst/>
              <a:rect l="0" t="0" r="r" b="b"/>
              <a:pathLst>
                <a:path w="311" h="390">
                  <a:moveTo>
                    <a:pt x="310" y="222"/>
                  </a:moveTo>
                  <a:lnTo>
                    <a:pt x="187" y="222"/>
                  </a:lnTo>
                  <a:lnTo>
                    <a:pt x="187" y="257"/>
                  </a:lnTo>
                  <a:lnTo>
                    <a:pt x="262" y="257"/>
                  </a:lnTo>
                  <a:lnTo>
                    <a:pt x="262" y="341"/>
                  </a:lnTo>
                  <a:cubicBezTo>
                    <a:pt x="238" y="348"/>
                    <a:pt x="216" y="352"/>
                    <a:pt x="189" y="352"/>
                  </a:cubicBezTo>
                  <a:cubicBezTo>
                    <a:pt x="106" y="352"/>
                    <a:pt x="55" y="273"/>
                    <a:pt x="55" y="196"/>
                  </a:cubicBezTo>
                  <a:cubicBezTo>
                    <a:pt x="55" y="121"/>
                    <a:pt x="106" y="37"/>
                    <a:pt x="187" y="37"/>
                  </a:cubicBezTo>
                  <a:cubicBezTo>
                    <a:pt x="238" y="37"/>
                    <a:pt x="268" y="53"/>
                    <a:pt x="297" y="77"/>
                  </a:cubicBezTo>
                  <a:lnTo>
                    <a:pt x="306" y="26"/>
                  </a:lnTo>
                  <a:cubicBezTo>
                    <a:pt x="268" y="9"/>
                    <a:pt x="235" y="0"/>
                    <a:pt x="194" y="0"/>
                  </a:cubicBezTo>
                  <a:cubicBezTo>
                    <a:pt x="84" y="0"/>
                    <a:pt x="0" y="86"/>
                    <a:pt x="0" y="196"/>
                  </a:cubicBezTo>
                  <a:cubicBezTo>
                    <a:pt x="0" y="301"/>
                    <a:pt x="81" y="389"/>
                    <a:pt x="189" y="389"/>
                  </a:cubicBezTo>
                  <a:cubicBezTo>
                    <a:pt x="229" y="389"/>
                    <a:pt x="275" y="381"/>
                    <a:pt x="310" y="363"/>
                  </a:cubicBezTo>
                  <a:lnTo>
                    <a:pt x="310" y="22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26" name="Freeform 153"/>
            <p:cNvSpPr/>
            <p:nvPr/>
          </p:nvSpPr>
          <p:spPr>
            <a:xfrm>
              <a:off x="4145760" y="1546560"/>
              <a:ext cx="97920" cy="135720"/>
            </a:xfrm>
            <a:custGeom>
              <a:avLst/>
              <a:gdLst/>
              <a:ahLst/>
              <a:cxnLst/>
              <a:rect l="0" t="0" r="r" b="b"/>
              <a:pathLst>
                <a:path w="272" h="377">
                  <a:moveTo>
                    <a:pt x="246" y="198"/>
                  </a:moveTo>
                  <a:lnTo>
                    <a:pt x="246" y="163"/>
                  </a:lnTo>
                  <a:lnTo>
                    <a:pt x="55" y="163"/>
                  </a:lnTo>
                  <a:lnTo>
                    <a:pt x="55" y="37"/>
                  </a:lnTo>
                  <a:lnTo>
                    <a:pt x="134" y="37"/>
                  </a:lnTo>
                  <a:cubicBezTo>
                    <a:pt x="141" y="37"/>
                    <a:pt x="147" y="37"/>
                    <a:pt x="154" y="37"/>
                  </a:cubicBezTo>
                  <a:lnTo>
                    <a:pt x="262" y="37"/>
                  </a:lnTo>
                  <a:lnTo>
                    <a:pt x="262" y="0"/>
                  </a:lnTo>
                  <a:lnTo>
                    <a:pt x="0" y="0"/>
                  </a:lnTo>
                  <a:lnTo>
                    <a:pt x="0" y="376"/>
                  </a:lnTo>
                  <a:lnTo>
                    <a:pt x="271" y="376"/>
                  </a:lnTo>
                  <a:lnTo>
                    <a:pt x="271" y="334"/>
                  </a:lnTo>
                  <a:lnTo>
                    <a:pt x="220" y="334"/>
                  </a:lnTo>
                  <a:cubicBezTo>
                    <a:pt x="176" y="334"/>
                    <a:pt x="130" y="334"/>
                    <a:pt x="84" y="334"/>
                  </a:cubicBezTo>
                  <a:lnTo>
                    <a:pt x="55" y="334"/>
                  </a:lnTo>
                  <a:lnTo>
                    <a:pt x="55" y="198"/>
                  </a:lnTo>
                  <a:lnTo>
                    <a:pt x="246" y="198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3427" name="Freeform 154"/>
            <p:cNvSpPr/>
            <p:nvPr/>
          </p:nvSpPr>
          <p:spPr>
            <a:xfrm>
              <a:off x="4280400" y="1429920"/>
              <a:ext cx="71640" cy="279000"/>
            </a:xfrm>
            <a:custGeom>
              <a:avLst/>
              <a:gdLst/>
              <a:ahLst/>
              <a:cxnLst/>
              <a:rect l="0" t="0" r="r" b="b"/>
              <a:pathLst>
                <a:path w="199" h="775">
                  <a:moveTo>
                    <a:pt x="48" y="774"/>
                  </a:moveTo>
                  <a:cubicBezTo>
                    <a:pt x="73" y="752"/>
                    <a:pt x="125" y="704"/>
                    <a:pt x="161" y="609"/>
                  </a:cubicBezTo>
                  <a:cubicBezTo>
                    <a:pt x="191" y="526"/>
                    <a:pt x="198" y="444"/>
                    <a:pt x="198" y="387"/>
                  </a:cubicBezTo>
                  <a:cubicBezTo>
                    <a:pt x="198" y="136"/>
                    <a:pt x="86" y="35"/>
                    <a:pt x="48" y="0"/>
                  </a:cubicBezTo>
                  <a:lnTo>
                    <a:pt x="0" y="0"/>
                  </a:lnTo>
                  <a:cubicBezTo>
                    <a:pt x="37" y="37"/>
                    <a:pt x="136" y="136"/>
                    <a:pt x="136" y="387"/>
                  </a:cubicBezTo>
                  <a:cubicBezTo>
                    <a:pt x="136" y="431"/>
                    <a:pt x="134" y="521"/>
                    <a:pt x="103" y="614"/>
                  </a:cubicBezTo>
                  <a:cubicBezTo>
                    <a:pt x="70" y="704"/>
                    <a:pt x="26" y="750"/>
                    <a:pt x="0" y="774"/>
                  </a:cubicBezTo>
                  <a:lnTo>
                    <a:pt x="48" y="774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sp>
        <p:nvSpPr>
          <p:cNvPr id="3428" name="TextShape 155"/>
          <p:cNvSpPr txBox="1"/>
          <p:nvPr/>
        </p:nvSpPr>
        <p:spPr>
          <a:xfrm>
            <a:off x="197280" y="972000"/>
            <a:ext cx="1429920" cy="858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r>
              <a:rPr lang="en-US" sz="2400" b="0" strike="noStrike" spc="-1">
                <a:solidFill>
                  <a:srgbClr val="37649F"/>
                </a:solidFill>
                <a:latin typeface="Calibri"/>
              </a:rPr>
              <a:t>– std:</a:t>
            </a:r>
            <a:endParaRPr lang="en-US" sz="2400" b="0" strike="noStrike" spc="-1">
              <a:latin typeface="Calibri"/>
            </a:endParaRPr>
          </a:p>
          <a:p>
            <a:r>
              <a:rPr lang="en-US" sz="2400" b="0" strike="noStrike" spc="-1">
                <a:solidFill>
                  <a:srgbClr val="FF6600"/>
                </a:solidFill>
                <a:latin typeface="Calibri"/>
              </a:rPr>
              <a:t>– gen:</a:t>
            </a:r>
            <a:endParaRPr lang="en-US" sz="2400" b="0" strike="noStrike" spc="-1">
              <a:latin typeface="Calibri"/>
            </a:endParaRPr>
          </a:p>
        </p:txBody>
      </p:sp>
      <p:sp>
        <p:nvSpPr>
          <p:cNvPr id="159" name="TextShape 72"/>
          <p:cNvSpPr txBox="1"/>
          <p:nvPr/>
        </p:nvSpPr>
        <p:spPr>
          <a:xfrm>
            <a:off x="5539816" y="5640722"/>
            <a:ext cx="3024224" cy="606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JMP,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Relaño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Molina &amp;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Jaksch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</a:t>
            </a:r>
            <a:endParaRPr lang="en-US" sz="1600" b="0" strike="noStrike" spc="-1" dirty="0">
              <a:latin typeface="Calibri"/>
            </a:endParaRPr>
          </a:p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Nature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Commun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. </a:t>
            </a:r>
            <a:r>
              <a:rPr lang="en-US" sz="1600" b="1" strike="noStrike" spc="-1" dirty="0">
                <a:solidFill>
                  <a:srgbClr val="000000"/>
                </a:solidFill>
                <a:latin typeface="Calibri"/>
              </a:rPr>
              <a:t>9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2006 (2018)</a:t>
            </a:r>
            <a:endParaRPr lang="en-US" sz="16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" name="CustomShape 1"/>
          <p:cNvSpPr/>
          <p:nvPr/>
        </p:nvSpPr>
        <p:spPr>
          <a:xfrm>
            <a:off x="2088000" y="3456000"/>
            <a:ext cx="2160000" cy="50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31" name="CustomShape 2"/>
          <p:cNvSpPr/>
          <p:nvPr/>
        </p:nvSpPr>
        <p:spPr>
          <a:xfrm>
            <a:off x="2088000" y="3456000"/>
            <a:ext cx="2160000" cy="50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432" name="Picture 3431"/>
          <p:cNvPicPr/>
          <p:nvPr/>
        </p:nvPicPr>
        <p:blipFill>
          <a:blip r:embed="rId3"/>
          <a:stretch/>
        </p:blipFill>
        <p:spPr>
          <a:xfrm>
            <a:off x="54000" y="2988000"/>
            <a:ext cx="4320000" cy="2804400"/>
          </a:xfrm>
          <a:prstGeom prst="rect">
            <a:avLst/>
          </a:prstGeom>
          <a:ln>
            <a:noFill/>
          </a:ln>
        </p:spPr>
      </p:pic>
      <p:pic>
        <p:nvPicPr>
          <p:cNvPr id="3433" name="Picture 3432"/>
          <p:cNvPicPr/>
          <p:nvPr/>
        </p:nvPicPr>
        <p:blipFill>
          <a:blip r:embed="rId4"/>
          <a:stretch/>
        </p:blipFill>
        <p:spPr>
          <a:xfrm>
            <a:off x="3055320" y="3775320"/>
            <a:ext cx="1090440" cy="1090440"/>
          </a:xfrm>
          <a:prstGeom prst="rect">
            <a:avLst/>
          </a:prstGeom>
          <a:ln>
            <a:noFill/>
          </a:ln>
        </p:spPr>
      </p:pic>
      <p:sp>
        <p:nvSpPr>
          <p:cNvPr id="3515" name="TextShape 84"/>
          <p:cNvSpPr txBox="1"/>
          <p:nvPr/>
        </p:nvSpPr>
        <p:spPr>
          <a:xfrm>
            <a:off x="4777920" y="3184984"/>
            <a:ext cx="2904480" cy="1550031"/>
          </a:xfrm>
          <a:prstGeom prst="rect">
            <a:avLst/>
          </a:prstGeom>
          <a:solidFill>
            <a:srgbClr val="F4EAA8">
              <a:alpha val="50000"/>
            </a:srgbClr>
          </a:solidFill>
          <a:ln>
            <a:solidFill>
              <a:srgbClr val="002147"/>
            </a:solidFill>
          </a:ln>
        </p:spPr>
        <p:txBody>
          <a:bodyPr lIns="36000" tIns="36000" rIns="36000" bIns="36000" anchor="ctr">
            <a:spAutoFit/>
          </a:bodyPr>
          <a:lstStyle/>
          <a:p>
            <a:r>
              <a:rPr lang="en-GB" sz="2400" b="1" strike="noStrike" spc="-1" dirty="0">
                <a:latin typeface="Wingdings"/>
                <a:ea typeface="Zapf Dingbats"/>
              </a:rPr>
              <a:t>F</a:t>
            </a:r>
            <a:r>
              <a:rPr lang="en-GB" sz="2400" b="1" i="1" strike="noStrike" spc="-1" dirty="0">
                <a:latin typeface="Calibri"/>
                <a:ea typeface="Zapf Dingbats"/>
              </a:rPr>
              <a:t> 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  <a:ea typeface="Zapf Dingbats"/>
              </a:rPr>
              <a:t>Detect if </a:t>
            </a:r>
            <a:r>
              <a:rPr lang="en-GB" sz="2400" b="0" i="1" strike="noStrike" spc="-1" dirty="0" err="1">
                <a:latin typeface="Calibri"/>
                <a:ea typeface="Zapf Dingbats"/>
              </a:rPr>
              <a:t>ρ</a:t>
            </a:r>
            <a:r>
              <a:rPr lang="en-GB" sz="2400" b="0" strike="noStrike" spc="-1" baseline="-25000" dirty="0" err="1">
                <a:latin typeface="Calibri"/>
                <a:ea typeface="Zapf Dingbats"/>
              </a:rPr>
              <a:t>ini</a:t>
            </a:r>
            <a:r>
              <a:rPr lang="en-GB" sz="2400" b="0" i="1" strike="noStrike" spc="-1" dirty="0">
                <a:latin typeface="Calibri"/>
                <a:ea typeface="Zapf Dingbats"/>
              </a:rPr>
              <a:t> </a:t>
            </a:r>
            <a:r>
              <a:rPr lang="en-GB" sz="2400" b="0" strike="noStrike" spc="-1" dirty="0">
                <a:latin typeface="Calibri"/>
                <a:ea typeface="Zapf Dingbats"/>
              </a:rPr>
              <a:t>is</a:t>
            </a:r>
            <a:endParaRPr lang="en-US" sz="2400" b="0" strike="noStrike" spc="-1" dirty="0">
              <a:latin typeface="Calibri"/>
            </a:endParaRPr>
          </a:p>
          <a:p>
            <a:r>
              <a:rPr lang="en-GB" sz="2400" b="0" strike="noStrike" spc="-1" dirty="0">
                <a:latin typeface="Calibri"/>
                <a:ea typeface="Zapf Dingbats"/>
              </a:rPr>
              <a:t>     missing charges</a:t>
            </a:r>
            <a:endParaRPr lang="en-US" sz="2400" b="0" strike="noStrike" spc="-1" dirty="0">
              <a:latin typeface="Calibri"/>
            </a:endParaRPr>
          </a:p>
          <a:p>
            <a:r>
              <a:rPr lang="en-GB" sz="2400" b="1" strike="noStrike" spc="-1" dirty="0">
                <a:solidFill>
                  <a:srgbClr val="0066CC"/>
                </a:solidFill>
                <a:latin typeface="Wingdings"/>
                <a:ea typeface="Zapf Dingbats"/>
              </a:rPr>
              <a:t>F</a:t>
            </a:r>
            <a:r>
              <a:rPr lang="en-GB" sz="2400" b="1" i="1" strike="noStrike" spc="-1" dirty="0">
                <a:solidFill>
                  <a:srgbClr val="0066CC"/>
                </a:solidFill>
                <a:latin typeface="Calibri"/>
                <a:ea typeface="Zapf Dingbats"/>
              </a:rPr>
              <a:t> </a:t>
            </a:r>
            <a:r>
              <a:rPr lang="en-US" sz="2400" b="0" strike="noStrike" spc="-1" dirty="0">
                <a:solidFill>
                  <a:srgbClr val="0066CC"/>
                </a:solidFill>
                <a:latin typeface="Calibri"/>
                <a:ea typeface="Zapf Dingbats"/>
              </a:rPr>
              <a:t>Beware wrong</a:t>
            </a:r>
            <a:endParaRPr lang="en-US" sz="2400" b="0" strike="noStrike" spc="-1" dirty="0">
              <a:latin typeface="Calibri"/>
            </a:endParaRPr>
          </a:p>
          <a:p>
            <a:r>
              <a:rPr lang="en-US" sz="2400" b="0" strike="noStrike" spc="-1" dirty="0">
                <a:solidFill>
                  <a:srgbClr val="0066CC"/>
                </a:solidFill>
                <a:latin typeface="Calibri"/>
                <a:ea typeface="Zapf Dingbats"/>
              </a:rPr>
              <a:t>     estimates of</a:t>
            </a:r>
            <a:endParaRPr lang="en-US" sz="2400" b="0" strike="noStrike" spc="-1" dirty="0">
              <a:latin typeface="Calibri"/>
            </a:endParaRPr>
          </a:p>
        </p:txBody>
      </p:sp>
      <p:grpSp>
        <p:nvGrpSpPr>
          <p:cNvPr id="3516" name="Group 85"/>
          <p:cNvGrpSpPr/>
          <p:nvPr/>
        </p:nvGrpSpPr>
        <p:grpSpPr>
          <a:xfrm>
            <a:off x="6780960" y="4412520"/>
            <a:ext cx="723960" cy="252000"/>
            <a:chOff x="6780960" y="4412520"/>
            <a:chExt cx="723960" cy="252000"/>
          </a:xfrm>
        </p:grpSpPr>
        <p:sp>
          <p:nvSpPr>
            <p:cNvPr id="3517" name="Freeform 86"/>
            <p:cNvSpPr/>
            <p:nvPr/>
          </p:nvSpPr>
          <p:spPr>
            <a:xfrm>
              <a:off x="6780960" y="4415760"/>
              <a:ext cx="724320" cy="249120"/>
            </a:xfrm>
            <a:custGeom>
              <a:avLst/>
              <a:gdLst/>
              <a:ahLst/>
              <a:cxnLst/>
              <a:rect l="0" t="0" r="r" b="b"/>
              <a:pathLst>
                <a:path w="2012" h="692">
                  <a:moveTo>
                    <a:pt x="1005" y="691"/>
                  </a:moveTo>
                  <a:lnTo>
                    <a:pt x="0" y="691"/>
                  </a:lnTo>
                  <a:lnTo>
                    <a:pt x="0" y="0"/>
                  </a:lnTo>
                  <a:lnTo>
                    <a:pt x="2011" y="0"/>
                  </a:lnTo>
                  <a:lnTo>
                    <a:pt x="2011" y="691"/>
                  </a:lnTo>
                  <a:lnTo>
                    <a:pt x="1005" y="691"/>
                  </a:lnTo>
                </a:path>
              </a:pathLst>
            </a:custGeom>
            <a:noFill/>
            <a:ln w="15840">
              <a:noFill/>
            </a:ln>
          </p:spPr>
        </p:sp>
        <p:sp>
          <p:nvSpPr>
            <p:cNvPr id="3518" name="Freeform 87"/>
            <p:cNvSpPr/>
            <p:nvPr/>
          </p:nvSpPr>
          <p:spPr>
            <a:xfrm>
              <a:off x="6789240" y="4412520"/>
              <a:ext cx="152280" cy="251640"/>
            </a:xfrm>
            <a:custGeom>
              <a:avLst/>
              <a:gdLst/>
              <a:ahLst/>
              <a:cxnLst/>
              <a:rect l="0" t="0" r="r" b="b"/>
              <a:pathLst>
                <a:path w="423" h="699">
                  <a:moveTo>
                    <a:pt x="422" y="106"/>
                  </a:moveTo>
                  <a:cubicBezTo>
                    <a:pt x="422" y="48"/>
                    <a:pt x="380" y="0"/>
                    <a:pt x="317" y="0"/>
                  </a:cubicBezTo>
                  <a:cubicBezTo>
                    <a:pt x="273" y="0"/>
                    <a:pt x="252" y="12"/>
                    <a:pt x="223" y="32"/>
                  </a:cubicBezTo>
                  <a:cubicBezTo>
                    <a:pt x="181" y="63"/>
                    <a:pt x="139" y="139"/>
                    <a:pt x="123" y="197"/>
                  </a:cubicBezTo>
                  <a:lnTo>
                    <a:pt x="0" y="691"/>
                  </a:lnTo>
                  <a:cubicBezTo>
                    <a:pt x="0" y="695"/>
                    <a:pt x="4" y="698"/>
                    <a:pt x="9" y="698"/>
                  </a:cubicBezTo>
                  <a:cubicBezTo>
                    <a:pt x="16" y="698"/>
                    <a:pt x="18" y="698"/>
                    <a:pt x="19" y="695"/>
                  </a:cubicBezTo>
                  <a:lnTo>
                    <a:pt x="74" y="481"/>
                  </a:lnTo>
                  <a:cubicBezTo>
                    <a:pt x="88" y="527"/>
                    <a:pt x="121" y="555"/>
                    <a:pt x="179" y="555"/>
                  </a:cubicBezTo>
                  <a:cubicBezTo>
                    <a:pt x="236" y="555"/>
                    <a:pt x="294" y="529"/>
                    <a:pt x="329" y="495"/>
                  </a:cubicBezTo>
                  <a:cubicBezTo>
                    <a:pt x="366" y="458"/>
                    <a:pt x="391" y="409"/>
                    <a:pt x="391" y="353"/>
                  </a:cubicBezTo>
                  <a:cubicBezTo>
                    <a:pt x="391" y="296"/>
                    <a:pt x="362" y="256"/>
                    <a:pt x="334" y="236"/>
                  </a:cubicBezTo>
                  <a:cubicBezTo>
                    <a:pt x="378" y="210"/>
                    <a:pt x="422" y="162"/>
                    <a:pt x="422" y="106"/>
                  </a:cubicBezTo>
                  <a:moveTo>
                    <a:pt x="283" y="235"/>
                  </a:moveTo>
                  <a:cubicBezTo>
                    <a:pt x="273" y="240"/>
                    <a:pt x="264" y="242"/>
                    <a:pt x="246" y="242"/>
                  </a:cubicBezTo>
                  <a:cubicBezTo>
                    <a:pt x="236" y="242"/>
                    <a:pt x="220" y="242"/>
                    <a:pt x="211" y="238"/>
                  </a:cubicBezTo>
                  <a:cubicBezTo>
                    <a:pt x="213" y="229"/>
                    <a:pt x="241" y="231"/>
                    <a:pt x="250" y="231"/>
                  </a:cubicBezTo>
                  <a:cubicBezTo>
                    <a:pt x="266" y="231"/>
                    <a:pt x="273" y="231"/>
                    <a:pt x="283" y="235"/>
                  </a:cubicBezTo>
                  <a:moveTo>
                    <a:pt x="380" y="88"/>
                  </a:moveTo>
                  <a:cubicBezTo>
                    <a:pt x="380" y="143"/>
                    <a:pt x="350" y="199"/>
                    <a:pt x="310" y="222"/>
                  </a:cubicBezTo>
                  <a:cubicBezTo>
                    <a:pt x="289" y="215"/>
                    <a:pt x="273" y="213"/>
                    <a:pt x="250" y="213"/>
                  </a:cubicBezTo>
                  <a:cubicBezTo>
                    <a:pt x="234" y="213"/>
                    <a:pt x="190" y="213"/>
                    <a:pt x="190" y="238"/>
                  </a:cubicBezTo>
                  <a:cubicBezTo>
                    <a:pt x="190" y="261"/>
                    <a:pt x="230" y="257"/>
                    <a:pt x="245" y="257"/>
                  </a:cubicBezTo>
                  <a:cubicBezTo>
                    <a:pt x="273" y="257"/>
                    <a:pt x="285" y="257"/>
                    <a:pt x="308" y="247"/>
                  </a:cubicBezTo>
                  <a:cubicBezTo>
                    <a:pt x="338" y="275"/>
                    <a:pt x="341" y="300"/>
                    <a:pt x="341" y="335"/>
                  </a:cubicBezTo>
                  <a:cubicBezTo>
                    <a:pt x="343" y="381"/>
                    <a:pt x="324" y="439"/>
                    <a:pt x="303" y="469"/>
                  </a:cubicBezTo>
                  <a:cubicBezTo>
                    <a:pt x="273" y="511"/>
                    <a:pt x="220" y="540"/>
                    <a:pt x="176" y="540"/>
                  </a:cubicBezTo>
                  <a:cubicBezTo>
                    <a:pt x="118" y="540"/>
                    <a:pt x="88" y="494"/>
                    <a:pt x="88" y="439"/>
                  </a:cubicBezTo>
                  <a:cubicBezTo>
                    <a:pt x="88" y="430"/>
                    <a:pt x="88" y="420"/>
                    <a:pt x="91" y="404"/>
                  </a:cubicBezTo>
                  <a:lnTo>
                    <a:pt x="141" y="208"/>
                  </a:lnTo>
                  <a:cubicBezTo>
                    <a:pt x="158" y="141"/>
                    <a:pt x="215" y="18"/>
                    <a:pt x="308" y="18"/>
                  </a:cubicBezTo>
                  <a:cubicBezTo>
                    <a:pt x="352" y="18"/>
                    <a:pt x="380" y="42"/>
                    <a:pt x="380" y="88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19" name="Freeform 88"/>
            <p:cNvSpPr/>
            <p:nvPr/>
          </p:nvSpPr>
          <p:spPr>
            <a:xfrm>
              <a:off x="6979680" y="4586400"/>
              <a:ext cx="23760" cy="58680"/>
            </a:xfrm>
            <a:custGeom>
              <a:avLst/>
              <a:gdLst/>
              <a:ahLst/>
              <a:cxnLst/>
              <a:rect l="0" t="0" r="r" b="b"/>
              <a:pathLst>
                <a:path w="66" h="163">
                  <a:moveTo>
                    <a:pt x="65" y="63"/>
                  </a:moveTo>
                  <a:lnTo>
                    <a:pt x="65" y="0"/>
                  </a:lnTo>
                  <a:lnTo>
                    <a:pt x="0" y="0"/>
                  </a:lnTo>
                  <a:lnTo>
                    <a:pt x="0" y="65"/>
                  </a:lnTo>
                  <a:lnTo>
                    <a:pt x="19" y="65"/>
                  </a:lnTo>
                  <a:lnTo>
                    <a:pt x="0" y="162"/>
                  </a:lnTo>
                  <a:lnTo>
                    <a:pt x="33" y="162"/>
                  </a:lnTo>
                  <a:lnTo>
                    <a:pt x="65" y="6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20" name="Freeform 89"/>
            <p:cNvSpPr/>
            <p:nvPr/>
          </p:nvSpPr>
          <p:spPr>
            <a:xfrm>
              <a:off x="7088040" y="4415760"/>
              <a:ext cx="209520" cy="194760"/>
            </a:xfrm>
            <a:custGeom>
              <a:avLst/>
              <a:gdLst/>
              <a:ahLst/>
              <a:cxnLst/>
              <a:rect l="0" t="0" r="r" b="b"/>
              <a:pathLst>
                <a:path w="582" h="541">
                  <a:moveTo>
                    <a:pt x="325" y="0"/>
                  </a:moveTo>
                  <a:lnTo>
                    <a:pt x="255" y="0"/>
                  </a:lnTo>
                  <a:lnTo>
                    <a:pt x="0" y="540"/>
                  </a:lnTo>
                  <a:lnTo>
                    <a:pt x="581" y="540"/>
                  </a:lnTo>
                  <a:lnTo>
                    <a:pt x="325" y="0"/>
                  </a:lnTo>
                  <a:moveTo>
                    <a:pt x="201" y="238"/>
                  </a:moveTo>
                  <a:cubicBezTo>
                    <a:pt x="245" y="145"/>
                    <a:pt x="273" y="85"/>
                    <a:pt x="282" y="53"/>
                  </a:cubicBezTo>
                  <a:cubicBezTo>
                    <a:pt x="285" y="63"/>
                    <a:pt x="290" y="79"/>
                    <a:pt x="333" y="171"/>
                  </a:cubicBezTo>
                  <a:lnTo>
                    <a:pt x="473" y="474"/>
                  </a:lnTo>
                  <a:lnTo>
                    <a:pt x="90" y="474"/>
                  </a:lnTo>
                  <a:lnTo>
                    <a:pt x="201" y="23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21" name="Freeform 90"/>
            <p:cNvSpPr/>
            <p:nvPr/>
          </p:nvSpPr>
          <p:spPr>
            <a:xfrm>
              <a:off x="7334640" y="4416840"/>
              <a:ext cx="162000" cy="194040"/>
            </a:xfrm>
            <a:custGeom>
              <a:avLst/>
              <a:gdLst/>
              <a:ahLst/>
              <a:cxnLst/>
              <a:rect l="0" t="0" r="r" b="b"/>
              <a:pathLst>
                <a:path w="450" h="539">
                  <a:moveTo>
                    <a:pt x="121" y="293"/>
                  </a:moveTo>
                  <a:lnTo>
                    <a:pt x="355" y="293"/>
                  </a:lnTo>
                  <a:lnTo>
                    <a:pt x="366" y="245"/>
                  </a:lnTo>
                  <a:lnTo>
                    <a:pt x="132" y="245"/>
                  </a:lnTo>
                  <a:lnTo>
                    <a:pt x="172" y="49"/>
                  </a:lnTo>
                  <a:lnTo>
                    <a:pt x="274" y="49"/>
                  </a:lnTo>
                  <a:cubicBezTo>
                    <a:pt x="283" y="49"/>
                    <a:pt x="292" y="51"/>
                    <a:pt x="303" y="51"/>
                  </a:cubicBezTo>
                  <a:lnTo>
                    <a:pt x="438" y="51"/>
                  </a:lnTo>
                  <a:lnTo>
                    <a:pt x="449" y="0"/>
                  </a:lnTo>
                  <a:lnTo>
                    <a:pt x="114" y="0"/>
                  </a:lnTo>
                  <a:lnTo>
                    <a:pt x="0" y="538"/>
                  </a:lnTo>
                  <a:lnTo>
                    <a:pt x="69" y="538"/>
                  </a:lnTo>
                  <a:lnTo>
                    <a:pt x="121" y="293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</p:grpSp>
      <p:grpSp>
        <p:nvGrpSpPr>
          <p:cNvPr id="3522" name="Group 91"/>
          <p:cNvGrpSpPr/>
          <p:nvPr/>
        </p:nvGrpSpPr>
        <p:grpSpPr>
          <a:xfrm>
            <a:off x="144720" y="1044000"/>
            <a:ext cx="4608360" cy="944280"/>
            <a:chOff x="144720" y="1044000"/>
            <a:chExt cx="4608360" cy="944280"/>
          </a:xfrm>
        </p:grpSpPr>
        <p:sp>
          <p:nvSpPr>
            <p:cNvPr id="3523" name="CustomShape 92"/>
            <p:cNvSpPr/>
            <p:nvPr/>
          </p:nvSpPr>
          <p:spPr>
            <a:xfrm>
              <a:off x="144720" y="1044000"/>
              <a:ext cx="1692000" cy="468000"/>
            </a:xfrm>
            <a:prstGeom prst="rect">
              <a:avLst/>
            </a:prstGeom>
            <a:solidFill>
              <a:srgbClr val="03809E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524" name="CustomShape 93"/>
            <p:cNvSpPr/>
            <p:nvPr/>
          </p:nvSpPr>
          <p:spPr>
            <a:xfrm>
              <a:off x="1837080" y="1044000"/>
              <a:ext cx="2916000" cy="46800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3525" name="Group 94"/>
            <p:cNvGrpSpPr/>
            <p:nvPr/>
          </p:nvGrpSpPr>
          <p:grpSpPr>
            <a:xfrm>
              <a:off x="190440" y="1146240"/>
              <a:ext cx="4481280" cy="740160"/>
              <a:chOff x="190440" y="1146240"/>
              <a:chExt cx="4481280" cy="740160"/>
            </a:xfrm>
          </p:grpSpPr>
          <p:sp>
            <p:nvSpPr>
              <p:cNvPr id="3526" name="Freeform 95"/>
              <p:cNvSpPr/>
              <p:nvPr/>
            </p:nvSpPr>
            <p:spPr>
              <a:xfrm>
                <a:off x="190440" y="1146240"/>
                <a:ext cx="4481640" cy="740520"/>
              </a:xfrm>
              <a:custGeom>
                <a:avLst/>
                <a:gdLst/>
                <a:ahLst/>
                <a:cxnLst/>
                <a:rect l="0" t="0" r="r" b="b"/>
                <a:pathLst>
                  <a:path w="12449" h="2057">
                    <a:moveTo>
                      <a:pt x="6224" y="2056"/>
                    </a:moveTo>
                    <a:lnTo>
                      <a:pt x="0" y="2056"/>
                    </a:lnTo>
                    <a:lnTo>
                      <a:pt x="0" y="0"/>
                    </a:lnTo>
                    <a:lnTo>
                      <a:pt x="12448" y="0"/>
                    </a:lnTo>
                    <a:lnTo>
                      <a:pt x="12448" y="2056"/>
                    </a:lnTo>
                    <a:lnTo>
                      <a:pt x="6224" y="2056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527" name="Freeform 96"/>
              <p:cNvSpPr/>
              <p:nvPr/>
            </p:nvSpPr>
            <p:spPr>
              <a:xfrm>
                <a:off x="20484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84" y="336"/>
                    </a:moveTo>
                    <a:cubicBezTo>
                      <a:pt x="84" y="146"/>
                      <a:pt x="132" y="54"/>
                      <a:pt x="210" y="46"/>
                    </a:cubicBezTo>
                    <a:lnTo>
                      <a:pt x="210" y="0"/>
                    </a:lnTo>
                    <a:cubicBezTo>
                      <a:pt x="80" y="6"/>
                      <a:pt x="0" y="122"/>
                      <a:pt x="0" y="336"/>
                    </a:cubicBezTo>
                    <a:cubicBezTo>
                      <a:pt x="0" y="550"/>
                      <a:pt x="80" y="666"/>
                      <a:pt x="210" y="672"/>
                    </a:cubicBezTo>
                    <a:lnTo>
                      <a:pt x="210" y="626"/>
                    </a:lnTo>
                    <a:cubicBezTo>
                      <a:pt x="132" y="616"/>
                      <a:pt x="84" y="526"/>
                      <a:pt x="84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28" name="Freeform 97"/>
              <p:cNvSpPr/>
              <p:nvPr/>
            </p:nvSpPr>
            <p:spPr>
              <a:xfrm>
                <a:off x="347400" y="1257840"/>
                <a:ext cx="118440" cy="124920"/>
              </a:xfrm>
              <a:custGeom>
                <a:avLst/>
                <a:gdLst/>
                <a:ahLst/>
                <a:cxnLst/>
                <a:rect l="0" t="0" r="r" b="b"/>
                <a:pathLst>
                  <a:path w="329" h="347">
                    <a:moveTo>
                      <a:pt x="104" y="174"/>
                    </a:moveTo>
                    <a:lnTo>
                      <a:pt x="0" y="234"/>
                    </a:lnTo>
                    <a:lnTo>
                      <a:pt x="28" y="284"/>
                    </a:lnTo>
                    <a:lnTo>
                      <a:pt x="134" y="224"/>
                    </a:lnTo>
                    <a:lnTo>
                      <a:pt x="134" y="346"/>
                    </a:lnTo>
                    <a:lnTo>
                      <a:pt x="194" y="346"/>
                    </a:lnTo>
                    <a:lnTo>
                      <a:pt x="194" y="224"/>
                    </a:lnTo>
                    <a:lnTo>
                      <a:pt x="300" y="284"/>
                    </a:lnTo>
                    <a:lnTo>
                      <a:pt x="328" y="234"/>
                    </a:lnTo>
                    <a:lnTo>
                      <a:pt x="222" y="174"/>
                    </a:lnTo>
                    <a:lnTo>
                      <a:pt x="328" y="112"/>
                    </a:lnTo>
                    <a:lnTo>
                      <a:pt x="300" y="60"/>
                    </a:lnTo>
                    <a:lnTo>
                      <a:pt x="194" y="122"/>
                    </a:lnTo>
                    <a:lnTo>
                      <a:pt x="194" y="0"/>
                    </a:lnTo>
                    <a:lnTo>
                      <a:pt x="134" y="0"/>
                    </a:lnTo>
                    <a:lnTo>
                      <a:pt x="134" y="122"/>
                    </a:lnTo>
                    <a:lnTo>
                      <a:pt x="28" y="60"/>
                    </a:lnTo>
                    <a:lnTo>
                      <a:pt x="0" y="112"/>
                    </a:lnTo>
                    <a:lnTo>
                      <a:pt x="104" y="17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29" name="Freeform 98"/>
              <p:cNvSpPr/>
              <p:nvPr/>
            </p:nvSpPr>
            <p:spPr>
              <a:xfrm>
                <a:off x="53244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126" y="336"/>
                    </a:moveTo>
                    <a:cubicBezTo>
                      <a:pt x="126" y="526"/>
                      <a:pt x="78" y="616"/>
                      <a:pt x="0" y="626"/>
                    </a:cubicBezTo>
                    <a:lnTo>
                      <a:pt x="0" y="672"/>
                    </a:lnTo>
                    <a:cubicBezTo>
                      <a:pt x="130" y="666"/>
                      <a:pt x="210" y="550"/>
                      <a:pt x="210" y="336"/>
                    </a:cubicBezTo>
                    <a:cubicBezTo>
                      <a:pt x="210" y="122"/>
                      <a:pt x="130" y="6"/>
                      <a:pt x="0" y="0"/>
                    </a:cubicBezTo>
                    <a:lnTo>
                      <a:pt x="0" y="46"/>
                    </a:lnTo>
                    <a:cubicBezTo>
                      <a:pt x="78" y="54"/>
                      <a:pt x="126" y="146"/>
                      <a:pt x="126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30" name="Freeform 99"/>
              <p:cNvSpPr/>
              <p:nvPr/>
            </p:nvSpPr>
            <p:spPr>
              <a:xfrm>
                <a:off x="715320" y="1214640"/>
                <a:ext cx="14652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407" h="515">
                    <a:moveTo>
                      <a:pt x="100" y="0"/>
                    </a:moveTo>
                    <a:lnTo>
                      <a:pt x="0" y="514"/>
                    </a:lnTo>
                    <a:lnTo>
                      <a:pt x="70" y="514"/>
                    </a:lnTo>
                    <a:lnTo>
                      <a:pt x="110" y="308"/>
                    </a:lnTo>
                    <a:lnTo>
                      <a:pt x="198" y="308"/>
                    </a:lnTo>
                    <a:cubicBezTo>
                      <a:pt x="264" y="308"/>
                      <a:pt x="314" y="292"/>
                      <a:pt x="352" y="260"/>
                    </a:cubicBezTo>
                    <a:cubicBezTo>
                      <a:pt x="388" y="230"/>
                      <a:pt x="406" y="184"/>
                      <a:pt x="406" y="128"/>
                    </a:cubicBezTo>
                    <a:cubicBezTo>
                      <a:pt x="406" y="86"/>
                      <a:pt x="394" y="54"/>
                      <a:pt x="368" y="32"/>
                    </a:cubicBezTo>
                    <a:cubicBezTo>
                      <a:pt x="344" y="10"/>
                      <a:pt x="308" y="0"/>
                      <a:pt x="262" y="0"/>
                    </a:cubicBezTo>
                    <a:lnTo>
                      <a:pt x="100" y="0"/>
                    </a:lnTo>
                    <a:moveTo>
                      <a:pt x="158" y="58"/>
                    </a:moveTo>
                    <a:lnTo>
                      <a:pt x="250" y="58"/>
                    </a:lnTo>
                    <a:cubicBezTo>
                      <a:pt x="276" y="58"/>
                      <a:pt x="296" y="64"/>
                      <a:pt x="310" y="76"/>
                    </a:cubicBezTo>
                    <a:cubicBezTo>
                      <a:pt x="324" y="90"/>
                      <a:pt x="332" y="110"/>
                      <a:pt x="332" y="134"/>
                    </a:cubicBezTo>
                    <a:cubicBezTo>
                      <a:pt x="332" y="170"/>
                      <a:pt x="322" y="200"/>
                      <a:pt x="300" y="220"/>
                    </a:cubicBezTo>
                    <a:cubicBezTo>
                      <a:pt x="280" y="240"/>
                      <a:pt x="248" y="250"/>
                      <a:pt x="210" y="250"/>
                    </a:cubicBezTo>
                    <a:lnTo>
                      <a:pt x="122" y="250"/>
                    </a:lnTo>
                    <a:lnTo>
                      <a:pt x="158" y="5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31" name="Freeform 100"/>
              <p:cNvSpPr/>
              <p:nvPr/>
            </p:nvSpPr>
            <p:spPr>
              <a:xfrm>
                <a:off x="871560" y="1296720"/>
                <a:ext cx="1090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0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52" y="392"/>
                    </a:lnTo>
                    <a:lnTo>
                      <a:pt x="90" y="204"/>
                    </a:lnTo>
                    <a:lnTo>
                      <a:pt x="244" y="204"/>
                    </a:lnTo>
                    <a:lnTo>
                      <a:pt x="254" y="160"/>
                    </a:lnTo>
                    <a:lnTo>
                      <a:pt x="98" y="160"/>
                    </a:lnTo>
                    <a:lnTo>
                      <a:pt x="120" y="44"/>
                    </a:lnTo>
                    <a:lnTo>
                      <a:pt x="292" y="44"/>
                    </a:lnTo>
                    <a:lnTo>
                      <a:pt x="302" y="0"/>
                    </a:lnTo>
                    <a:lnTo>
                      <a:pt x="7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32" name="Freeform 101"/>
              <p:cNvSpPr/>
              <p:nvPr/>
            </p:nvSpPr>
            <p:spPr>
              <a:xfrm>
                <a:off x="1002600" y="1296720"/>
                <a:ext cx="17892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497" h="393">
                    <a:moveTo>
                      <a:pt x="0" y="0"/>
                    </a:moveTo>
                    <a:lnTo>
                      <a:pt x="24" y="392"/>
                    </a:lnTo>
                    <a:lnTo>
                      <a:pt x="90" y="392"/>
                    </a:lnTo>
                    <a:lnTo>
                      <a:pt x="238" y="64"/>
                    </a:lnTo>
                    <a:lnTo>
                      <a:pt x="256" y="392"/>
                    </a:lnTo>
                    <a:lnTo>
                      <a:pt x="322" y="392"/>
                    </a:lnTo>
                    <a:lnTo>
                      <a:pt x="496" y="0"/>
                    </a:lnTo>
                    <a:lnTo>
                      <a:pt x="442" y="0"/>
                    </a:lnTo>
                    <a:lnTo>
                      <a:pt x="296" y="332"/>
                    </a:lnTo>
                    <a:lnTo>
                      <a:pt x="276" y="0"/>
                    </a:lnTo>
                    <a:lnTo>
                      <a:pt x="218" y="0"/>
                    </a:lnTo>
                    <a:lnTo>
                      <a:pt x="70" y="332"/>
                    </a:lnTo>
                    <a:lnTo>
                      <a:pt x="5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33" name="Freeform 102"/>
              <p:cNvSpPr/>
              <p:nvPr/>
            </p:nvSpPr>
            <p:spPr>
              <a:xfrm>
                <a:off x="121284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84" y="336"/>
                    </a:moveTo>
                    <a:cubicBezTo>
                      <a:pt x="84" y="146"/>
                      <a:pt x="132" y="54"/>
                      <a:pt x="210" y="46"/>
                    </a:cubicBezTo>
                    <a:lnTo>
                      <a:pt x="210" y="0"/>
                    </a:lnTo>
                    <a:cubicBezTo>
                      <a:pt x="80" y="6"/>
                      <a:pt x="0" y="122"/>
                      <a:pt x="0" y="336"/>
                    </a:cubicBezTo>
                    <a:cubicBezTo>
                      <a:pt x="0" y="550"/>
                      <a:pt x="80" y="666"/>
                      <a:pt x="210" y="672"/>
                    </a:cubicBezTo>
                    <a:lnTo>
                      <a:pt x="210" y="626"/>
                    </a:lnTo>
                    <a:cubicBezTo>
                      <a:pt x="132" y="616"/>
                      <a:pt x="84" y="526"/>
                      <a:pt x="84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34" name="Freeform 103"/>
              <p:cNvSpPr/>
              <p:nvPr/>
            </p:nvSpPr>
            <p:spPr>
              <a:xfrm>
                <a:off x="1324440" y="1257120"/>
                <a:ext cx="217080" cy="142920"/>
              </a:xfrm>
              <a:custGeom>
                <a:avLst/>
                <a:gdLst/>
                <a:ahLst/>
                <a:cxnLst/>
                <a:rect l="0" t="0" r="r" b="b"/>
                <a:pathLst>
                  <a:path w="603" h="397">
                    <a:moveTo>
                      <a:pt x="156" y="148"/>
                    </a:moveTo>
                    <a:cubicBezTo>
                      <a:pt x="152" y="86"/>
                      <a:pt x="136" y="44"/>
                      <a:pt x="110" y="18"/>
                    </a:cubicBezTo>
                    <a:cubicBezTo>
                      <a:pt x="100" y="6"/>
                      <a:pt x="78" y="0"/>
                      <a:pt x="48" y="0"/>
                    </a:cubicBezTo>
                    <a:cubicBezTo>
                      <a:pt x="40" y="0"/>
                      <a:pt x="36" y="0"/>
                      <a:pt x="28" y="2"/>
                    </a:cubicBezTo>
                    <a:cubicBezTo>
                      <a:pt x="22" y="2"/>
                      <a:pt x="16" y="4"/>
                      <a:pt x="10" y="6"/>
                    </a:cubicBezTo>
                    <a:lnTo>
                      <a:pt x="0" y="54"/>
                    </a:lnTo>
                    <a:lnTo>
                      <a:pt x="20" y="52"/>
                    </a:lnTo>
                    <a:cubicBezTo>
                      <a:pt x="24" y="50"/>
                      <a:pt x="30" y="50"/>
                      <a:pt x="36" y="50"/>
                    </a:cubicBezTo>
                    <a:cubicBezTo>
                      <a:pt x="48" y="50"/>
                      <a:pt x="58" y="54"/>
                      <a:pt x="62" y="60"/>
                    </a:cubicBezTo>
                    <a:cubicBezTo>
                      <a:pt x="80" y="78"/>
                      <a:pt x="90" y="110"/>
                      <a:pt x="94" y="158"/>
                    </a:cubicBezTo>
                    <a:lnTo>
                      <a:pt x="110" y="396"/>
                    </a:lnTo>
                    <a:lnTo>
                      <a:pt x="184" y="396"/>
                    </a:lnTo>
                    <a:lnTo>
                      <a:pt x="330" y="80"/>
                    </a:lnTo>
                    <a:lnTo>
                      <a:pt x="352" y="396"/>
                    </a:lnTo>
                    <a:lnTo>
                      <a:pt x="426" y="396"/>
                    </a:lnTo>
                    <a:lnTo>
                      <a:pt x="602" y="10"/>
                    </a:lnTo>
                    <a:lnTo>
                      <a:pt x="538" y="10"/>
                    </a:lnTo>
                    <a:lnTo>
                      <a:pt x="400" y="310"/>
                    </a:lnTo>
                    <a:lnTo>
                      <a:pt x="380" y="10"/>
                    </a:lnTo>
                    <a:lnTo>
                      <a:pt x="306" y="10"/>
                    </a:lnTo>
                    <a:lnTo>
                      <a:pt x="168" y="310"/>
                    </a:lnTo>
                    <a:lnTo>
                      <a:pt x="156" y="14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35" name="Freeform 104"/>
              <p:cNvSpPr/>
              <p:nvPr/>
            </p:nvSpPr>
            <p:spPr>
              <a:xfrm>
                <a:off x="156060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126" y="336"/>
                    </a:moveTo>
                    <a:cubicBezTo>
                      <a:pt x="126" y="526"/>
                      <a:pt x="78" y="616"/>
                      <a:pt x="0" y="626"/>
                    </a:cubicBezTo>
                    <a:lnTo>
                      <a:pt x="0" y="672"/>
                    </a:lnTo>
                    <a:cubicBezTo>
                      <a:pt x="130" y="666"/>
                      <a:pt x="210" y="550"/>
                      <a:pt x="210" y="336"/>
                    </a:cubicBezTo>
                    <a:cubicBezTo>
                      <a:pt x="210" y="122"/>
                      <a:pt x="130" y="6"/>
                      <a:pt x="0" y="0"/>
                    </a:cubicBezTo>
                    <a:lnTo>
                      <a:pt x="0" y="46"/>
                    </a:lnTo>
                    <a:cubicBezTo>
                      <a:pt x="78" y="54"/>
                      <a:pt x="126" y="146"/>
                      <a:pt x="126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36" name="Freeform 105"/>
              <p:cNvSpPr/>
              <p:nvPr/>
            </p:nvSpPr>
            <p:spPr>
              <a:xfrm>
                <a:off x="1731960" y="1288080"/>
                <a:ext cx="171000" cy="77400"/>
              </a:xfrm>
              <a:custGeom>
                <a:avLst/>
                <a:gdLst/>
                <a:ahLst/>
                <a:cxnLst/>
                <a:rect l="0" t="0" r="r" b="b"/>
                <a:pathLst>
                  <a:path w="475" h="215">
                    <a:moveTo>
                      <a:pt x="0" y="58"/>
                    </a:moveTo>
                    <a:lnTo>
                      <a:pt x="474" y="58"/>
                    </a:lnTo>
                    <a:lnTo>
                      <a:pt x="474" y="0"/>
                    </a:lnTo>
                    <a:lnTo>
                      <a:pt x="0" y="0"/>
                    </a:lnTo>
                    <a:lnTo>
                      <a:pt x="0" y="58"/>
                    </a:lnTo>
                    <a:moveTo>
                      <a:pt x="0" y="214"/>
                    </a:moveTo>
                    <a:lnTo>
                      <a:pt x="474" y="214"/>
                    </a:lnTo>
                    <a:lnTo>
                      <a:pt x="474" y="156"/>
                    </a:lnTo>
                    <a:lnTo>
                      <a:pt x="0" y="156"/>
                    </a:lnTo>
                    <a:lnTo>
                      <a:pt x="0" y="21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37" name="Freeform 106"/>
              <p:cNvSpPr/>
              <p:nvPr/>
            </p:nvSpPr>
            <p:spPr>
              <a:xfrm>
                <a:off x="1996920" y="1257120"/>
                <a:ext cx="134280" cy="14652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407">
                    <a:moveTo>
                      <a:pt x="308" y="168"/>
                    </a:moveTo>
                    <a:lnTo>
                      <a:pt x="80" y="168"/>
                    </a:lnTo>
                    <a:cubicBezTo>
                      <a:pt x="92" y="132"/>
                      <a:pt x="110" y="104"/>
                      <a:pt x="134" y="84"/>
                    </a:cubicBezTo>
                    <a:cubicBezTo>
                      <a:pt x="158" y="64"/>
                      <a:pt x="186" y="54"/>
                      <a:pt x="218" y="54"/>
                    </a:cubicBezTo>
                    <a:cubicBezTo>
                      <a:pt x="246" y="54"/>
                      <a:pt x="268" y="62"/>
                      <a:pt x="284" y="78"/>
                    </a:cubicBezTo>
                    <a:cubicBezTo>
                      <a:pt x="302" y="94"/>
                      <a:pt x="310" y="116"/>
                      <a:pt x="310" y="144"/>
                    </a:cubicBezTo>
                    <a:cubicBezTo>
                      <a:pt x="310" y="150"/>
                      <a:pt x="310" y="152"/>
                      <a:pt x="308" y="156"/>
                    </a:cubicBezTo>
                    <a:cubicBezTo>
                      <a:pt x="308" y="160"/>
                      <a:pt x="308" y="164"/>
                      <a:pt x="308" y="168"/>
                    </a:cubicBezTo>
                    <a:moveTo>
                      <a:pt x="362" y="218"/>
                    </a:moveTo>
                    <a:cubicBezTo>
                      <a:pt x="366" y="204"/>
                      <a:pt x="368" y="190"/>
                      <a:pt x="368" y="178"/>
                    </a:cubicBezTo>
                    <a:cubicBezTo>
                      <a:pt x="370" y="166"/>
                      <a:pt x="372" y="156"/>
                      <a:pt x="372" y="144"/>
                    </a:cubicBezTo>
                    <a:cubicBezTo>
                      <a:pt x="372" y="102"/>
                      <a:pt x="358" y="66"/>
                      <a:pt x="332" y="40"/>
                    </a:cubicBezTo>
                    <a:cubicBezTo>
                      <a:pt x="306" y="12"/>
                      <a:pt x="272" y="0"/>
                      <a:pt x="228" y="0"/>
                    </a:cubicBezTo>
                    <a:cubicBezTo>
                      <a:pt x="200" y="0"/>
                      <a:pt x="174" y="4"/>
                      <a:pt x="150" y="14"/>
                    </a:cubicBezTo>
                    <a:cubicBezTo>
                      <a:pt x="124" y="22"/>
                      <a:pt x="102" y="36"/>
                      <a:pt x="84" y="52"/>
                    </a:cubicBezTo>
                    <a:cubicBezTo>
                      <a:pt x="58" y="80"/>
                      <a:pt x="36" y="110"/>
                      <a:pt x="22" y="146"/>
                    </a:cubicBezTo>
                    <a:cubicBezTo>
                      <a:pt x="8" y="180"/>
                      <a:pt x="0" y="218"/>
                      <a:pt x="0" y="258"/>
                    </a:cubicBezTo>
                    <a:cubicBezTo>
                      <a:pt x="0" y="306"/>
                      <a:pt x="14" y="342"/>
                      <a:pt x="44" y="368"/>
                    </a:cubicBezTo>
                    <a:cubicBezTo>
                      <a:pt x="72" y="392"/>
                      <a:pt x="114" y="406"/>
                      <a:pt x="166" y="406"/>
                    </a:cubicBezTo>
                    <a:cubicBezTo>
                      <a:pt x="192" y="406"/>
                      <a:pt x="216" y="404"/>
                      <a:pt x="240" y="398"/>
                    </a:cubicBezTo>
                    <a:cubicBezTo>
                      <a:pt x="266" y="394"/>
                      <a:pt x="290" y="388"/>
                      <a:pt x="312" y="378"/>
                    </a:cubicBezTo>
                    <a:lnTo>
                      <a:pt x="324" y="316"/>
                    </a:lnTo>
                    <a:cubicBezTo>
                      <a:pt x="302" y="328"/>
                      <a:pt x="280" y="336"/>
                      <a:pt x="256" y="342"/>
                    </a:cubicBezTo>
                    <a:cubicBezTo>
                      <a:pt x="230" y="348"/>
                      <a:pt x="204" y="352"/>
                      <a:pt x="176" y="352"/>
                    </a:cubicBezTo>
                    <a:cubicBezTo>
                      <a:pt x="140" y="352"/>
                      <a:pt x="114" y="344"/>
                      <a:pt x="94" y="326"/>
                    </a:cubicBezTo>
                    <a:cubicBezTo>
                      <a:pt x="74" y="308"/>
                      <a:pt x="64" y="284"/>
                      <a:pt x="64" y="252"/>
                    </a:cubicBezTo>
                    <a:cubicBezTo>
                      <a:pt x="64" y="248"/>
                      <a:pt x="64" y="244"/>
                      <a:pt x="64" y="238"/>
                    </a:cubicBezTo>
                    <a:cubicBezTo>
                      <a:pt x="66" y="234"/>
                      <a:pt x="66" y="226"/>
                      <a:pt x="68" y="218"/>
                    </a:cubicBezTo>
                    <a:lnTo>
                      <a:pt x="362" y="21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38" name="Freeform 107"/>
              <p:cNvSpPr/>
              <p:nvPr/>
            </p:nvSpPr>
            <p:spPr>
              <a:xfrm>
                <a:off x="2145240" y="1151280"/>
                <a:ext cx="117720" cy="18396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511">
                    <a:moveTo>
                      <a:pt x="78" y="356"/>
                    </a:moveTo>
                    <a:cubicBezTo>
                      <a:pt x="84" y="372"/>
                      <a:pt x="96" y="384"/>
                      <a:pt x="108" y="392"/>
                    </a:cubicBezTo>
                    <a:cubicBezTo>
                      <a:pt x="124" y="402"/>
                      <a:pt x="138" y="406"/>
                      <a:pt x="150" y="406"/>
                    </a:cubicBezTo>
                    <a:cubicBezTo>
                      <a:pt x="186" y="406"/>
                      <a:pt x="216" y="396"/>
                      <a:pt x="244" y="376"/>
                    </a:cubicBezTo>
                    <a:cubicBezTo>
                      <a:pt x="270" y="356"/>
                      <a:pt x="288" y="326"/>
                      <a:pt x="296" y="288"/>
                    </a:cubicBezTo>
                    <a:cubicBezTo>
                      <a:pt x="296" y="280"/>
                      <a:pt x="298" y="272"/>
                      <a:pt x="298" y="266"/>
                    </a:cubicBezTo>
                    <a:cubicBezTo>
                      <a:pt x="298" y="250"/>
                      <a:pt x="294" y="236"/>
                      <a:pt x="286" y="224"/>
                    </a:cubicBezTo>
                    <a:cubicBezTo>
                      <a:pt x="276" y="208"/>
                      <a:pt x="258" y="196"/>
                      <a:pt x="234" y="190"/>
                    </a:cubicBezTo>
                    <a:cubicBezTo>
                      <a:pt x="258" y="184"/>
                      <a:pt x="278" y="174"/>
                      <a:pt x="292" y="158"/>
                    </a:cubicBezTo>
                    <a:cubicBezTo>
                      <a:pt x="308" y="142"/>
                      <a:pt x="318" y="124"/>
                      <a:pt x="324" y="102"/>
                    </a:cubicBezTo>
                    <a:cubicBezTo>
                      <a:pt x="324" y="94"/>
                      <a:pt x="326" y="86"/>
                      <a:pt x="326" y="80"/>
                    </a:cubicBezTo>
                    <a:cubicBezTo>
                      <a:pt x="326" y="58"/>
                      <a:pt x="318" y="40"/>
                      <a:pt x="304" y="28"/>
                    </a:cubicBezTo>
                    <a:cubicBezTo>
                      <a:pt x="286" y="10"/>
                      <a:pt x="260" y="0"/>
                      <a:pt x="226" y="0"/>
                    </a:cubicBezTo>
                    <a:cubicBezTo>
                      <a:pt x="184" y="0"/>
                      <a:pt x="150" y="14"/>
                      <a:pt x="122" y="40"/>
                    </a:cubicBezTo>
                    <a:cubicBezTo>
                      <a:pt x="96" y="66"/>
                      <a:pt x="80" y="94"/>
                      <a:pt x="74" y="124"/>
                    </a:cubicBezTo>
                    <a:lnTo>
                      <a:pt x="0" y="510"/>
                    </a:lnTo>
                    <a:lnTo>
                      <a:pt x="48" y="510"/>
                    </a:lnTo>
                    <a:lnTo>
                      <a:pt x="78" y="356"/>
                    </a:lnTo>
                    <a:moveTo>
                      <a:pt x="98" y="252"/>
                    </a:moveTo>
                    <a:lnTo>
                      <a:pt x="122" y="130"/>
                    </a:lnTo>
                    <a:cubicBezTo>
                      <a:pt x="126" y="110"/>
                      <a:pt x="136" y="92"/>
                      <a:pt x="152" y="72"/>
                    </a:cubicBezTo>
                    <a:cubicBezTo>
                      <a:pt x="168" y="52"/>
                      <a:pt x="188" y="42"/>
                      <a:pt x="212" y="42"/>
                    </a:cubicBezTo>
                    <a:cubicBezTo>
                      <a:pt x="234" y="42"/>
                      <a:pt x="252" y="48"/>
                      <a:pt x="262" y="58"/>
                    </a:cubicBezTo>
                    <a:cubicBezTo>
                      <a:pt x="270" y="68"/>
                      <a:pt x="274" y="78"/>
                      <a:pt x="274" y="92"/>
                    </a:cubicBezTo>
                    <a:cubicBezTo>
                      <a:pt x="274" y="96"/>
                      <a:pt x="274" y="100"/>
                      <a:pt x="272" y="106"/>
                    </a:cubicBezTo>
                    <a:cubicBezTo>
                      <a:pt x="268" y="126"/>
                      <a:pt x="258" y="142"/>
                      <a:pt x="244" y="154"/>
                    </a:cubicBezTo>
                    <a:cubicBezTo>
                      <a:pt x="226" y="166"/>
                      <a:pt x="208" y="172"/>
                      <a:pt x="186" y="172"/>
                    </a:cubicBezTo>
                    <a:lnTo>
                      <a:pt x="170" y="172"/>
                    </a:lnTo>
                    <a:lnTo>
                      <a:pt x="162" y="210"/>
                    </a:lnTo>
                    <a:lnTo>
                      <a:pt x="180" y="210"/>
                    </a:lnTo>
                    <a:cubicBezTo>
                      <a:pt x="202" y="210"/>
                      <a:pt x="222" y="218"/>
                      <a:pt x="234" y="232"/>
                    </a:cubicBezTo>
                    <a:cubicBezTo>
                      <a:pt x="244" y="242"/>
                      <a:pt x="248" y="254"/>
                      <a:pt x="248" y="270"/>
                    </a:cubicBezTo>
                    <a:cubicBezTo>
                      <a:pt x="248" y="276"/>
                      <a:pt x="246" y="282"/>
                      <a:pt x="246" y="288"/>
                    </a:cubicBezTo>
                    <a:cubicBezTo>
                      <a:pt x="240" y="312"/>
                      <a:pt x="230" y="330"/>
                      <a:pt x="212" y="344"/>
                    </a:cubicBezTo>
                    <a:cubicBezTo>
                      <a:pt x="196" y="358"/>
                      <a:pt x="174" y="364"/>
                      <a:pt x="150" y="364"/>
                    </a:cubicBezTo>
                    <a:cubicBezTo>
                      <a:pt x="130" y="364"/>
                      <a:pt x="114" y="354"/>
                      <a:pt x="104" y="336"/>
                    </a:cubicBezTo>
                    <a:cubicBezTo>
                      <a:pt x="98" y="324"/>
                      <a:pt x="94" y="310"/>
                      <a:pt x="94" y="292"/>
                    </a:cubicBezTo>
                    <a:cubicBezTo>
                      <a:pt x="94" y="280"/>
                      <a:pt x="96" y="266"/>
                      <a:pt x="98" y="252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39" name="Freeform 108"/>
              <p:cNvSpPr/>
              <p:nvPr/>
            </p:nvSpPr>
            <p:spPr>
              <a:xfrm>
                <a:off x="2284200" y="1146960"/>
                <a:ext cx="57960" cy="183960"/>
              </a:xfrm>
              <a:custGeom>
                <a:avLst/>
                <a:gdLst/>
                <a:ahLst/>
                <a:cxnLst/>
                <a:rect l="0" t="0" r="r" b="b"/>
                <a:pathLst>
                  <a:path w="161" h="511">
                    <a:moveTo>
                      <a:pt x="64" y="256"/>
                    </a:moveTo>
                    <a:cubicBezTo>
                      <a:pt x="64" y="112"/>
                      <a:pt x="100" y="42"/>
                      <a:pt x="160" y="34"/>
                    </a:cubicBezTo>
                    <a:lnTo>
                      <a:pt x="160" y="0"/>
                    </a:lnTo>
                    <a:cubicBezTo>
                      <a:pt x="60" y="4"/>
                      <a:pt x="0" y="92"/>
                      <a:pt x="0" y="256"/>
                    </a:cubicBezTo>
                    <a:cubicBezTo>
                      <a:pt x="0" y="418"/>
                      <a:pt x="60" y="506"/>
                      <a:pt x="160" y="510"/>
                    </a:cubicBezTo>
                    <a:lnTo>
                      <a:pt x="160" y="476"/>
                    </a:lnTo>
                    <a:cubicBezTo>
                      <a:pt x="100" y="470"/>
                      <a:pt x="64" y="400"/>
                      <a:pt x="64" y="25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40" name="Freeform 109"/>
              <p:cNvSpPr/>
              <p:nvPr/>
            </p:nvSpPr>
            <p:spPr>
              <a:xfrm>
                <a:off x="2369160" y="1185840"/>
                <a:ext cx="165240" cy="109080"/>
              </a:xfrm>
              <a:custGeom>
                <a:avLst/>
                <a:gdLst/>
                <a:ahLst/>
                <a:cxnLst/>
                <a:rect l="0" t="0" r="r" b="b"/>
                <a:pathLst>
                  <a:path w="459" h="303">
                    <a:moveTo>
                      <a:pt x="120" y="112"/>
                    </a:moveTo>
                    <a:cubicBezTo>
                      <a:pt x="116" y="66"/>
                      <a:pt x="104" y="34"/>
                      <a:pt x="84" y="14"/>
                    </a:cubicBezTo>
                    <a:cubicBezTo>
                      <a:pt x="76" y="4"/>
                      <a:pt x="60" y="0"/>
                      <a:pt x="36" y="0"/>
                    </a:cubicBezTo>
                    <a:cubicBezTo>
                      <a:pt x="32" y="0"/>
                      <a:pt x="26" y="0"/>
                      <a:pt x="22" y="2"/>
                    </a:cubicBezTo>
                    <a:cubicBezTo>
                      <a:pt x="18" y="2"/>
                      <a:pt x="12" y="2"/>
                      <a:pt x="6" y="4"/>
                    </a:cubicBezTo>
                    <a:lnTo>
                      <a:pt x="0" y="42"/>
                    </a:lnTo>
                    <a:lnTo>
                      <a:pt x="16" y="40"/>
                    </a:lnTo>
                    <a:cubicBezTo>
                      <a:pt x="18" y="38"/>
                      <a:pt x="22" y="38"/>
                      <a:pt x="26" y="38"/>
                    </a:cubicBezTo>
                    <a:cubicBezTo>
                      <a:pt x="36" y="38"/>
                      <a:pt x="44" y="40"/>
                      <a:pt x="48" y="46"/>
                    </a:cubicBezTo>
                    <a:cubicBezTo>
                      <a:pt x="62" y="60"/>
                      <a:pt x="68" y="84"/>
                      <a:pt x="70" y="122"/>
                    </a:cubicBezTo>
                    <a:lnTo>
                      <a:pt x="84" y="302"/>
                    </a:lnTo>
                    <a:lnTo>
                      <a:pt x="140" y="302"/>
                    </a:lnTo>
                    <a:lnTo>
                      <a:pt x="250" y="60"/>
                    </a:lnTo>
                    <a:lnTo>
                      <a:pt x="268" y="302"/>
                    </a:lnTo>
                    <a:lnTo>
                      <a:pt x="324" y="302"/>
                    </a:lnTo>
                    <a:lnTo>
                      <a:pt x="458" y="6"/>
                    </a:lnTo>
                    <a:lnTo>
                      <a:pt x="410" y="6"/>
                    </a:lnTo>
                    <a:lnTo>
                      <a:pt x="304" y="236"/>
                    </a:lnTo>
                    <a:lnTo>
                      <a:pt x="290" y="6"/>
                    </a:lnTo>
                    <a:lnTo>
                      <a:pt x="232" y="6"/>
                    </a:lnTo>
                    <a:lnTo>
                      <a:pt x="128" y="236"/>
                    </a:lnTo>
                    <a:lnTo>
                      <a:pt x="120" y="11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41" name="Freeform 110"/>
              <p:cNvSpPr/>
              <p:nvPr/>
            </p:nvSpPr>
            <p:spPr>
              <a:xfrm>
                <a:off x="2538360" y="1230480"/>
                <a:ext cx="140040" cy="16920"/>
              </a:xfrm>
              <a:custGeom>
                <a:avLst/>
                <a:gdLst/>
                <a:ahLst/>
                <a:cxnLst/>
                <a:rect l="0" t="0" r="r" b="b"/>
                <a:pathLst>
                  <a:path w="389" h="47">
                    <a:moveTo>
                      <a:pt x="0" y="46"/>
                    </a:moveTo>
                    <a:lnTo>
                      <a:pt x="388" y="46"/>
                    </a:lnTo>
                    <a:lnTo>
                      <a:pt x="388" y="0"/>
                    </a:lnTo>
                    <a:lnTo>
                      <a:pt x="0" y="0"/>
                    </a:lnTo>
                    <a:lnTo>
                      <a:pt x="0" y="4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42" name="Freeform 111"/>
              <p:cNvSpPr/>
              <p:nvPr/>
            </p:nvSpPr>
            <p:spPr>
              <a:xfrm>
                <a:off x="2695320" y="1153440"/>
                <a:ext cx="12924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59" h="393">
                    <a:moveTo>
                      <a:pt x="180" y="52"/>
                    </a:moveTo>
                    <a:lnTo>
                      <a:pt x="288" y="346"/>
                    </a:lnTo>
                    <a:lnTo>
                      <a:pt x="70" y="346"/>
                    </a:lnTo>
                    <a:lnTo>
                      <a:pt x="180" y="52"/>
                    </a:lnTo>
                    <a:moveTo>
                      <a:pt x="358" y="392"/>
                    </a:moveTo>
                    <a:lnTo>
                      <a:pt x="210" y="0"/>
                    </a:lnTo>
                    <a:lnTo>
                      <a:pt x="150" y="0"/>
                    </a:lnTo>
                    <a:lnTo>
                      <a:pt x="0" y="392"/>
                    </a:lnTo>
                    <a:lnTo>
                      <a:pt x="358" y="39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43" name="Freeform 112"/>
              <p:cNvSpPr/>
              <p:nvPr/>
            </p:nvSpPr>
            <p:spPr>
              <a:xfrm>
                <a:off x="2835720" y="1153440"/>
                <a:ext cx="1090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0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52" y="392"/>
                    </a:lnTo>
                    <a:lnTo>
                      <a:pt x="90" y="204"/>
                    </a:lnTo>
                    <a:lnTo>
                      <a:pt x="244" y="204"/>
                    </a:lnTo>
                    <a:lnTo>
                      <a:pt x="254" y="160"/>
                    </a:lnTo>
                    <a:lnTo>
                      <a:pt x="98" y="160"/>
                    </a:lnTo>
                    <a:lnTo>
                      <a:pt x="120" y="44"/>
                    </a:lnTo>
                    <a:lnTo>
                      <a:pt x="292" y="44"/>
                    </a:lnTo>
                    <a:lnTo>
                      <a:pt x="302" y="0"/>
                    </a:lnTo>
                    <a:lnTo>
                      <a:pt x="7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44" name="Freeform 113"/>
              <p:cNvSpPr/>
              <p:nvPr/>
            </p:nvSpPr>
            <p:spPr>
              <a:xfrm>
                <a:off x="2952360" y="1212480"/>
                <a:ext cx="104040" cy="115560"/>
              </a:xfrm>
              <a:custGeom>
                <a:avLst/>
                <a:gdLst/>
                <a:ahLst/>
                <a:cxnLst/>
                <a:rect l="0" t="0" r="r" b="b"/>
                <a:pathLst>
                  <a:path w="289" h="321">
                    <a:moveTo>
                      <a:pt x="212" y="268"/>
                    </a:moveTo>
                    <a:cubicBezTo>
                      <a:pt x="202" y="274"/>
                      <a:pt x="188" y="280"/>
                      <a:pt x="174" y="282"/>
                    </a:cubicBezTo>
                    <a:cubicBezTo>
                      <a:pt x="162" y="286"/>
                      <a:pt x="146" y="286"/>
                      <a:pt x="132" y="286"/>
                    </a:cubicBezTo>
                    <a:cubicBezTo>
                      <a:pt x="104" y="286"/>
                      <a:pt x="82" y="280"/>
                      <a:pt x="66" y="266"/>
                    </a:cubicBezTo>
                    <a:cubicBezTo>
                      <a:pt x="52" y="250"/>
                      <a:pt x="44" y="228"/>
                      <a:pt x="44" y="200"/>
                    </a:cubicBezTo>
                    <a:cubicBezTo>
                      <a:pt x="44" y="180"/>
                      <a:pt x="48" y="158"/>
                      <a:pt x="54" y="138"/>
                    </a:cubicBezTo>
                    <a:cubicBezTo>
                      <a:pt x="60" y="118"/>
                      <a:pt x="70" y="100"/>
                      <a:pt x="80" y="86"/>
                    </a:cubicBezTo>
                    <a:cubicBezTo>
                      <a:pt x="94" y="68"/>
                      <a:pt x="108" y="54"/>
                      <a:pt x="124" y="46"/>
                    </a:cubicBezTo>
                    <a:cubicBezTo>
                      <a:pt x="142" y="38"/>
                      <a:pt x="160" y="34"/>
                      <a:pt x="184" y="34"/>
                    </a:cubicBezTo>
                    <a:cubicBezTo>
                      <a:pt x="202" y="34"/>
                      <a:pt x="220" y="38"/>
                      <a:pt x="236" y="44"/>
                    </a:cubicBezTo>
                    <a:cubicBezTo>
                      <a:pt x="254" y="50"/>
                      <a:pt x="268" y="62"/>
                      <a:pt x="280" y="74"/>
                    </a:cubicBezTo>
                    <a:lnTo>
                      <a:pt x="288" y="30"/>
                    </a:lnTo>
                    <a:cubicBezTo>
                      <a:pt x="272" y="20"/>
                      <a:pt x="256" y="12"/>
                      <a:pt x="238" y="8"/>
                    </a:cubicBezTo>
                    <a:cubicBezTo>
                      <a:pt x="220" y="2"/>
                      <a:pt x="202" y="0"/>
                      <a:pt x="182" y="0"/>
                    </a:cubicBezTo>
                    <a:cubicBezTo>
                      <a:pt x="160" y="0"/>
                      <a:pt x="142" y="2"/>
                      <a:pt x="124" y="8"/>
                    </a:cubicBezTo>
                    <a:cubicBezTo>
                      <a:pt x="106" y="14"/>
                      <a:pt x="90" y="24"/>
                      <a:pt x="76" y="36"/>
                    </a:cubicBezTo>
                    <a:cubicBezTo>
                      <a:pt x="52" y="54"/>
                      <a:pt x="34" y="78"/>
                      <a:pt x="20" y="108"/>
                    </a:cubicBezTo>
                    <a:cubicBezTo>
                      <a:pt x="6" y="136"/>
                      <a:pt x="0" y="166"/>
                      <a:pt x="0" y="198"/>
                    </a:cubicBezTo>
                    <a:cubicBezTo>
                      <a:pt x="0" y="238"/>
                      <a:pt x="12" y="266"/>
                      <a:pt x="32" y="288"/>
                    </a:cubicBezTo>
                    <a:cubicBezTo>
                      <a:pt x="54" y="310"/>
                      <a:pt x="84" y="320"/>
                      <a:pt x="124" y="320"/>
                    </a:cubicBezTo>
                    <a:cubicBezTo>
                      <a:pt x="146" y="320"/>
                      <a:pt x="168" y="318"/>
                      <a:pt x="190" y="312"/>
                    </a:cubicBezTo>
                    <a:cubicBezTo>
                      <a:pt x="212" y="308"/>
                      <a:pt x="232" y="300"/>
                      <a:pt x="250" y="290"/>
                    </a:cubicBezTo>
                    <a:lnTo>
                      <a:pt x="276" y="154"/>
                    </a:lnTo>
                    <a:lnTo>
                      <a:pt x="166" y="154"/>
                    </a:lnTo>
                    <a:lnTo>
                      <a:pt x="160" y="188"/>
                    </a:lnTo>
                    <a:lnTo>
                      <a:pt x="228" y="188"/>
                    </a:lnTo>
                    <a:lnTo>
                      <a:pt x="212" y="26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45" name="Freeform 114"/>
              <p:cNvSpPr/>
              <p:nvPr/>
            </p:nvSpPr>
            <p:spPr>
              <a:xfrm>
                <a:off x="3076200" y="1209600"/>
                <a:ext cx="32760" cy="117720"/>
              </a:xfrm>
              <a:custGeom>
                <a:avLst/>
                <a:gdLst/>
                <a:ahLst/>
                <a:cxnLst/>
                <a:rect l="0" t="0" r="r" b="b"/>
                <a:pathLst>
                  <a:path w="91" h="327">
                    <a:moveTo>
                      <a:pt x="72" y="90"/>
                    </a:moveTo>
                    <a:lnTo>
                      <a:pt x="34" y="90"/>
                    </a:lnTo>
                    <a:lnTo>
                      <a:pt x="10" y="212"/>
                    </a:lnTo>
                    <a:cubicBezTo>
                      <a:pt x="6" y="234"/>
                      <a:pt x="4" y="250"/>
                      <a:pt x="2" y="260"/>
                    </a:cubicBezTo>
                    <a:cubicBezTo>
                      <a:pt x="0" y="270"/>
                      <a:pt x="0" y="278"/>
                      <a:pt x="0" y="284"/>
                    </a:cubicBezTo>
                    <a:cubicBezTo>
                      <a:pt x="0" y="298"/>
                      <a:pt x="4" y="308"/>
                      <a:pt x="14" y="316"/>
                    </a:cubicBezTo>
                    <a:cubicBezTo>
                      <a:pt x="22" y="322"/>
                      <a:pt x="34" y="326"/>
                      <a:pt x="52" y="326"/>
                    </a:cubicBezTo>
                    <a:cubicBezTo>
                      <a:pt x="56" y="326"/>
                      <a:pt x="60" y="326"/>
                      <a:pt x="64" y="326"/>
                    </a:cubicBezTo>
                    <a:cubicBezTo>
                      <a:pt x="68" y="324"/>
                      <a:pt x="72" y="324"/>
                      <a:pt x="76" y="322"/>
                    </a:cubicBezTo>
                    <a:lnTo>
                      <a:pt x="82" y="294"/>
                    </a:lnTo>
                    <a:cubicBezTo>
                      <a:pt x="76" y="294"/>
                      <a:pt x="72" y="294"/>
                      <a:pt x="68" y="294"/>
                    </a:cubicBezTo>
                    <a:cubicBezTo>
                      <a:pt x="66" y="296"/>
                      <a:pt x="62" y="296"/>
                      <a:pt x="60" y="296"/>
                    </a:cubicBezTo>
                    <a:cubicBezTo>
                      <a:pt x="52" y="296"/>
                      <a:pt x="48" y="294"/>
                      <a:pt x="44" y="290"/>
                    </a:cubicBezTo>
                    <a:cubicBezTo>
                      <a:pt x="40" y="286"/>
                      <a:pt x="38" y="282"/>
                      <a:pt x="38" y="274"/>
                    </a:cubicBezTo>
                    <a:lnTo>
                      <a:pt x="38" y="272"/>
                    </a:lnTo>
                    <a:cubicBezTo>
                      <a:pt x="38" y="270"/>
                      <a:pt x="38" y="264"/>
                      <a:pt x="40" y="260"/>
                    </a:cubicBezTo>
                    <a:cubicBezTo>
                      <a:pt x="40" y="254"/>
                      <a:pt x="42" y="246"/>
                      <a:pt x="44" y="234"/>
                    </a:cubicBezTo>
                    <a:lnTo>
                      <a:pt x="72" y="90"/>
                    </a:lnTo>
                    <a:moveTo>
                      <a:pt x="52" y="0"/>
                    </a:moveTo>
                    <a:lnTo>
                      <a:pt x="42" y="48"/>
                    </a:lnTo>
                    <a:lnTo>
                      <a:pt x="82" y="48"/>
                    </a:lnTo>
                    <a:lnTo>
                      <a:pt x="90" y="0"/>
                    </a:lnTo>
                    <a:lnTo>
                      <a:pt x="52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46" name="Freeform 115"/>
              <p:cNvSpPr/>
              <p:nvPr/>
            </p:nvSpPr>
            <p:spPr>
              <a:xfrm>
                <a:off x="3117960" y="1209600"/>
                <a:ext cx="84600" cy="118440"/>
              </a:xfrm>
              <a:custGeom>
                <a:avLst/>
                <a:gdLst/>
                <a:ahLst/>
                <a:cxnLst/>
                <a:rect l="0" t="0" r="r" b="b"/>
                <a:pathLst>
                  <a:path w="235" h="329">
                    <a:moveTo>
                      <a:pt x="196" y="180"/>
                    </a:moveTo>
                    <a:cubicBezTo>
                      <a:pt x="196" y="194"/>
                      <a:pt x="192" y="208"/>
                      <a:pt x="188" y="224"/>
                    </a:cubicBezTo>
                    <a:cubicBezTo>
                      <a:pt x="184" y="238"/>
                      <a:pt x="176" y="252"/>
                      <a:pt x="168" y="264"/>
                    </a:cubicBezTo>
                    <a:cubicBezTo>
                      <a:pt x="162" y="274"/>
                      <a:pt x="152" y="282"/>
                      <a:pt x="142" y="288"/>
                    </a:cubicBezTo>
                    <a:cubicBezTo>
                      <a:pt x="132" y="294"/>
                      <a:pt x="120" y="296"/>
                      <a:pt x="108" y="296"/>
                    </a:cubicBezTo>
                    <a:cubicBezTo>
                      <a:pt x="92" y="296"/>
                      <a:pt x="80" y="292"/>
                      <a:pt x="72" y="280"/>
                    </a:cubicBezTo>
                    <a:cubicBezTo>
                      <a:pt x="62" y="270"/>
                      <a:pt x="58" y="254"/>
                      <a:pt x="58" y="236"/>
                    </a:cubicBezTo>
                    <a:cubicBezTo>
                      <a:pt x="58" y="220"/>
                      <a:pt x="60" y="206"/>
                      <a:pt x="64" y="190"/>
                    </a:cubicBezTo>
                    <a:cubicBezTo>
                      <a:pt x="68" y="176"/>
                      <a:pt x="76" y="162"/>
                      <a:pt x="84" y="150"/>
                    </a:cubicBezTo>
                    <a:cubicBezTo>
                      <a:pt x="92" y="140"/>
                      <a:pt x="100" y="132"/>
                      <a:pt x="110" y="126"/>
                    </a:cubicBezTo>
                    <a:cubicBezTo>
                      <a:pt x="120" y="120"/>
                      <a:pt x="132" y="116"/>
                      <a:pt x="144" y="116"/>
                    </a:cubicBezTo>
                    <a:cubicBezTo>
                      <a:pt x="160" y="116"/>
                      <a:pt x="172" y="122"/>
                      <a:pt x="182" y="134"/>
                    </a:cubicBezTo>
                    <a:cubicBezTo>
                      <a:pt x="190" y="146"/>
                      <a:pt x="196" y="160"/>
                      <a:pt x="196" y="180"/>
                    </a:cubicBezTo>
                    <a:moveTo>
                      <a:pt x="76" y="126"/>
                    </a:moveTo>
                    <a:lnTo>
                      <a:pt x="102" y="0"/>
                    </a:lnTo>
                    <a:lnTo>
                      <a:pt x="62" y="0"/>
                    </a:lnTo>
                    <a:lnTo>
                      <a:pt x="0" y="322"/>
                    </a:lnTo>
                    <a:lnTo>
                      <a:pt x="38" y="322"/>
                    </a:lnTo>
                    <a:lnTo>
                      <a:pt x="46" y="288"/>
                    </a:lnTo>
                    <a:cubicBezTo>
                      <a:pt x="52" y="300"/>
                      <a:pt x="62" y="312"/>
                      <a:pt x="72" y="318"/>
                    </a:cubicBezTo>
                    <a:cubicBezTo>
                      <a:pt x="84" y="326"/>
                      <a:pt x="96" y="328"/>
                      <a:pt x="112" y="328"/>
                    </a:cubicBezTo>
                    <a:cubicBezTo>
                      <a:pt x="126" y="328"/>
                      <a:pt x="140" y="326"/>
                      <a:pt x="152" y="320"/>
                    </a:cubicBezTo>
                    <a:cubicBezTo>
                      <a:pt x="166" y="314"/>
                      <a:pt x="176" y="306"/>
                      <a:pt x="186" y="294"/>
                    </a:cubicBezTo>
                    <a:cubicBezTo>
                      <a:pt x="202" y="278"/>
                      <a:pt x="214" y="260"/>
                      <a:pt x="222" y="238"/>
                    </a:cubicBezTo>
                    <a:cubicBezTo>
                      <a:pt x="230" y="218"/>
                      <a:pt x="234" y="196"/>
                      <a:pt x="234" y="174"/>
                    </a:cubicBezTo>
                    <a:cubicBezTo>
                      <a:pt x="234" y="146"/>
                      <a:pt x="228" y="124"/>
                      <a:pt x="214" y="110"/>
                    </a:cubicBezTo>
                    <a:cubicBezTo>
                      <a:pt x="200" y="92"/>
                      <a:pt x="180" y="84"/>
                      <a:pt x="156" y="84"/>
                    </a:cubicBezTo>
                    <a:cubicBezTo>
                      <a:pt x="140" y="84"/>
                      <a:pt x="126" y="88"/>
                      <a:pt x="112" y="96"/>
                    </a:cubicBezTo>
                    <a:cubicBezTo>
                      <a:pt x="98" y="104"/>
                      <a:pt x="86" y="112"/>
                      <a:pt x="76" y="12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47" name="Freeform 116"/>
              <p:cNvSpPr/>
              <p:nvPr/>
            </p:nvSpPr>
            <p:spPr>
              <a:xfrm>
                <a:off x="3218040" y="1209600"/>
                <a:ext cx="84600" cy="118440"/>
              </a:xfrm>
              <a:custGeom>
                <a:avLst/>
                <a:gdLst/>
                <a:ahLst/>
                <a:cxnLst/>
                <a:rect l="0" t="0" r="r" b="b"/>
                <a:pathLst>
                  <a:path w="235" h="329">
                    <a:moveTo>
                      <a:pt x="196" y="180"/>
                    </a:moveTo>
                    <a:cubicBezTo>
                      <a:pt x="196" y="194"/>
                      <a:pt x="192" y="208"/>
                      <a:pt x="188" y="224"/>
                    </a:cubicBezTo>
                    <a:cubicBezTo>
                      <a:pt x="184" y="238"/>
                      <a:pt x="176" y="252"/>
                      <a:pt x="168" y="264"/>
                    </a:cubicBezTo>
                    <a:cubicBezTo>
                      <a:pt x="162" y="274"/>
                      <a:pt x="152" y="282"/>
                      <a:pt x="142" y="288"/>
                    </a:cubicBezTo>
                    <a:cubicBezTo>
                      <a:pt x="132" y="294"/>
                      <a:pt x="120" y="296"/>
                      <a:pt x="108" y="296"/>
                    </a:cubicBezTo>
                    <a:cubicBezTo>
                      <a:pt x="92" y="296"/>
                      <a:pt x="80" y="292"/>
                      <a:pt x="72" y="280"/>
                    </a:cubicBezTo>
                    <a:cubicBezTo>
                      <a:pt x="62" y="270"/>
                      <a:pt x="58" y="254"/>
                      <a:pt x="58" y="236"/>
                    </a:cubicBezTo>
                    <a:cubicBezTo>
                      <a:pt x="58" y="220"/>
                      <a:pt x="60" y="206"/>
                      <a:pt x="64" y="190"/>
                    </a:cubicBezTo>
                    <a:cubicBezTo>
                      <a:pt x="68" y="176"/>
                      <a:pt x="76" y="162"/>
                      <a:pt x="84" y="150"/>
                    </a:cubicBezTo>
                    <a:cubicBezTo>
                      <a:pt x="92" y="140"/>
                      <a:pt x="100" y="132"/>
                      <a:pt x="110" y="126"/>
                    </a:cubicBezTo>
                    <a:cubicBezTo>
                      <a:pt x="120" y="120"/>
                      <a:pt x="132" y="116"/>
                      <a:pt x="144" y="116"/>
                    </a:cubicBezTo>
                    <a:cubicBezTo>
                      <a:pt x="160" y="116"/>
                      <a:pt x="172" y="122"/>
                      <a:pt x="182" y="134"/>
                    </a:cubicBezTo>
                    <a:cubicBezTo>
                      <a:pt x="190" y="146"/>
                      <a:pt x="196" y="160"/>
                      <a:pt x="196" y="180"/>
                    </a:cubicBezTo>
                    <a:moveTo>
                      <a:pt x="76" y="126"/>
                    </a:moveTo>
                    <a:lnTo>
                      <a:pt x="102" y="0"/>
                    </a:lnTo>
                    <a:lnTo>
                      <a:pt x="62" y="0"/>
                    </a:lnTo>
                    <a:lnTo>
                      <a:pt x="0" y="322"/>
                    </a:lnTo>
                    <a:lnTo>
                      <a:pt x="38" y="322"/>
                    </a:lnTo>
                    <a:lnTo>
                      <a:pt x="46" y="288"/>
                    </a:lnTo>
                    <a:cubicBezTo>
                      <a:pt x="52" y="300"/>
                      <a:pt x="62" y="312"/>
                      <a:pt x="72" y="318"/>
                    </a:cubicBezTo>
                    <a:cubicBezTo>
                      <a:pt x="84" y="326"/>
                      <a:pt x="96" y="328"/>
                      <a:pt x="112" y="328"/>
                    </a:cubicBezTo>
                    <a:cubicBezTo>
                      <a:pt x="126" y="328"/>
                      <a:pt x="140" y="326"/>
                      <a:pt x="152" y="320"/>
                    </a:cubicBezTo>
                    <a:cubicBezTo>
                      <a:pt x="166" y="314"/>
                      <a:pt x="176" y="306"/>
                      <a:pt x="186" y="294"/>
                    </a:cubicBezTo>
                    <a:cubicBezTo>
                      <a:pt x="202" y="278"/>
                      <a:pt x="214" y="260"/>
                      <a:pt x="222" y="238"/>
                    </a:cubicBezTo>
                    <a:cubicBezTo>
                      <a:pt x="230" y="218"/>
                      <a:pt x="234" y="196"/>
                      <a:pt x="234" y="174"/>
                    </a:cubicBezTo>
                    <a:cubicBezTo>
                      <a:pt x="234" y="146"/>
                      <a:pt x="228" y="124"/>
                      <a:pt x="214" y="110"/>
                    </a:cubicBezTo>
                    <a:cubicBezTo>
                      <a:pt x="200" y="92"/>
                      <a:pt x="180" y="84"/>
                      <a:pt x="156" y="84"/>
                    </a:cubicBezTo>
                    <a:cubicBezTo>
                      <a:pt x="140" y="84"/>
                      <a:pt x="126" y="88"/>
                      <a:pt x="112" y="96"/>
                    </a:cubicBezTo>
                    <a:cubicBezTo>
                      <a:pt x="98" y="104"/>
                      <a:pt x="86" y="112"/>
                      <a:pt x="76" y="12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48" name="Freeform 117"/>
              <p:cNvSpPr/>
              <p:nvPr/>
            </p:nvSpPr>
            <p:spPr>
              <a:xfrm>
                <a:off x="3313800" y="1239840"/>
                <a:ext cx="75240" cy="88200"/>
              </a:xfrm>
              <a:custGeom>
                <a:avLst/>
                <a:gdLst/>
                <a:ahLst/>
                <a:cxnLst/>
                <a:rect l="0" t="0" r="r" b="b"/>
                <a:pathLst>
                  <a:path w="209" h="245">
                    <a:moveTo>
                      <a:pt x="208" y="12"/>
                    </a:moveTo>
                    <a:cubicBezTo>
                      <a:pt x="196" y="8"/>
                      <a:pt x="184" y="6"/>
                      <a:pt x="172" y="2"/>
                    </a:cubicBezTo>
                    <a:cubicBezTo>
                      <a:pt x="160" y="0"/>
                      <a:pt x="148" y="0"/>
                      <a:pt x="136" y="0"/>
                    </a:cubicBezTo>
                    <a:cubicBezTo>
                      <a:pt x="104" y="0"/>
                      <a:pt x="78" y="8"/>
                      <a:pt x="60" y="22"/>
                    </a:cubicBezTo>
                    <a:cubicBezTo>
                      <a:pt x="42" y="36"/>
                      <a:pt x="32" y="56"/>
                      <a:pt x="32" y="80"/>
                    </a:cubicBezTo>
                    <a:cubicBezTo>
                      <a:pt x="32" y="94"/>
                      <a:pt x="36" y="104"/>
                      <a:pt x="46" y="112"/>
                    </a:cubicBezTo>
                    <a:cubicBezTo>
                      <a:pt x="54" y="122"/>
                      <a:pt x="68" y="128"/>
                      <a:pt x="88" y="134"/>
                    </a:cubicBezTo>
                    <a:lnTo>
                      <a:pt x="102" y="136"/>
                    </a:lnTo>
                    <a:lnTo>
                      <a:pt x="106" y="138"/>
                    </a:lnTo>
                    <a:cubicBezTo>
                      <a:pt x="136" y="146"/>
                      <a:pt x="152" y="156"/>
                      <a:pt x="152" y="170"/>
                    </a:cubicBezTo>
                    <a:cubicBezTo>
                      <a:pt x="152" y="182"/>
                      <a:pt x="146" y="192"/>
                      <a:pt x="134" y="200"/>
                    </a:cubicBezTo>
                    <a:cubicBezTo>
                      <a:pt x="122" y="208"/>
                      <a:pt x="106" y="212"/>
                      <a:pt x="88" y="212"/>
                    </a:cubicBezTo>
                    <a:cubicBezTo>
                      <a:pt x="76" y="212"/>
                      <a:pt x="62" y="210"/>
                      <a:pt x="48" y="206"/>
                    </a:cubicBezTo>
                    <a:cubicBezTo>
                      <a:pt x="36" y="202"/>
                      <a:pt x="22" y="198"/>
                      <a:pt x="8" y="190"/>
                    </a:cubicBezTo>
                    <a:lnTo>
                      <a:pt x="0" y="230"/>
                    </a:lnTo>
                    <a:cubicBezTo>
                      <a:pt x="16" y="234"/>
                      <a:pt x="32" y="238"/>
                      <a:pt x="46" y="240"/>
                    </a:cubicBezTo>
                    <a:cubicBezTo>
                      <a:pt x="58" y="242"/>
                      <a:pt x="72" y="244"/>
                      <a:pt x="84" y="244"/>
                    </a:cubicBezTo>
                    <a:cubicBezTo>
                      <a:pt x="116" y="244"/>
                      <a:pt x="142" y="236"/>
                      <a:pt x="160" y="220"/>
                    </a:cubicBezTo>
                    <a:cubicBezTo>
                      <a:pt x="180" y="206"/>
                      <a:pt x="190" y="186"/>
                      <a:pt x="190" y="160"/>
                    </a:cubicBezTo>
                    <a:cubicBezTo>
                      <a:pt x="190" y="148"/>
                      <a:pt x="186" y="136"/>
                      <a:pt x="178" y="128"/>
                    </a:cubicBezTo>
                    <a:cubicBezTo>
                      <a:pt x="170" y="122"/>
                      <a:pt x="152" y="114"/>
                      <a:pt x="126" y="106"/>
                    </a:cubicBezTo>
                    <a:lnTo>
                      <a:pt x="114" y="102"/>
                    </a:lnTo>
                    <a:cubicBezTo>
                      <a:pt x="112" y="102"/>
                      <a:pt x="112" y="102"/>
                      <a:pt x="110" y="102"/>
                    </a:cubicBezTo>
                    <a:cubicBezTo>
                      <a:pt x="82" y="94"/>
                      <a:pt x="70" y="84"/>
                      <a:pt x="70" y="70"/>
                    </a:cubicBezTo>
                    <a:cubicBezTo>
                      <a:pt x="70" y="58"/>
                      <a:pt x="74" y="48"/>
                      <a:pt x="86" y="42"/>
                    </a:cubicBezTo>
                    <a:cubicBezTo>
                      <a:pt x="98" y="36"/>
                      <a:pt x="114" y="32"/>
                      <a:pt x="134" y="32"/>
                    </a:cubicBezTo>
                    <a:cubicBezTo>
                      <a:pt x="146" y="32"/>
                      <a:pt x="158" y="34"/>
                      <a:pt x="170" y="36"/>
                    </a:cubicBezTo>
                    <a:cubicBezTo>
                      <a:pt x="180" y="38"/>
                      <a:pt x="190" y="42"/>
                      <a:pt x="200" y="48"/>
                    </a:cubicBezTo>
                    <a:lnTo>
                      <a:pt x="208" y="1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49" name="Freeform 118"/>
              <p:cNvSpPr/>
              <p:nvPr/>
            </p:nvSpPr>
            <p:spPr>
              <a:xfrm>
                <a:off x="3418920" y="1146960"/>
                <a:ext cx="57960" cy="183960"/>
              </a:xfrm>
              <a:custGeom>
                <a:avLst/>
                <a:gdLst/>
                <a:ahLst/>
                <a:cxnLst/>
                <a:rect l="0" t="0" r="r" b="b"/>
                <a:pathLst>
                  <a:path w="161" h="511">
                    <a:moveTo>
                      <a:pt x="96" y="256"/>
                    </a:moveTo>
                    <a:cubicBezTo>
                      <a:pt x="96" y="400"/>
                      <a:pt x="60" y="470"/>
                      <a:pt x="0" y="476"/>
                    </a:cubicBezTo>
                    <a:lnTo>
                      <a:pt x="0" y="510"/>
                    </a:lnTo>
                    <a:cubicBezTo>
                      <a:pt x="100" y="506"/>
                      <a:pt x="160" y="418"/>
                      <a:pt x="160" y="256"/>
                    </a:cubicBezTo>
                    <a:cubicBezTo>
                      <a:pt x="160" y="92"/>
                      <a:pt x="100" y="4"/>
                      <a:pt x="0" y="0"/>
                    </a:cubicBezTo>
                    <a:lnTo>
                      <a:pt x="0" y="34"/>
                    </a:lnTo>
                    <a:cubicBezTo>
                      <a:pt x="60" y="42"/>
                      <a:pt x="96" y="112"/>
                      <a:pt x="96" y="25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50" name="Freeform 119"/>
              <p:cNvSpPr/>
              <p:nvPr/>
            </p:nvSpPr>
            <p:spPr>
              <a:xfrm>
                <a:off x="3511800" y="1214640"/>
                <a:ext cx="14652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407" h="515">
                    <a:moveTo>
                      <a:pt x="100" y="0"/>
                    </a:moveTo>
                    <a:lnTo>
                      <a:pt x="0" y="514"/>
                    </a:lnTo>
                    <a:lnTo>
                      <a:pt x="70" y="514"/>
                    </a:lnTo>
                    <a:lnTo>
                      <a:pt x="110" y="308"/>
                    </a:lnTo>
                    <a:lnTo>
                      <a:pt x="198" y="308"/>
                    </a:lnTo>
                    <a:cubicBezTo>
                      <a:pt x="264" y="308"/>
                      <a:pt x="314" y="292"/>
                      <a:pt x="352" y="260"/>
                    </a:cubicBezTo>
                    <a:cubicBezTo>
                      <a:pt x="388" y="230"/>
                      <a:pt x="406" y="184"/>
                      <a:pt x="406" y="128"/>
                    </a:cubicBezTo>
                    <a:cubicBezTo>
                      <a:pt x="406" y="86"/>
                      <a:pt x="394" y="54"/>
                      <a:pt x="368" y="32"/>
                    </a:cubicBezTo>
                    <a:cubicBezTo>
                      <a:pt x="344" y="10"/>
                      <a:pt x="308" y="0"/>
                      <a:pt x="262" y="0"/>
                    </a:cubicBezTo>
                    <a:lnTo>
                      <a:pt x="100" y="0"/>
                    </a:lnTo>
                    <a:moveTo>
                      <a:pt x="158" y="58"/>
                    </a:moveTo>
                    <a:lnTo>
                      <a:pt x="250" y="58"/>
                    </a:lnTo>
                    <a:cubicBezTo>
                      <a:pt x="276" y="58"/>
                      <a:pt x="296" y="64"/>
                      <a:pt x="310" y="76"/>
                    </a:cubicBezTo>
                    <a:cubicBezTo>
                      <a:pt x="324" y="90"/>
                      <a:pt x="332" y="110"/>
                      <a:pt x="332" y="134"/>
                    </a:cubicBezTo>
                    <a:cubicBezTo>
                      <a:pt x="332" y="170"/>
                      <a:pt x="322" y="200"/>
                      <a:pt x="300" y="220"/>
                    </a:cubicBezTo>
                    <a:cubicBezTo>
                      <a:pt x="280" y="240"/>
                      <a:pt x="248" y="250"/>
                      <a:pt x="210" y="250"/>
                    </a:cubicBezTo>
                    <a:lnTo>
                      <a:pt x="122" y="250"/>
                    </a:lnTo>
                    <a:lnTo>
                      <a:pt x="158" y="5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51" name="Freeform 120"/>
              <p:cNvSpPr/>
              <p:nvPr/>
            </p:nvSpPr>
            <p:spPr>
              <a:xfrm>
                <a:off x="3668760" y="1296720"/>
                <a:ext cx="1162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2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138" y="392"/>
                    </a:lnTo>
                    <a:cubicBezTo>
                      <a:pt x="188" y="392"/>
                      <a:pt x="228" y="380"/>
                      <a:pt x="258" y="358"/>
                    </a:cubicBezTo>
                    <a:cubicBezTo>
                      <a:pt x="288" y="334"/>
                      <a:pt x="302" y="302"/>
                      <a:pt x="302" y="264"/>
                    </a:cubicBezTo>
                    <a:cubicBezTo>
                      <a:pt x="302" y="240"/>
                      <a:pt x="296" y="222"/>
                      <a:pt x="286" y="208"/>
                    </a:cubicBezTo>
                    <a:cubicBezTo>
                      <a:pt x="274" y="194"/>
                      <a:pt x="258" y="186"/>
                      <a:pt x="236" y="180"/>
                    </a:cubicBezTo>
                    <a:cubicBezTo>
                      <a:pt x="262" y="176"/>
                      <a:pt x="282" y="166"/>
                      <a:pt x="298" y="148"/>
                    </a:cubicBezTo>
                    <a:cubicBezTo>
                      <a:pt x="314" y="128"/>
                      <a:pt x="322" y="108"/>
                      <a:pt x="322" y="82"/>
                    </a:cubicBezTo>
                    <a:cubicBezTo>
                      <a:pt x="322" y="54"/>
                      <a:pt x="312" y="34"/>
                      <a:pt x="294" y="20"/>
                    </a:cubicBezTo>
                    <a:cubicBezTo>
                      <a:pt x="276" y="6"/>
                      <a:pt x="248" y="0"/>
                      <a:pt x="212" y="0"/>
                    </a:cubicBezTo>
                    <a:lnTo>
                      <a:pt x="76" y="0"/>
                    </a:lnTo>
                    <a:moveTo>
                      <a:pt x="90" y="204"/>
                    </a:moveTo>
                    <a:lnTo>
                      <a:pt x="174" y="204"/>
                    </a:lnTo>
                    <a:cubicBezTo>
                      <a:pt x="200" y="204"/>
                      <a:pt x="218" y="210"/>
                      <a:pt x="230" y="218"/>
                    </a:cubicBezTo>
                    <a:cubicBezTo>
                      <a:pt x="240" y="228"/>
                      <a:pt x="246" y="244"/>
                      <a:pt x="246" y="264"/>
                    </a:cubicBezTo>
                    <a:cubicBezTo>
                      <a:pt x="246" y="290"/>
                      <a:pt x="238" y="312"/>
                      <a:pt x="220" y="326"/>
                    </a:cubicBezTo>
                    <a:cubicBezTo>
                      <a:pt x="204" y="340"/>
                      <a:pt x="178" y="348"/>
                      <a:pt x="146" y="348"/>
                    </a:cubicBezTo>
                    <a:lnTo>
                      <a:pt x="62" y="348"/>
                    </a:lnTo>
                    <a:lnTo>
                      <a:pt x="90" y="204"/>
                    </a:lnTo>
                    <a:moveTo>
                      <a:pt x="120" y="44"/>
                    </a:moveTo>
                    <a:lnTo>
                      <a:pt x="198" y="44"/>
                    </a:lnTo>
                    <a:cubicBezTo>
                      <a:pt x="222" y="44"/>
                      <a:pt x="240" y="48"/>
                      <a:pt x="250" y="56"/>
                    </a:cubicBezTo>
                    <a:cubicBezTo>
                      <a:pt x="260" y="62"/>
                      <a:pt x="266" y="76"/>
                      <a:pt x="266" y="92"/>
                    </a:cubicBezTo>
                    <a:cubicBezTo>
                      <a:pt x="266" y="114"/>
                      <a:pt x="258" y="132"/>
                      <a:pt x="242" y="144"/>
                    </a:cubicBezTo>
                    <a:cubicBezTo>
                      <a:pt x="226" y="156"/>
                      <a:pt x="204" y="162"/>
                      <a:pt x="176" y="162"/>
                    </a:cubicBezTo>
                    <a:lnTo>
                      <a:pt x="98" y="162"/>
                    </a:lnTo>
                    <a:lnTo>
                      <a:pt x="120" y="4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52" name="Freeform 121"/>
              <p:cNvSpPr/>
              <p:nvPr/>
            </p:nvSpPr>
            <p:spPr>
              <a:xfrm>
                <a:off x="3818520" y="1296720"/>
                <a:ext cx="17892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497" h="393">
                    <a:moveTo>
                      <a:pt x="0" y="0"/>
                    </a:moveTo>
                    <a:lnTo>
                      <a:pt x="24" y="392"/>
                    </a:lnTo>
                    <a:lnTo>
                      <a:pt x="90" y="392"/>
                    </a:lnTo>
                    <a:lnTo>
                      <a:pt x="238" y="64"/>
                    </a:lnTo>
                    <a:lnTo>
                      <a:pt x="256" y="392"/>
                    </a:lnTo>
                    <a:lnTo>
                      <a:pt x="322" y="392"/>
                    </a:lnTo>
                    <a:lnTo>
                      <a:pt x="496" y="0"/>
                    </a:lnTo>
                    <a:lnTo>
                      <a:pt x="442" y="0"/>
                    </a:lnTo>
                    <a:lnTo>
                      <a:pt x="296" y="332"/>
                    </a:lnTo>
                    <a:lnTo>
                      <a:pt x="276" y="0"/>
                    </a:lnTo>
                    <a:lnTo>
                      <a:pt x="218" y="0"/>
                    </a:lnTo>
                    <a:lnTo>
                      <a:pt x="70" y="332"/>
                    </a:lnTo>
                    <a:lnTo>
                      <a:pt x="5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53" name="Freeform 122"/>
              <p:cNvSpPr/>
              <p:nvPr/>
            </p:nvSpPr>
            <p:spPr>
              <a:xfrm>
                <a:off x="402876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84" y="336"/>
                    </a:moveTo>
                    <a:cubicBezTo>
                      <a:pt x="84" y="146"/>
                      <a:pt x="132" y="54"/>
                      <a:pt x="210" y="46"/>
                    </a:cubicBezTo>
                    <a:lnTo>
                      <a:pt x="210" y="0"/>
                    </a:lnTo>
                    <a:cubicBezTo>
                      <a:pt x="80" y="6"/>
                      <a:pt x="0" y="122"/>
                      <a:pt x="0" y="336"/>
                    </a:cubicBezTo>
                    <a:cubicBezTo>
                      <a:pt x="0" y="550"/>
                      <a:pt x="80" y="666"/>
                      <a:pt x="210" y="672"/>
                    </a:cubicBezTo>
                    <a:lnTo>
                      <a:pt x="210" y="626"/>
                    </a:lnTo>
                    <a:cubicBezTo>
                      <a:pt x="132" y="616"/>
                      <a:pt x="84" y="526"/>
                      <a:pt x="84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54" name="Freeform 123"/>
              <p:cNvSpPr/>
              <p:nvPr/>
            </p:nvSpPr>
            <p:spPr>
              <a:xfrm>
                <a:off x="4124520" y="1315440"/>
                <a:ext cx="183960" cy="21960"/>
              </a:xfrm>
              <a:custGeom>
                <a:avLst/>
                <a:gdLst/>
                <a:ahLst/>
                <a:cxnLst/>
                <a:rect l="0" t="0" r="r" b="b"/>
                <a:pathLst>
                  <a:path w="511" h="61">
                    <a:moveTo>
                      <a:pt x="0" y="60"/>
                    </a:moveTo>
                    <a:lnTo>
                      <a:pt x="510" y="60"/>
                    </a:lnTo>
                    <a:lnTo>
                      <a:pt x="510" y="0"/>
                    </a:lnTo>
                    <a:lnTo>
                      <a:pt x="0" y="0"/>
                    </a:lnTo>
                    <a:lnTo>
                      <a:pt x="0" y="6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55" name="Freeform 124"/>
              <p:cNvSpPr/>
              <p:nvPr/>
            </p:nvSpPr>
            <p:spPr>
              <a:xfrm>
                <a:off x="4345560" y="1257120"/>
                <a:ext cx="217080" cy="142920"/>
              </a:xfrm>
              <a:custGeom>
                <a:avLst/>
                <a:gdLst/>
                <a:ahLst/>
                <a:cxnLst/>
                <a:rect l="0" t="0" r="r" b="b"/>
                <a:pathLst>
                  <a:path w="603" h="397">
                    <a:moveTo>
                      <a:pt x="156" y="148"/>
                    </a:moveTo>
                    <a:cubicBezTo>
                      <a:pt x="152" y="86"/>
                      <a:pt x="136" y="44"/>
                      <a:pt x="110" y="18"/>
                    </a:cubicBezTo>
                    <a:cubicBezTo>
                      <a:pt x="100" y="6"/>
                      <a:pt x="78" y="0"/>
                      <a:pt x="48" y="0"/>
                    </a:cubicBezTo>
                    <a:cubicBezTo>
                      <a:pt x="40" y="0"/>
                      <a:pt x="36" y="0"/>
                      <a:pt x="28" y="2"/>
                    </a:cubicBezTo>
                    <a:cubicBezTo>
                      <a:pt x="22" y="2"/>
                      <a:pt x="16" y="4"/>
                      <a:pt x="10" y="6"/>
                    </a:cubicBezTo>
                    <a:lnTo>
                      <a:pt x="0" y="54"/>
                    </a:lnTo>
                    <a:lnTo>
                      <a:pt x="20" y="52"/>
                    </a:lnTo>
                    <a:cubicBezTo>
                      <a:pt x="24" y="50"/>
                      <a:pt x="30" y="50"/>
                      <a:pt x="36" y="50"/>
                    </a:cubicBezTo>
                    <a:cubicBezTo>
                      <a:pt x="48" y="50"/>
                      <a:pt x="58" y="54"/>
                      <a:pt x="62" y="60"/>
                    </a:cubicBezTo>
                    <a:cubicBezTo>
                      <a:pt x="80" y="78"/>
                      <a:pt x="90" y="110"/>
                      <a:pt x="94" y="158"/>
                    </a:cubicBezTo>
                    <a:lnTo>
                      <a:pt x="110" y="396"/>
                    </a:lnTo>
                    <a:lnTo>
                      <a:pt x="184" y="396"/>
                    </a:lnTo>
                    <a:lnTo>
                      <a:pt x="330" y="80"/>
                    </a:lnTo>
                    <a:lnTo>
                      <a:pt x="352" y="396"/>
                    </a:lnTo>
                    <a:lnTo>
                      <a:pt x="426" y="396"/>
                    </a:lnTo>
                    <a:lnTo>
                      <a:pt x="602" y="10"/>
                    </a:lnTo>
                    <a:lnTo>
                      <a:pt x="538" y="10"/>
                    </a:lnTo>
                    <a:lnTo>
                      <a:pt x="400" y="310"/>
                    </a:lnTo>
                    <a:lnTo>
                      <a:pt x="380" y="10"/>
                    </a:lnTo>
                    <a:lnTo>
                      <a:pt x="306" y="10"/>
                    </a:lnTo>
                    <a:lnTo>
                      <a:pt x="168" y="310"/>
                    </a:lnTo>
                    <a:lnTo>
                      <a:pt x="156" y="14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56" name="Freeform 125"/>
              <p:cNvSpPr/>
              <p:nvPr/>
            </p:nvSpPr>
            <p:spPr>
              <a:xfrm>
                <a:off x="458244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126" y="336"/>
                    </a:moveTo>
                    <a:cubicBezTo>
                      <a:pt x="126" y="526"/>
                      <a:pt x="78" y="616"/>
                      <a:pt x="0" y="626"/>
                    </a:cubicBezTo>
                    <a:lnTo>
                      <a:pt x="0" y="672"/>
                    </a:lnTo>
                    <a:cubicBezTo>
                      <a:pt x="130" y="666"/>
                      <a:pt x="210" y="550"/>
                      <a:pt x="210" y="336"/>
                    </a:cubicBezTo>
                    <a:cubicBezTo>
                      <a:pt x="210" y="122"/>
                      <a:pt x="130" y="6"/>
                      <a:pt x="0" y="0"/>
                    </a:cubicBezTo>
                    <a:lnTo>
                      <a:pt x="0" y="46"/>
                    </a:lnTo>
                    <a:cubicBezTo>
                      <a:pt x="78" y="54"/>
                      <a:pt x="126" y="146"/>
                      <a:pt x="126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57" name="Freeform 126"/>
              <p:cNvSpPr/>
              <p:nvPr/>
            </p:nvSpPr>
            <p:spPr>
              <a:xfrm>
                <a:off x="688680" y="1653840"/>
                <a:ext cx="14652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407" h="515">
                    <a:moveTo>
                      <a:pt x="100" y="0"/>
                    </a:moveTo>
                    <a:lnTo>
                      <a:pt x="0" y="514"/>
                    </a:lnTo>
                    <a:lnTo>
                      <a:pt x="70" y="514"/>
                    </a:lnTo>
                    <a:lnTo>
                      <a:pt x="110" y="308"/>
                    </a:lnTo>
                    <a:lnTo>
                      <a:pt x="198" y="308"/>
                    </a:lnTo>
                    <a:cubicBezTo>
                      <a:pt x="264" y="308"/>
                      <a:pt x="314" y="292"/>
                      <a:pt x="352" y="260"/>
                    </a:cubicBezTo>
                    <a:cubicBezTo>
                      <a:pt x="388" y="230"/>
                      <a:pt x="406" y="184"/>
                      <a:pt x="406" y="128"/>
                    </a:cubicBezTo>
                    <a:cubicBezTo>
                      <a:pt x="406" y="86"/>
                      <a:pt x="394" y="54"/>
                      <a:pt x="368" y="32"/>
                    </a:cubicBezTo>
                    <a:cubicBezTo>
                      <a:pt x="344" y="10"/>
                      <a:pt x="308" y="0"/>
                      <a:pt x="262" y="0"/>
                    </a:cubicBezTo>
                    <a:lnTo>
                      <a:pt x="100" y="0"/>
                    </a:lnTo>
                    <a:moveTo>
                      <a:pt x="158" y="58"/>
                    </a:moveTo>
                    <a:lnTo>
                      <a:pt x="250" y="58"/>
                    </a:lnTo>
                    <a:cubicBezTo>
                      <a:pt x="276" y="58"/>
                      <a:pt x="296" y="64"/>
                      <a:pt x="310" y="76"/>
                    </a:cubicBezTo>
                    <a:cubicBezTo>
                      <a:pt x="324" y="90"/>
                      <a:pt x="332" y="110"/>
                      <a:pt x="332" y="134"/>
                    </a:cubicBezTo>
                    <a:cubicBezTo>
                      <a:pt x="332" y="170"/>
                      <a:pt x="322" y="200"/>
                      <a:pt x="300" y="220"/>
                    </a:cubicBezTo>
                    <a:cubicBezTo>
                      <a:pt x="280" y="240"/>
                      <a:pt x="248" y="250"/>
                      <a:pt x="210" y="250"/>
                    </a:cubicBezTo>
                    <a:lnTo>
                      <a:pt x="122" y="250"/>
                    </a:lnTo>
                    <a:lnTo>
                      <a:pt x="158" y="5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58" name="Freeform 127"/>
              <p:cNvSpPr/>
              <p:nvPr/>
            </p:nvSpPr>
            <p:spPr>
              <a:xfrm>
                <a:off x="845640" y="1735920"/>
                <a:ext cx="1090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0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52" y="392"/>
                    </a:lnTo>
                    <a:lnTo>
                      <a:pt x="90" y="204"/>
                    </a:lnTo>
                    <a:lnTo>
                      <a:pt x="244" y="204"/>
                    </a:lnTo>
                    <a:lnTo>
                      <a:pt x="254" y="160"/>
                    </a:lnTo>
                    <a:lnTo>
                      <a:pt x="98" y="160"/>
                    </a:lnTo>
                    <a:lnTo>
                      <a:pt x="120" y="44"/>
                    </a:lnTo>
                    <a:lnTo>
                      <a:pt x="292" y="44"/>
                    </a:lnTo>
                    <a:lnTo>
                      <a:pt x="302" y="0"/>
                    </a:lnTo>
                    <a:lnTo>
                      <a:pt x="7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59" name="Freeform 128"/>
              <p:cNvSpPr/>
              <p:nvPr/>
            </p:nvSpPr>
            <p:spPr>
              <a:xfrm>
                <a:off x="976680" y="1735920"/>
                <a:ext cx="17892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497" h="393">
                    <a:moveTo>
                      <a:pt x="0" y="0"/>
                    </a:moveTo>
                    <a:lnTo>
                      <a:pt x="24" y="392"/>
                    </a:lnTo>
                    <a:lnTo>
                      <a:pt x="90" y="392"/>
                    </a:lnTo>
                    <a:lnTo>
                      <a:pt x="238" y="64"/>
                    </a:lnTo>
                    <a:lnTo>
                      <a:pt x="256" y="392"/>
                    </a:lnTo>
                    <a:lnTo>
                      <a:pt x="322" y="392"/>
                    </a:lnTo>
                    <a:lnTo>
                      <a:pt x="496" y="0"/>
                    </a:lnTo>
                    <a:lnTo>
                      <a:pt x="442" y="0"/>
                    </a:lnTo>
                    <a:lnTo>
                      <a:pt x="296" y="332"/>
                    </a:lnTo>
                    <a:lnTo>
                      <a:pt x="276" y="0"/>
                    </a:lnTo>
                    <a:lnTo>
                      <a:pt x="218" y="0"/>
                    </a:lnTo>
                    <a:lnTo>
                      <a:pt x="70" y="332"/>
                    </a:lnTo>
                    <a:lnTo>
                      <a:pt x="5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60" name="Freeform 129"/>
              <p:cNvSpPr/>
              <p:nvPr/>
            </p:nvSpPr>
            <p:spPr>
              <a:xfrm>
                <a:off x="1186200" y="164448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84" y="336"/>
                    </a:moveTo>
                    <a:cubicBezTo>
                      <a:pt x="84" y="146"/>
                      <a:pt x="132" y="54"/>
                      <a:pt x="210" y="46"/>
                    </a:cubicBezTo>
                    <a:lnTo>
                      <a:pt x="210" y="0"/>
                    </a:lnTo>
                    <a:cubicBezTo>
                      <a:pt x="80" y="6"/>
                      <a:pt x="0" y="122"/>
                      <a:pt x="0" y="336"/>
                    </a:cubicBezTo>
                    <a:cubicBezTo>
                      <a:pt x="0" y="550"/>
                      <a:pt x="80" y="666"/>
                      <a:pt x="210" y="672"/>
                    </a:cubicBezTo>
                    <a:lnTo>
                      <a:pt x="210" y="626"/>
                    </a:lnTo>
                    <a:cubicBezTo>
                      <a:pt x="132" y="616"/>
                      <a:pt x="84" y="526"/>
                      <a:pt x="84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61" name="Freeform 130"/>
              <p:cNvSpPr/>
              <p:nvPr/>
            </p:nvSpPr>
            <p:spPr>
              <a:xfrm>
                <a:off x="1306440" y="1653840"/>
                <a:ext cx="23508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653" h="515">
                    <a:moveTo>
                      <a:pt x="0" y="0"/>
                    </a:moveTo>
                    <a:lnTo>
                      <a:pt x="32" y="514"/>
                    </a:lnTo>
                    <a:lnTo>
                      <a:pt x="120" y="514"/>
                    </a:lnTo>
                    <a:lnTo>
                      <a:pt x="312" y="86"/>
                    </a:lnTo>
                    <a:lnTo>
                      <a:pt x="336" y="514"/>
                    </a:lnTo>
                    <a:lnTo>
                      <a:pt x="424" y="514"/>
                    </a:lnTo>
                    <a:lnTo>
                      <a:pt x="652" y="0"/>
                    </a:lnTo>
                    <a:lnTo>
                      <a:pt x="580" y="0"/>
                    </a:lnTo>
                    <a:lnTo>
                      <a:pt x="390" y="438"/>
                    </a:lnTo>
                    <a:lnTo>
                      <a:pt x="364" y="0"/>
                    </a:lnTo>
                    <a:lnTo>
                      <a:pt x="286" y="0"/>
                    </a:lnTo>
                    <a:lnTo>
                      <a:pt x="92" y="438"/>
                    </a:lnTo>
                    <a:lnTo>
                      <a:pt x="68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62" name="Freeform 131"/>
              <p:cNvSpPr/>
              <p:nvPr/>
            </p:nvSpPr>
            <p:spPr>
              <a:xfrm>
                <a:off x="1560600" y="164448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126" y="336"/>
                    </a:moveTo>
                    <a:cubicBezTo>
                      <a:pt x="126" y="526"/>
                      <a:pt x="78" y="616"/>
                      <a:pt x="0" y="626"/>
                    </a:cubicBezTo>
                    <a:lnTo>
                      <a:pt x="0" y="672"/>
                    </a:lnTo>
                    <a:cubicBezTo>
                      <a:pt x="130" y="666"/>
                      <a:pt x="210" y="550"/>
                      <a:pt x="210" y="336"/>
                    </a:cubicBezTo>
                    <a:cubicBezTo>
                      <a:pt x="210" y="122"/>
                      <a:pt x="130" y="6"/>
                      <a:pt x="0" y="0"/>
                    </a:cubicBezTo>
                    <a:lnTo>
                      <a:pt x="0" y="46"/>
                    </a:lnTo>
                    <a:cubicBezTo>
                      <a:pt x="78" y="54"/>
                      <a:pt x="126" y="146"/>
                      <a:pt x="126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63" name="Freeform 132"/>
              <p:cNvSpPr/>
              <p:nvPr/>
            </p:nvSpPr>
            <p:spPr>
              <a:xfrm>
                <a:off x="1731960" y="1727280"/>
                <a:ext cx="171000" cy="77400"/>
              </a:xfrm>
              <a:custGeom>
                <a:avLst/>
                <a:gdLst/>
                <a:ahLst/>
                <a:cxnLst/>
                <a:rect l="0" t="0" r="r" b="b"/>
                <a:pathLst>
                  <a:path w="475" h="215">
                    <a:moveTo>
                      <a:pt x="0" y="58"/>
                    </a:moveTo>
                    <a:lnTo>
                      <a:pt x="474" y="58"/>
                    </a:lnTo>
                    <a:lnTo>
                      <a:pt x="474" y="0"/>
                    </a:lnTo>
                    <a:lnTo>
                      <a:pt x="0" y="0"/>
                    </a:lnTo>
                    <a:lnTo>
                      <a:pt x="0" y="58"/>
                    </a:lnTo>
                    <a:moveTo>
                      <a:pt x="0" y="214"/>
                    </a:moveTo>
                    <a:lnTo>
                      <a:pt x="474" y="214"/>
                    </a:lnTo>
                    <a:lnTo>
                      <a:pt x="474" y="156"/>
                    </a:lnTo>
                    <a:lnTo>
                      <a:pt x="0" y="156"/>
                    </a:lnTo>
                    <a:lnTo>
                      <a:pt x="0" y="21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64" name="Freeform 133"/>
              <p:cNvSpPr/>
              <p:nvPr/>
            </p:nvSpPr>
            <p:spPr>
              <a:xfrm>
                <a:off x="1996920" y="1696320"/>
                <a:ext cx="134280" cy="14652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407">
                    <a:moveTo>
                      <a:pt x="308" y="168"/>
                    </a:moveTo>
                    <a:lnTo>
                      <a:pt x="80" y="168"/>
                    </a:lnTo>
                    <a:cubicBezTo>
                      <a:pt x="92" y="132"/>
                      <a:pt x="110" y="104"/>
                      <a:pt x="134" y="84"/>
                    </a:cubicBezTo>
                    <a:cubicBezTo>
                      <a:pt x="158" y="64"/>
                      <a:pt x="186" y="54"/>
                      <a:pt x="218" y="54"/>
                    </a:cubicBezTo>
                    <a:cubicBezTo>
                      <a:pt x="246" y="54"/>
                      <a:pt x="268" y="62"/>
                      <a:pt x="284" y="78"/>
                    </a:cubicBezTo>
                    <a:cubicBezTo>
                      <a:pt x="302" y="94"/>
                      <a:pt x="310" y="116"/>
                      <a:pt x="310" y="144"/>
                    </a:cubicBezTo>
                    <a:cubicBezTo>
                      <a:pt x="310" y="150"/>
                      <a:pt x="310" y="152"/>
                      <a:pt x="308" y="156"/>
                    </a:cubicBezTo>
                    <a:cubicBezTo>
                      <a:pt x="308" y="160"/>
                      <a:pt x="308" y="164"/>
                      <a:pt x="308" y="168"/>
                    </a:cubicBezTo>
                    <a:moveTo>
                      <a:pt x="362" y="218"/>
                    </a:moveTo>
                    <a:cubicBezTo>
                      <a:pt x="366" y="204"/>
                      <a:pt x="368" y="190"/>
                      <a:pt x="368" y="178"/>
                    </a:cubicBezTo>
                    <a:cubicBezTo>
                      <a:pt x="370" y="166"/>
                      <a:pt x="372" y="156"/>
                      <a:pt x="372" y="144"/>
                    </a:cubicBezTo>
                    <a:cubicBezTo>
                      <a:pt x="372" y="102"/>
                      <a:pt x="358" y="66"/>
                      <a:pt x="332" y="40"/>
                    </a:cubicBezTo>
                    <a:cubicBezTo>
                      <a:pt x="306" y="12"/>
                      <a:pt x="272" y="0"/>
                      <a:pt x="228" y="0"/>
                    </a:cubicBezTo>
                    <a:cubicBezTo>
                      <a:pt x="200" y="0"/>
                      <a:pt x="174" y="4"/>
                      <a:pt x="150" y="14"/>
                    </a:cubicBezTo>
                    <a:cubicBezTo>
                      <a:pt x="124" y="22"/>
                      <a:pt x="102" y="36"/>
                      <a:pt x="84" y="52"/>
                    </a:cubicBezTo>
                    <a:cubicBezTo>
                      <a:pt x="58" y="80"/>
                      <a:pt x="36" y="110"/>
                      <a:pt x="22" y="146"/>
                    </a:cubicBezTo>
                    <a:cubicBezTo>
                      <a:pt x="8" y="180"/>
                      <a:pt x="0" y="218"/>
                      <a:pt x="0" y="258"/>
                    </a:cubicBezTo>
                    <a:cubicBezTo>
                      <a:pt x="0" y="306"/>
                      <a:pt x="14" y="342"/>
                      <a:pt x="44" y="368"/>
                    </a:cubicBezTo>
                    <a:cubicBezTo>
                      <a:pt x="72" y="392"/>
                      <a:pt x="114" y="406"/>
                      <a:pt x="166" y="406"/>
                    </a:cubicBezTo>
                    <a:cubicBezTo>
                      <a:pt x="192" y="406"/>
                      <a:pt x="216" y="404"/>
                      <a:pt x="240" y="398"/>
                    </a:cubicBezTo>
                    <a:cubicBezTo>
                      <a:pt x="266" y="394"/>
                      <a:pt x="290" y="388"/>
                      <a:pt x="312" y="378"/>
                    </a:cubicBezTo>
                    <a:lnTo>
                      <a:pt x="324" y="316"/>
                    </a:lnTo>
                    <a:cubicBezTo>
                      <a:pt x="302" y="328"/>
                      <a:pt x="280" y="336"/>
                      <a:pt x="256" y="342"/>
                    </a:cubicBezTo>
                    <a:cubicBezTo>
                      <a:pt x="230" y="348"/>
                      <a:pt x="204" y="352"/>
                      <a:pt x="176" y="352"/>
                    </a:cubicBezTo>
                    <a:cubicBezTo>
                      <a:pt x="140" y="352"/>
                      <a:pt x="114" y="344"/>
                      <a:pt x="94" y="326"/>
                    </a:cubicBezTo>
                    <a:cubicBezTo>
                      <a:pt x="74" y="308"/>
                      <a:pt x="64" y="284"/>
                      <a:pt x="64" y="252"/>
                    </a:cubicBezTo>
                    <a:cubicBezTo>
                      <a:pt x="64" y="248"/>
                      <a:pt x="64" y="244"/>
                      <a:pt x="64" y="238"/>
                    </a:cubicBezTo>
                    <a:cubicBezTo>
                      <a:pt x="66" y="234"/>
                      <a:pt x="66" y="226"/>
                      <a:pt x="68" y="218"/>
                    </a:cubicBezTo>
                    <a:lnTo>
                      <a:pt x="362" y="21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65" name="Freeform 134"/>
              <p:cNvSpPr/>
              <p:nvPr/>
            </p:nvSpPr>
            <p:spPr>
              <a:xfrm>
                <a:off x="2164680" y="1592640"/>
                <a:ext cx="17892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497" h="393">
                    <a:moveTo>
                      <a:pt x="0" y="0"/>
                    </a:moveTo>
                    <a:lnTo>
                      <a:pt x="24" y="392"/>
                    </a:lnTo>
                    <a:lnTo>
                      <a:pt x="90" y="392"/>
                    </a:lnTo>
                    <a:lnTo>
                      <a:pt x="238" y="64"/>
                    </a:lnTo>
                    <a:lnTo>
                      <a:pt x="256" y="392"/>
                    </a:lnTo>
                    <a:lnTo>
                      <a:pt x="322" y="392"/>
                    </a:lnTo>
                    <a:lnTo>
                      <a:pt x="496" y="0"/>
                    </a:lnTo>
                    <a:lnTo>
                      <a:pt x="442" y="0"/>
                    </a:lnTo>
                    <a:lnTo>
                      <a:pt x="296" y="332"/>
                    </a:lnTo>
                    <a:lnTo>
                      <a:pt x="276" y="0"/>
                    </a:lnTo>
                    <a:lnTo>
                      <a:pt x="218" y="0"/>
                    </a:lnTo>
                    <a:lnTo>
                      <a:pt x="70" y="332"/>
                    </a:lnTo>
                    <a:lnTo>
                      <a:pt x="5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66" name="Freeform 135"/>
              <p:cNvSpPr/>
              <p:nvPr/>
            </p:nvSpPr>
            <p:spPr>
              <a:xfrm>
                <a:off x="2347560" y="1669680"/>
                <a:ext cx="140040" cy="16920"/>
              </a:xfrm>
              <a:custGeom>
                <a:avLst/>
                <a:gdLst/>
                <a:ahLst/>
                <a:cxnLst/>
                <a:rect l="0" t="0" r="r" b="b"/>
                <a:pathLst>
                  <a:path w="389" h="47">
                    <a:moveTo>
                      <a:pt x="0" y="46"/>
                    </a:moveTo>
                    <a:lnTo>
                      <a:pt x="388" y="46"/>
                    </a:lnTo>
                    <a:lnTo>
                      <a:pt x="388" y="0"/>
                    </a:lnTo>
                    <a:lnTo>
                      <a:pt x="0" y="0"/>
                    </a:lnTo>
                    <a:lnTo>
                      <a:pt x="0" y="4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67" name="Freeform 136"/>
              <p:cNvSpPr/>
              <p:nvPr/>
            </p:nvSpPr>
            <p:spPr>
              <a:xfrm>
                <a:off x="2505240" y="1592640"/>
                <a:ext cx="12924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59" h="393">
                    <a:moveTo>
                      <a:pt x="180" y="52"/>
                    </a:moveTo>
                    <a:lnTo>
                      <a:pt x="288" y="346"/>
                    </a:lnTo>
                    <a:lnTo>
                      <a:pt x="70" y="346"/>
                    </a:lnTo>
                    <a:lnTo>
                      <a:pt x="180" y="52"/>
                    </a:lnTo>
                    <a:moveTo>
                      <a:pt x="358" y="392"/>
                    </a:moveTo>
                    <a:lnTo>
                      <a:pt x="210" y="0"/>
                    </a:lnTo>
                    <a:lnTo>
                      <a:pt x="150" y="0"/>
                    </a:lnTo>
                    <a:lnTo>
                      <a:pt x="0" y="392"/>
                    </a:lnTo>
                    <a:lnTo>
                      <a:pt x="358" y="39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68" name="Freeform 137"/>
              <p:cNvSpPr/>
              <p:nvPr/>
            </p:nvSpPr>
            <p:spPr>
              <a:xfrm>
                <a:off x="2644920" y="1592640"/>
                <a:ext cx="1090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0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52" y="392"/>
                    </a:lnTo>
                    <a:lnTo>
                      <a:pt x="90" y="204"/>
                    </a:lnTo>
                    <a:lnTo>
                      <a:pt x="244" y="204"/>
                    </a:lnTo>
                    <a:lnTo>
                      <a:pt x="254" y="160"/>
                    </a:lnTo>
                    <a:lnTo>
                      <a:pt x="98" y="160"/>
                    </a:lnTo>
                    <a:lnTo>
                      <a:pt x="120" y="44"/>
                    </a:lnTo>
                    <a:lnTo>
                      <a:pt x="292" y="44"/>
                    </a:lnTo>
                    <a:lnTo>
                      <a:pt x="302" y="0"/>
                    </a:lnTo>
                    <a:lnTo>
                      <a:pt x="7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69" name="Freeform 138"/>
              <p:cNvSpPr/>
              <p:nvPr/>
            </p:nvSpPr>
            <p:spPr>
              <a:xfrm>
                <a:off x="2761560" y="1648800"/>
                <a:ext cx="104040" cy="115560"/>
              </a:xfrm>
              <a:custGeom>
                <a:avLst/>
                <a:gdLst/>
                <a:ahLst/>
                <a:cxnLst/>
                <a:rect l="0" t="0" r="r" b="b"/>
                <a:pathLst>
                  <a:path w="289" h="321">
                    <a:moveTo>
                      <a:pt x="212" y="268"/>
                    </a:moveTo>
                    <a:cubicBezTo>
                      <a:pt x="202" y="274"/>
                      <a:pt x="188" y="280"/>
                      <a:pt x="174" y="282"/>
                    </a:cubicBezTo>
                    <a:cubicBezTo>
                      <a:pt x="162" y="286"/>
                      <a:pt x="146" y="286"/>
                      <a:pt x="132" y="286"/>
                    </a:cubicBezTo>
                    <a:cubicBezTo>
                      <a:pt x="104" y="286"/>
                      <a:pt x="82" y="280"/>
                      <a:pt x="66" y="266"/>
                    </a:cubicBezTo>
                    <a:cubicBezTo>
                      <a:pt x="52" y="250"/>
                      <a:pt x="44" y="228"/>
                      <a:pt x="44" y="200"/>
                    </a:cubicBezTo>
                    <a:cubicBezTo>
                      <a:pt x="44" y="180"/>
                      <a:pt x="48" y="158"/>
                      <a:pt x="54" y="138"/>
                    </a:cubicBezTo>
                    <a:cubicBezTo>
                      <a:pt x="60" y="118"/>
                      <a:pt x="70" y="100"/>
                      <a:pt x="80" y="86"/>
                    </a:cubicBezTo>
                    <a:cubicBezTo>
                      <a:pt x="94" y="68"/>
                      <a:pt x="108" y="54"/>
                      <a:pt x="124" y="46"/>
                    </a:cubicBezTo>
                    <a:cubicBezTo>
                      <a:pt x="142" y="38"/>
                      <a:pt x="160" y="34"/>
                      <a:pt x="184" y="34"/>
                    </a:cubicBezTo>
                    <a:cubicBezTo>
                      <a:pt x="202" y="34"/>
                      <a:pt x="220" y="38"/>
                      <a:pt x="236" y="44"/>
                    </a:cubicBezTo>
                    <a:cubicBezTo>
                      <a:pt x="254" y="50"/>
                      <a:pt x="268" y="62"/>
                      <a:pt x="280" y="74"/>
                    </a:cubicBezTo>
                    <a:lnTo>
                      <a:pt x="288" y="30"/>
                    </a:lnTo>
                    <a:cubicBezTo>
                      <a:pt x="272" y="20"/>
                      <a:pt x="256" y="12"/>
                      <a:pt x="238" y="8"/>
                    </a:cubicBezTo>
                    <a:cubicBezTo>
                      <a:pt x="220" y="2"/>
                      <a:pt x="202" y="0"/>
                      <a:pt x="182" y="0"/>
                    </a:cubicBezTo>
                    <a:cubicBezTo>
                      <a:pt x="160" y="0"/>
                      <a:pt x="142" y="2"/>
                      <a:pt x="124" y="8"/>
                    </a:cubicBezTo>
                    <a:cubicBezTo>
                      <a:pt x="106" y="14"/>
                      <a:pt x="90" y="24"/>
                      <a:pt x="76" y="36"/>
                    </a:cubicBezTo>
                    <a:cubicBezTo>
                      <a:pt x="52" y="54"/>
                      <a:pt x="34" y="78"/>
                      <a:pt x="20" y="108"/>
                    </a:cubicBezTo>
                    <a:cubicBezTo>
                      <a:pt x="6" y="136"/>
                      <a:pt x="0" y="166"/>
                      <a:pt x="0" y="198"/>
                    </a:cubicBezTo>
                    <a:cubicBezTo>
                      <a:pt x="0" y="238"/>
                      <a:pt x="12" y="266"/>
                      <a:pt x="32" y="288"/>
                    </a:cubicBezTo>
                    <a:cubicBezTo>
                      <a:pt x="54" y="310"/>
                      <a:pt x="84" y="320"/>
                      <a:pt x="124" y="320"/>
                    </a:cubicBezTo>
                    <a:cubicBezTo>
                      <a:pt x="146" y="320"/>
                      <a:pt x="168" y="318"/>
                      <a:pt x="190" y="312"/>
                    </a:cubicBezTo>
                    <a:cubicBezTo>
                      <a:pt x="212" y="308"/>
                      <a:pt x="232" y="300"/>
                      <a:pt x="250" y="290"/>
                    </a:cubicBezTo>
                    <a:lnTo>
                      <a:pt x="276" y="154"/>
                    </a:lnTo>
                    <a:lnTo>
                      <a:pt x="166" y="154"/>
                    </a:lnTo>
                    <a:lnTo>
                      <a:pt x="160" y="188"/>
                    </a:lnTo>
                    <a:lnTo>
                      <a:pt x="228" y="188"/>
                    </a:lnTo>
                    <a:lnTo>
                      <a:pt x="212" y="26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70" name="Freeform 139"/>
              <p:cNvSpPr/>
              <p:nvPr/>
            </p:nvSpPr>
            <p:spPr>
              <a:xfrm>
                <a:off x="2882520" y="1648800"/>
                <a:ext cx="104040" cy="115560"/>
              </a:xfrm>
              <a:custGeom>
                <a:avLst/>
                <a:gdLst/>
                <a:ahLst/>
                <a:cxnLst/>
                <a:rect l="0" t="0" r="r" b="b"/>
                <a:pathLst>
                  <a:path w="289" h="321">
                    <a:moveTo>
                      <a:pt x="212" y="268"/>
                    </a:moveTo>
                    <a:cubicBezTo>
                      <a:pt x="202" y="274"/>
                      <a:pt x="188" y="280"/>
                      <a:pt x="174" y="282"/>
                    </a:cubicBezTo>
                    <a:cubicBezTo>
                      <a:pt x="162" y="286"/>
                      <a:pt x="146" y="286"/>
                      <a:pt x="132" y="286"/>
                    </a:cubicBezTo>
                    <a:cubicBezTo>
                      <a:pt x="104" y="286"/>
                      <a:pt x="82" y="280"/>
                      <a:pt x="66" y="266"/>
                    </a:cubicBezTo>
                    <a:cubicBezTo>
                      <a:pt x="52" y="250"/>
                      <a:pt x="44" y="228"/>
                      <a:pt x="44" y="200"/>
                    </a:cubicBezTo>
                    <a:cubicBezTo>
                      <a:pt x="44" y="180"/>
                      <a:pt x="48" y="158"/>
                      <a:pt x="54" y="138"/>
                    </a:cubicBezTo>
                    <a:cubicBezTo>
                      <a:pt x="60" y="118"/>
                      <a:pt x="70" y="100"/>
                      <a:pt x="80" y="86"/>
                    </a:cubicBezTo>
                    <a:cubicBezTo>
                      <a:pt x="94" y="68"/>
                      <a:pt x="108" y="54"/>
                      <a:pt x="124" y="46"/>
                    </a:cubicBezTo>
                    <a:cubicBezTo>
                      <a:pt x="142" y="38"/>
                      <a:pt x="160" y="34"/>
                      <a:pt x="184" y="34"/>
                    </a:cubicBezTo>
                    <a:cubicBezTo>
                      <a:pt x="202" y="34"/>
                      <a:pt x="220" y="38"/>
                      <a:pt x="236" y="44"/>
                    </a:cubicBezTo>
                    <a:cubicBezTo>
                      <a:pt x="254" y="50"/>
                      <a:pt x="268" y="62"/>
                      <a:pt x="280" y="74"/>
                    </a:cubicBezTo>
                    <a:lnTo>
                      <a:pt x="288" y="30"/>
                    </a:lnTo>
                    <a:cubicBezTo>
                      <a:pt x="272" y="20"/>
                      <a:pt x="256" y="12"/>
                      <a:pt x="238" y="8"/>
                    </a:cubicBezTo>
                    <a:cubicBezTo>
                      <a:pt x="220" y="2"/>
                      <a:pt x="202" y="0"/>
                      <a:pt x="182" y="0"/>
                    </a:cubicBezTo>
                    <a:cubicBezTo>
                      <a:pt x="160" y="0"/>
                      <a:pt x="142" y="2"/>
                      <a:pt x="124" y="8"/>
                    </a:cubicBezTo>
                    <a:cubicBezTo>
                      <a:pt x="106" y="14"/>
                      <a:pt x="90" y="24"/>
                      <a:pt x="76" y="36"/>
                    </a:cubicBezTo>
                    <a:cubicBezTo>
                      <a:pt x="52" y="54"/>
                      <a:pt x="34" y="78"/>
                      <a:pt x="20" y="108"/>
                    </a:cubicBezTo>
                    <a:cubicBezTo>
                      <a:pt x="6" y="136"/>
                      <a:pt x="0" y="166"/>
                      <a:pt x="0" y="198"/>
                    </a:cubicBezTo>
                    <a:cubicBezTo>
                      <a:pt x="0" y="238"/>
                      <a:pt x="12" y="266"/>
                      <a:pt x="32" y="288"/>
                    </a:cubicBezTo>
                    <a:cubicBezTo>
                      <a:pt x="54" y="310"/>
                      <a:pt x="84" y="320"/>
                      <a:pt x="124" y="320"/>
                    </a:cubicBezTo>
                    <a:cubicBezTo>
                      <a:pt x="146" y="320"/>
                      <a:pt x="168" y="318"/>
                      <a:pt x="190" y="312"/>
                    </a:cubicBezTo>
                    <a:cubicBezTo>
                      <a:pt x="212" y="308"/>
                      <a:pt x="232" y="300"/>
                      <a:pt x="250" y="290"/>
                    </a:cubicBezTo>
                    <a:lnTo>
                      <a:pt x="276" y="154"/>
                    </a:lnTo>
                    <a:lnTo>
                      <a:pt x="166" y="154"/>
                    </a:lnTo>
                    <a:lnTo>
                      <a:pt x="160" y="188"/>
                    </a:lnTo>
                    <a:lnTo>
                      <a:pt x="228" y="188"/>
                    </a:lnTo>
                    <a:lnTo>
                      <a:pt x="212" y="26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71" name="Freeform 140"/>
              <p:cNvSpPr/>
              <p:nvPr/>
            </p:nvSpPr>
            <p:spPr>
              <a:xfrm>
                <a:off x="3001320" y="1650960"/>
                <a:ext cx="92520" cy="111960"/>
              </a:xfrm>
              <a:custGeom>
                <a:avLst/>
                <a:gdLst/>
                <a:ahLst/>
                <a:cxnLst/>
                <a:rect l="0" t="0" r="r" b="b"/>
                <a:pathLst>
                  <a:path w="257" h="311">
                    <a:moveTo>
                      <a:pt x="60" y="0"/>
                    </a:moveTo>
                    <a:lnTo>
                      <a:pt x="0" y="310"/>
                    </a:lnTo>
                    <a:lnTo>
                      <a:pt x="200" y="310"/>
                    </a:lnTo>
                    <a:lnTo>
                      <a:pt x="206" y="274"/>
                    </a:lnTo>
                    <a:lnTo>
                      <a:pt x="48" y="274"/>
                    </a:lnTo>
                    <a:lnTo>
                      <a:pt x="70" y="162"/>
                    </a:lnTo>
                    <a:lnTo>
                      <a:pt x="218" y="162"/>
                    </a:lnTo>
                    <a:lnTo>
                      <a:pt x="226" y="126"/>
                    </a:lnTo>
                    <a:lnTo>
                      <a:pt x="78" y="126"/>
                    </a:lnTo>
                    <a:lnTo>
                      <a:pt x="96" y="36"/>
                    </a:lnTo>
                    <a:lnTo>
                      <a:pt x="250" y="36"/>
                    </a:lnTo>
                    <a:lnTo>
                      <a:pt x="256" y="0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72" name="Freeform 141"/>
              <p:cNvSpPr/>
              <p:nvPr/>
            </p:nvSpPr>
            <p:spPr>
              <a:xfrm>
                <a:off x="3130200" y="1653840"/>
                <a:ext cx="14652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407" h="515">
                    <a:moveTo>
                      <a:pt x="100" y="0"/>
                    </a:moveTo>
                    <a:lnTo>
                      <a:pt x="0" y="514"/>
                    </a:lnTo>
                    <a:lnTo>
                      <a:pt x="70" y="514"/>
                    </a:lnTo>
                    <a:lnTo>
                      <a:pt x="110" y="308"/>
                    </a:lnTo>
                    <a:lnTo>
                      <a:pt x="198" y="308"/>
                    </a:lnTo>
                    <a:cubicBezTo>
                      <a:pt x="264" y="308"/>
                      <a:pt x="314" y="292"/>
                      <a:pt x="352" y="260"/>
                    </a:cubicBezTo>
                    <a:cubicBezTo>
                      <a:pt x="388" y="230"/>
                      <a:pt x="406" y="184"/>
                      <a:pt x="406" y="128"/>
                    </a:cubicBezTo>
                    <a:cubicBezTo>
                      <a:pt x="406" y="86"/>
                      <a:pt x="394" y="54"/>
                      <a:pt x="368" y="32"/>
                    </a:cubicBezTo>
                    <a:cubicBezTo>
                      <a:pt x="344" y="10"/>
                      <a:pt x="308" y="0"/>
                      <a:pt x="262" y="0"/>
                    </a:cubicBezTo>
                    <a:lnTo>
                      <a:pt x="100" y="0"/>
                    </a:lnTo>
                    <a:moveTo>
                      <a:pt x="158" y="58"/>
                    </a:moveTo>
                    <a:lnTo>
                      <a:pt x="250" y="58"/>
                    </a:lnTo>
                    <a:cubicBezTo>
                      <a:pt x="276" y="58"/>
                      <a:pt x="296" y="64"/>
                      <a:pt x="310" y="76"/>
                    </a:cubicBezTo>
                    <a:cubicBezTo>
                      <a:pt x="324" y="90"/>
                      <a:pt x="332" y="110"/>
                      <a:pt x="332" y="134"/>
                    </a:cubicBezTo>
                    <a:cubicBezTo>
                      <a:pt x="332" y="170"/>
                      <a:pt x="322" y="200"/>
                      <a:pt x="300" y="220"/>
                    </a:cubicBezTo>
                    <a:cubicBezTo>
                      <a:pt x="280" y="240"/>
                      <a:pt x="248" y="250"/>
                      <a:pt x="210" y="250"/>
                    </a:cubicBezTo>
                    <a:lnTo>
                      <a:pt x="122" y="250"/>
                    </a:lnTo>
                    <a:lnTo>
                      <a:pt x="158" y="5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73" name="Freeform 142"/>
              <p:cNvSpPr/>
              <p:nvPr/>
            </p:nvSpPr>
            <p:spPr>
              <a:xfrm>
                <a:off x="3286440" y="1735920"/>
                <a:ext cx="1162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2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138" y="392"/>
                    </a:lnTo>
                    <a:cubicBezTo>
                      <a:pt x="188" y="392"/>
                      <a:pt x="228" y="380"/>
                      <a:pt x="258" y="358"/>
                    </a:cubicBezTo>
                    <a:cubicBezTo>
                      <a:pt x="288" y="334"/>
                      <a:pt x="302" y="302"/>
                      <a:pt x="302" y="264"/>
                    </a:cubicBezTo>
                    <a:cubicBezTo>
                      <a:pt x="302" y="240"/>
                      <a:pt x="296" y="222"/>
                      <a:pt x="286" y="208"/>
                    </a:cubicBezTo>
                    <a:cubicBezTo>
                      <a:pt x="274" y="194"/>
                      <a:pt x="258" y="186"/>
                      <a:pt x="236" y="180"/>
                    </a:cubicBezTo>
                    <a:cubicBezTo>
                      <a:pt x="262" y="176"/>
                      <a:pt x="282" y="166"/>
                      <a:pt x="298" y="148"/>
                    </a:cubicBezTo>
                    <a:cubicBezTo>
                      <a:pt x="314" y="128"/>
                      <a:pt x="322" y="108"/>
                      <a:pt x="322" y="82"/>
                    </a:cubicBezTo>
                    <a:cubicBezTo>
                      <a:pt x="322" y="54"/>
                      <a:pt x="312" y="34"/>
                      <a:pt x="294" y="20"/>
                    </a:cubicBezTo>
                    <a:cubicBezTo>
                      <a:pt x="276" y="6"/>
                      <a:pt x="248" y="0"/>
                      <a:pt x="212" y="0"/>
                    </a:cubicBezTo>
                    <a:lnTo>
                      <a:pt x="76" y="0"/>
                    </a:lnTo>
                    <a:moveTo>
                      <a:pt x="90" y="204"/>
                    </a:moveTo>
                    <a:lnTo>
                      <a:pt x="174" y="204"/>
                    </a:lnTo>
                    <a:cubicBezTo>
                      <a:pt x="200" y="204"/>
                      <a:pt x="218" y="210"/>
                      <a:pt x="230" y="218"/>
                    </a:cubicBezTo>
                    <a:cubicBezTo>
                      <a:pt x="240" y="228"/>
                      <a:pt x="246" y="244"/>
                      <a:pt x="246" y="264"/>
                    </a:cubicBezTo>
                    <a:cubicBezTo>
                      <a:pt x="246" y="290"/>
                      <a:pt x="238" y="312"/>
                      <a:pt x="220" y="326"/>
                    </a:cubicBezTo>
                    <a:cubicBezTo>
                      <a:pt x="204" y="340"/>
                      <a:pt x="178" y="348"/>
                      <a:pt x="146" y="348"/>
                    </a:cubicBezTo>
                    <a:lnTo>
                      <a:pt x="62" y="348"/>
                    </a:lnTo>
                    <a:lnTo>
                      <a:pt x="90" y="204"/>
                    </a:lnTo>
                    <a:moveTo>
                      <a:pt x="120" y="44"/>
                    </a:moveTo>
                    <a:lnTo>
                      <a:pt x="198" y="44"/>
                    </a:lnTo>
                    <a:cubicBezTo>
                      <a:pt x="222" y="44"/>
                      <a:pt x="240" y="48"/>
                      <a:pt x="250" y="56"/>
                    </a:cubicBezTo>
                    <a:cubicBezTo>
                      <a:pt x="260" y="62"/>
                      <a:pt x="266" y="76"/>
                      <a:pt x="266" y="92"/>
                    </a:cubicBezTo>
                    <a:cubicBezTo>
                      <a:pt x="266" y="114"/>
                      <a:pt x="258" y="132"/>
                      <a:pt x="242" y="144"/>
                    </a:cubicBezTo>
                    <a:cubicBezTo>
                      <a:pt x="226" y="156"/>
                      <a:pt x="204" y="162"/>
                      <a:pt x="176" y="162"/>
                    </a:cubicBezTo>
                    <a:lnTo>
                      <a:pt x="98" y="162"/>
                    </a:lnTo>
                    <a:lnTo>
                      <a:pt x="120" y="4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74" name="Freeform 143"/>
              <p:cNvSpPr/>
              <p:nvPr/>
            </p:nvSpPr>
            <p:spPr>
              <a:xfrm>
                <a:off x="3436920" y="1735920"/>
                <a:ext cx="17892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497" h="393">
                    <a:moveTo>
                      <a:pt x="0" y="0"/>
                    </a:moveTo>
                    <a:lnTo>
                      <a:pt x="24" y="392"/>
                    </a:lnTo>
                    <a:lnTo>
                      <a:pt x="90" y="392"/>
                    </a:lnTo>
                    <a:lnTo>
                      <a:pt x="238" y="64"/>
                    </a:lnTo>
                    <a:lnTo>
                      <a:pt x="256" y="392"/>
                    </a:lnTo>
                    <a:lnTo>
                      <a:pt x="322" y="392"/>
                    </a:lnTo>
                    <a:lnTo>
                      <a:pt x="496" y="0"/>
                    </a:lnTo>
                    <a:lnTo>
                      <a:pt x="442" y="0"/>
                    </a:lnTo>
                    <a:lnTo>
                      <a:pt x="296" y="332"/>
                    </a:lnTo>
                    <a:lnTo>
                      <a:pt x="276" y="0"/>
                    </a:lnTo>
                    <a:lnTo>
                      <a:pt x="218" y="0"/>
                    </a:lnTo>
                    <a:lnTo>
                      <a:pt x="70" y="332"/>
                    </a:lnTo>
                    <a:lnTo>
                      <a:pt x="5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75" name="Freeform 144"/>
              <p:cNvSpPr/>
              <p:nvPr/>
            </p:nvSpPr>
            <p:spPr>
              <a:xfrm>
                <a:off x="3647160" y="164448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84" y="336"/>
                    </a:moveTo>
                    <a:cubicBezTo>
                      <a:pt x="84" y="146"/>
                      <a:pt x="132" y="54"/>
                      <a:pt x="210" y="46"/>
                    </a:cubicBezTo>
                    <a:lnTo>
                      <a:pt x="210" y="0"/>
                    </a:lnTo>
                    <a:cubicBezTo>
                      <a:pt x="80" y="6"/>
                      <a:pt x="0" y="122"/>
                      <a:pt x="0" y="336"/>
                    </a:cubicBezTo>
                    <a:cubicBezTo>
                      <a:pt x="0" y="550"/>
                      <a:pt x="80" y="666"/>
                      <a:pt x="210" y="672"/>
                    </a:cubicBezTo>
                    <a:lnTo>
                      <a:pt x="210" y="626"/>
                    </a:lnTo>
                    <a:cubicBezTo>
                      <a:pt x="132" y="616"/>
                      <a:pt x="84" y="526"/>
                      <a:pt x="84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76" name="Freeform 145"/>
              <p:cNvSpPr/>
              <p:nvPr/>
            </p:nvSpPr>
            <p:spPr>
              <a:xfrm>
                <a:off x="3742920" y="1754640"/>
                <a:ext cx="183960" cy="21960"/>
              </a:xfrm>
              <a:custGeom>
                <a:avLst/>
                <a:gdLst/>
                <a:ahLst/>
                <a:cxnLst/>
                <a:rect l="0" t="0" r="r" b="b"/>
                <a:pathLst>
                  <a:path w="511" h="61">
                    <a:moveTo>
                      <a:pt x="0" y="60"/>
                    </a:moveTo>
                    <a:lnTo>
                      <a:pt x="510" y="60"/>
                    </a:lnTo>
                    <a:lnTo>
                      <a:pt x="510" y="0"/>
                    </a:lnTo>
                    <a:lnTo>
                      <a:pt x="0" y="0"/>
                    </a:lnTo>
                    <a:lnTo>
                      <a:pt x="0" y="6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77" name="Freeform 146"/>
              <p:cNvSpPr/>
              <p:nvPr/>
            </p:nvSpPr>
            <p:spPr>
              <a:xfrm>
                <a:off x="3972600" y="1653840"/>
                <a:ext cx="23508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653" h="515">
                    <a:moveTo>
                      <a:pt x="0" y="0"/>
                    </a:moveTo>
                    <a:lnTo>
                      <a:pt x="32" y="514"/>
                    </a:lnTo>
                    <a:lnTo>
                      <a:pt x="120" y="514"/>
                    </a:lnTo>
                    <a:lnTo>
                      <a:pt x="312" y="86"/>
                    </a:lnTo>
                    <a:lnTo>
                      <a:pt x="336" y="514"/>
                    </a:lnTo>
                    <a:lnTo>
                      <a:pt x="424" y="514"/>
                    </a:lnTo>
                    <a:lnTo>
                      <a:pt x="652" y="0"/>
                    </a:lnTo>
                    <a:lnTo>
                      <a:pt x="580" y="0"/>
                    </a:lnTo>
                    <a:lnTo>
                      <a:pt x="390" y="438"/>
                    </a:lnTo>
                    <a:lnTo>
                      <a:pt x="364" y="0"/>
                    </a:lnTo>
                    <a:lnTo>
                      <a:pt x="286" y="0"/>
                    </a:lnTo>
                    <a:lnTo>
                      <a:pt x="92" y="438"/>
                    </a:lnTo>
                    <a:lnTo>
                      <a:pt x="68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578" name="Freeform 147"/>
              <p:cNvSpPr/>
              <p:nvPr/>
            </p:nvSpPr>
            <p:spPr>
              <a:xfrm>
                <a:off x="4226760" y="164448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126" y="336"/>
                    </a:moveTo>
                    <a:cubicBezTo>
                      <a:pt x="126" y="526"/>
                      <a:pt x="78" y="616"/>
                      <a:pt x="0" y="626"/>
                    </a:cubicBezTo>
                    <a:lnTo>
                      <a:pt x="0" y="672"/>
                    </a:lnTo>
                    <a:cubicBezTo>
                      <a:pt x="130" y="666"/>
                      <a:pt x="210" y="550"/>
                      <a:pt x="210" y="336"/>
                    </a:cubicBezTo>
                    <a:cubicBezTo>
                      <a:pt x="210" y="122"/>
                      <a:pt x="130" y="6"/>
                      <a:pt x="0" y="0"/>
                    </a:cubicBezTo>
                    <a:lnTo>
                      <a:pt x="0" y="46"/>
                    </a:lnTo>
                    <a:cubicBezTo>
                      <a:pt x="78" y="54"/>
                      <a:pt x="126" y="146"/>
                      <a:pt x="126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  <p:sp>
          <p:nvSpPr>
            <p:cNvPr id="3579" name="CustomShape 148"/>
            <p:cNvSpPr/>
            <p:nvPr/>
          </p:nvSpPr>
          <p:spPr>
            <a:xfrm>
              <a:off x="581040" y="1520280"/>
              <a:ext cx="4172040" cy="46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580" name="CustomShape 149"/>
          <p:cNvSpPr/>
          <p:nvPr/>
        </p:nvSpPr>
        <p:spPr>
          <a:xfrm>
            <a:off x="1728360" y="2555007"/>
            <a:ext cx="1692000" cy="468000"/>
          </a:xfrm>
          <a:prstGeom prst="rect">
            <a:avLst/>
          </a:prstGeom>
          <a:solidFill>
            <a:srgbClr val="03809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marL="36000" algn="ctr"/>
            <a:r>
              <a:rPr lang="en-GB" sz="2000" b="0" strike="noStrike" spc="-1">
                <a:latin typeface="Calibri"/>
              </a:rPr>
              <a:t>Standard TCR</a:t>
            </a:r>
          </a:p>
        </p:txBody>
      </p:sp>
      <p:sp>
        <p:nvSpPr>
          <p:cNvPr id="3581" name="TextShape 150"/>
          <p:cNvSpPr txBox="1"/>
          <p:nvPr/>
        </p:nvSpPr>
        <p:spPr>
          <a:xfrm>
            <a:off x="252000" y="111086"/>
            <a:ext cx="7775280" cy="6771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 dirty="0" err="1">
                <a:solidFill>
                  <a:srgbClr val="F3BC19"/>
                </a:solidFill>
                <a:latin typeface="Calibri"/>
              </a:rPr>
              <a:t>Dicke</a:t>
            </a:r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 model: TCR </a:t>
            </a:r>
            <a:r>
              <a:rPr lang="en-US" sz="4400" b="1" spc="-1" dirty="0">
                <a:solidFill>
                  <a:srgbClr val="F3BC19"/>
                </a:solidFill>
                <a:latin typeface="Calibri"/>
              </a:rPr>
              <a:t>for τ≈</a:t>
            </a:r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1 </a:t>
            </a:r>
            <a:r>
              <a:rPr lang="en-US" sz="4400" b="1" strike="noStrike" spc="-1" dirty="0" err="1">
                <a:solidFill>
                  <a:srgbClr val="F3BC19"/>
                </a:solidFill>
                <a:latin typeface="Calibri"/>
              </a:rPr>
              <a:t>μs</a:t>
            </a:r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 </a:t>
            </a:r>
          </a:p>
        </p:txBody>
      </p:sp>
      <p:grpSp>
        <p:nvGrpSpPr>
          <p:cNvPr id="3582" name="Group 151"/>
          <p:cNvGrpSpPr/>
          <p:nvPr/>
        </p:nvGrpSpPr>
        <p:grpSpPr>
          <a:xfrm>
            <a:off x="200160" y="5877720"/>
            <a:ext cx="3532320" cy="253440"/>
            <a:chOff x="200160" y="5877720"/>
            <a:chExt cx="3532320" cy="253440"/>
          </a:xfrm>
        </p:grpSpPr>
        <p:sp>
          <p:nvSpPr>
            <p:cNvPr id="3583" name="Freeform 152"/>
            <p:cNvSpPr/>
            <p:nvPr/>
          </p:nvSpPr>
          <p:spPr>
            <a:xfrm>
              <a:off x="200160" y="5877720"/>
              <a:ext cx="3532680" cy="253800"/>
            </a:xfrm>
            <a:custGeom>
              <a:avLst/>
              <a:gdLst/>
              <a:ahLst/>
              <a:cxnLst/>
              <a:rect l="0" t="0" r="r" b="b"/>
              <a:pathLst>
                <a:path w="9813" h="705">
                  <a:moveTo>
                    <a:pt x="4905" y="704"/>
                  </a:moveTo>
                  <a:lnTo>
                    <a:pt x="0" y="704"/>
                  </a:lnTo>
                  <a:lnTo>
                    <a:pt x="0" y="0"/>
                  </a:lnTo>
                  <a:lnTo>
                    <a:pt x="9812" y="0"/>
                  </a:lnTo>
                  <a:lnTo>
                    <a:pt x="9812" y="704"/>
                  </a:lnTo>
                  <a:lnTo>
                    <a:pt x="4905" y="704"/>
                  </a:lnTo>
                </a:path>
              </a:pathLst>
            </a:custGeom>
            <a:noFill/>
            <a:ln w="15840">
              <a:noFill/>
            </a:ln>
          </p:spPr>
        </p:sp>
        <p:sp>
          <p:nvSpPr>
            <p:cNvPr id="3584" name="Freeform 153"/>
            <p:cNvSpPr/>
            <p:nvPr/>
          </p:nvSpPr>
          <p:spPr>
            <a:xfrm>
              <a:off x="207720" y="5955480"/>
              <a:ext cx="120240" cy="167400"/>
            </a:xfrm>
            <a:custGeom>
              <a:avLst/>
              <a:gdLst/>
              <a:ahLst/>
              <a:cxnLst/>
              <a:rect l="0" t="0" r="r" b="b"/>
              <a:pathLst>
                <a:path w="334" h="465">
                  <a:moveTo>
                    <a:pt x="2" y="434"/>
                  </a:moveTo>
                  <a:cubicBezTo>
                    <a:pt x="0" y="442"/>
                    <a:pt x="0" y="443"/>
                    <a:pt x="0" y="445"/>
                  </a:cubicBezTo>
                  <a:cubicBezTo>
                    <a:pt x="0" y="456"/>
                    <a:pt x="8" y="464"/>
                    <a:pt x="19" y="464"/>
                  </a:cubicBezTo>
                  <a:cubicBezTo>
                    <a:pt x="35" y="464"/>
                    <a:pt x="43" y="451"/>
                    <a:pt x="45" y="450"/>
                  </a:cubicBezTo>
                  <a:cubicBezTo>
                    <a:pt x="48" y="443"/>
                    <a:pt x="70" y="349"/>
                    <a:pt x="90" y="272"/>
                  </a:cubicBezTo>
                  <a:cubicBezTo>
                    <a:pt x="104" y="301"/>
                    <a:pt x="126" y="320"/>
                    <a:pt x="160" y="320"/>
                  </a:cubicBezTo>
                  <a:cubicBezTo>
                    <a:pt x="242" y="320"/>
                    <a:pt x="333" y="221"/>
                    <a:pt x="333" y="115"/>
                  </a:cubicBezTo>
                  <a:cubicBezTo>
                    <a:pt x="333" y="40"/>
                    <a:pt x="286" y="0"/>
                    <a:pt x="235" y="0"/>
                  </a:cubicBezTo>
                  <a:cubicBezTo>
                    <a:pt x="166" y="0"/>
                    <a:pt x="93" y="70"/>
                    <a:pt x="72" y="157"/>
                  </a:cubicBezTo>
                  <a:lnTo>
                    <a:pt x="2" y="434"/>
                  </a:lnTo>
                  <a:moveTo>
                    <a:pt x="158" y="304"/>
                  </a:moveTo>
                  <a:cubicBezTo>
                    <a:pt x="109" y="304"/>
                    <a:pt x="98" y="248"/>
                    <a:pt x="98" y="242"/>
                  </a:cubicBezTo>
                  <a:cubicBezTo>
                    <a:pt x="98" y="238"/>
                    <a:pt x="102" y="224"/>
                    <a:pt x="104" y="214"/>
                  </a:cubicBezTo>
                  <a:cubicBezTo>
                    <a:pt x="123" y="136"/>
                    <a:pt x="131" y="110"/>
                    <a:pt x="146" y="83"/>
                  </a:cubicBezTo>
                  <a:cubicBezTo>
                    <a:pt x="176" y="30"/>
                    <a:pt x="211" y="16"/>
                    <a:pt x="234" y="16"/>
                  </a:cubicBezTo>
                  <a:cubicBezTo>
                    <a:pt x="259" y="16"/>
                    <a:pt x="283" y="35"/>
                    <a:pt x="283" y="85"/>
                  </a:cubicBezTo>
                  <a:cubicBezTo>
                    <a:pt x="283" y="123"/>
                    <a:pt x="262" y="203"/>
                    <a:pt x="243" y="237"/>
                  </a:cubicBezTo>
                  <a:cubicBezTo>
                    <a:pt x="219" y="282"/>
                    <a:pt x="186" y="304"/>
                    <a:pt x="158" y="304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85" name="Freeform 154"/>
            <p:cNvSpPr/>
            <p:nvPr/>
          </p:nvSpPr>
          <p:spPr>
            <a:xfrm>
              <a:off x="345960" y="5983560"/>
              <a:ext cx="42840" cy="122400"/>
            </a:xfrm>
            <a:custGeom>
              <a:avLst/>
              <a:gdLst/>
              <a:ahLst/>
              <a:cxnLst/>
              <a:rect l="0" t="0" r="r" b="b"/>
              <a:pathLst>
                <a:path w="119" h="340">
                  <a:moveTo>
                    <a:pt x="118" y="0"/>
                  </a:moveTo>
                  <a:lnTo>
                    <a:pt x="69" y="0"/>
                  </a:lnTo>
                  <a:lnTo>
                    <a:pt x="58" y="50"/>
                  </a:lnTo>
                  <a:lnTo>
                    <a:pt x="107" y="50"/>
                  </a:lnTo>
                  <a:lnTo>
                    <a:pt x="118" y="0"/>
                  </a:lnTo>
                  <a:moveTo>
                    <a:pt x="0" y="339"/>
                  </a:moveTo>
                  <a:lnTo>
                    <a:pt x="42" y="339"/>
                  </a:lnTo>
                  <a:lnTo>
                    <a:pt x="88" y="120"/>
                  </a:lnTo>
                  <a:lnTo>
                    <a:pt x="46" y="120"/>
                  </a:lnTo>
                  <a:lnTo>
                    <a:pt x="0" y="339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86" name="Freeform 155"/>
            <p:cNvSpPr/>
            <p:nvPr/>
          </p:nvSpPr>
          <p:spPr>
            <a:xfrm>
              <a:off x="390960" y="6025320"/>
              <a:ext cx="81000" cy="81720"/>
            </a:xfrm>
            <a:custGeom>
              <a:avLst/>
              <a:gdLst/>
              <a:ahLst/>
              <a:cxnLst/>
              <a:rect l="0" t="0" r="r" b="b"/>
              <a:pathLst>
                <a:path w="225" h="227">
                  <a:moveTo>
                    <a:pt x="221" y="77"/>
                  </a:moveTo>
                  <a:cubicBezTo>
                    <a:pt x="222" y="69"/>
                    <a:pt x="224" y="62"/>
                    <a:pt x="224" y="51"/>
                  </a:cubicBezTo>
                  <a:cubicBezTo>
                    <a:pt x="224" y="8"/>
                    <a:pt x="192" y="0"/>
                    <a:pt x="165" y="0"/>
                  </a:cubicBezTo>
                  <a:cubicBezTo>
                    <a:pt x="136" y="0"/>
                    <a:pt x="107" y="11"/>
                    <a:pt x="80" y="37"/>
                  </a:cubicBezTo>
                  <a:lnTo>
                    <a:pt x="88" y="2"/>
                  </a:lnTo>
                  <a:lnTo>
                    <a:pt x="48" y="2"/>
                  </a:lnTo>
                  <a:lnTo>
                    <a:pt x="0" y="226"/>
                  </a:lnTo>
                  <a:lnTo>
                    <a:pt x="43" y="226"/>
                  </a:lnTo>
                  <a:lnTo>
                    <a:pt x="66" y="122"/>
                  </a:lnTo>
                  <a:cubicBezTo>
                    <a:pt x="72" y="91"/>
                    <a:pt x="75" y="75"/>
                    <a:pt x="91" y="56"/>
                  </a:cubicBezTo>
                  <a:cubicBezTo>
                    <a:pt x="104" y="40"/>
                    <a:pt x="118" y="32"/>
                    <a:pt x="136" y="32"/>
                  </a:cubicBezTo>
                  <a:cubicBezTo>
                    <a:pt x="162" y="32"/>
                    <a:pt x="179" y="42"/>
                    <a:pt x="179" y="66"/>
                  </a:cubicBezTo>
                  <a:cubicBezTo>
                    <a:pt x="179" y="72"/>
                    <a:pt x="179" y="74"/>
                    <a:pt x="178" y="77"/>
                  </a:cubicBezTo>
                  <a:lnTo>
                    <a:pt x="146" y="226"/>
                  </a:lnTo>
                  <a:lnTo>
                    <a:pt x="189" y="226"/>
                  </a:lnTo>
                  <a:lnTo>
                    <a:pt x="221" y="77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87" name="Freeform 156"/>
            <p:cNvSpPr/>
            <p:nvPr/>
          </p:nvSpPr>
          <p:spPr>
            <a:xfrm>
              <a:off x="488160" y="5983560"/>
              <a:ext cx="42840" cy="122400"/>
            </a:xfrm>
            <a:custGeom>
              <a:avLst/>
              <a:gdLst/>
              <a:ahLst/>
              <a:cxnLst/>
              <a:rect l="0" t="0" r="r" b="b"/>
              <a:pathLst>
                <a:path w="119" h="340">
                  <a:moveTo>
                    <a:pt x="118" y="0"/>
                  </a:moveTo>
                  <a:lnTo>
                    <a:pt x="69" y="0"/>
                  </a:lnTo>
                  <a:lnTo>
                    <a:pt x="58" y="50"/>
                  </a:lnTo>
                  <a:lnTo>
                    <a:pt x="107" y="50"/>
                  </a:lnTo>
                  <a:lnTo>
                    <a:pt x="118" y="0"/>
                  </a:lnTo>
                  <a:moveTo>
                    <a:pt x="0" y="339"/>
                  </a:moveTo>
                  <a:lnTo>
                    <a:pt x="42" y="339"/>
                  </a:lnTo>
                  <a:lnTo>
                    <a:pt x="88" y="120"/>
                  </a:lnTo>
                  <a:lnTo>
                    <a:pt x="46" y="120"/>
                  </a:lnTo>
                  <a:lnTo>
                    <a:pt x="0" y="339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88" name="Freeform 157"/>
            <p:cNvSpPr/>
            <p:nvPr/>
          </p:nvSpPr>
          <p:spPr>
            <a:xfrm>
              <a:off x="632880" y="5973840"/>
              <a:ext cx="169200" cy="61560"/>
            </a:xfrm>
            <a:custGeom>
              <a:avLst/>
              <a:gdLst/>
              <a:ahLst/>
              <a:cxnLst/>
              <a:rect l="0" t="0" r="r" b="b"/>
              <a:pathLst>
                <a:path w="470" h="171">
                  <a:moveTo>
                    <a:pt x="445" y="29"/>
                  </a:moveTo>
                  <a:cubicBezTo>
                    <a:pt x="456" y="29"/>
                    <a:pt x="469" y="29"/>
                    <a:pt x="469" y="14"/>
                  </a:cubicBezTo>
                  <a:cubicBezTo>
                    <a:pt x="469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3" y="0"/>
                    <a:pt x="0" y="0"/>
                    <a:pt x="0" y="14"/>
                  </a:cubicBezTo>
                  <a:cubicBezTo>
                    <a:pt x="0" y="29"/>
                    <a:pt x="13" y="29"/>
                    <a:pt x="24" y="29"/>
                  </a:cubicBezTo>
                  <a:lnTo>
                    <a:pt x="445" y="29"/>
                  </a:lnTo>
                  <a:moveTo>
                    <a:pt x="446" y="170"/>
                  </a:moveTo>
                  <a:cubicBezTo>
                    <a:pt x="456" y="170"/>
                    <a:pt x="469" y="170"/>
                    <a:pt x="469" y="157"/>
                  </a:cubicBezTo>
                  <a:cubicBezTo>
                    <a:pt x="469" y="142"/>
                    <a:pt x="456" y="142"/>
                    <a:pt x="445" y="142"/>
                  </a:cubicBezTo>
                  <a:lnTo>
                    <a:pt x="24" y="142"/>
                  </a:lnTo>
                  <a:cubicBezTo>
                    <a:pt x="13" y="142"/>
                    <a:pt x="0" y="142"/>
                    <a:pt x="0" y="157"/>
                  </a:cubicBezTo>
                  <a:cubicBezTo>
                    <a:pt x="0" y="170"/>
                    <a:pt x="13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89" name="Freeform 158"/>
            <p:cNvSpPr/>
            <p:nvPr/>
          </p:nvSpPr>
          <p:spPr>
            <a:xfrm>
              <a:off x="893160" y="5955480"/>
              <a:ext cx="120240" cy="167400"/>
            </a:xfrm>
            <a:custGeom>
              <a:avLst/>
              <a:gdLst/>
              <a:ahLst/>
              <a:cxnLst/>
              <a:rect l="0" t="0" r="r" b="b"/>
              <a:pathLst>
                <a:path w="334" h="465">
                  <a:moveTo>
                    <a:pt x="2" y="434"/>
                  </a:moveTo>
                  <a:cubicBezTo>
                    <a:pt x="0" y="442"/>
                    <a:pt x="0" y="443"/>
                    <a:pt x="0" y="445"/>
                  </a:cubicBezTo>
                  <a:cubicBezTo>
                    <a:pt x="0" y="456"/>
                    <a:pt x="8" y="464"/>
                    <a:pt x="19" y="464"/>
                  </a:cubicBezTo>
                  <a:cubicBezTo>
                    <a:pt x="35" y="464"/>
                    <a:pt x="43" y="451"/>
                    <a:pt x="45" y="450"/>
                  </a:cubicBezTo>
                  <a:cubicBezTo>
                    <a:pt x="48" y="443"/>
                    <a:pt x="70" y="349"/>
                    <a:pt x="90" y="272"/>
                  </a:cubicBezTo>
                  <a:cubicBezTo>
                    <a:pt x="104" y="301"/>
                    <a:pt x="126" y="320"/>
                    <a:pt x="160" y="320"/>
                  </a:cubicBezTo>
                  <a:cubicBezTo>
                    <a:pt x="242" y="320"/>
                    <a:pt x="333" y="221"/>
                    <a:pt x="333" y="115"/>
                  </a:cubicBezTo>
                  <a:cubicBezTo>
                    <a:pt x="333" y="40"/>
                    <a:pt x="286" y="0"/>
                    <a:pt x="235" y="0"/>
                  </a:cubicBezTo>
                  <a:cubicBezTo>
                    <a:pt x="166" y="0"/>
                    <a:pt x="93" y="70"/>
                    <a:pt x="72" y="157"/>
                  </a:cubicBezTo>
                  <a:lnTo>
                    <a:pt x="2" y="434"/>
                  </a:lnTo>
                  <a:moveTo>
                    <a:pt x="158" y="304"/>
                  </a:moveTo>
                  <a:cubicBezTo>
                    <a:pt x="109" y="304"/>
                    <a:pt x="98" y="248"/>
                    <a:pt x="98" y="242"/>
                  </a:cubicBezTo>
                  <a:cubicBezTo>
                    <a:pt x="98" y="238"/>
                    <a:pt x="102" y="224"/>
                    <a:pt x="104" y="214"/>
                  </a:cubicBezTo>
                  <a:cubicBezTo>
                    <a:pt x="123" y="136"/>
                    <a:pt x="131" y="110"/>
                    <a:pt x="146" y="83"/>
                  </a:cubicBezTo>
                  <a:cubicBezTo>
                    <a:pt x="176" y="30"/>
                    <a:pt x="211" y="16"/>
                    <a:pt x="234" y="16"/>
                  </a:cubicBezTo>
                  <a:cubicBezTo>
                    <a:pt x="259" y="16"/>
                    <a:pt x="283" y="35"/>
                    <a:pt x="283" y="85"/>
                  </a:cubicBezTo>
                  <a:cubicBezTo>
                    <a:pt x="283" y="123"/>
                    <a:pt x="262" y="203"/>
                    <a:pt x="243" y="237"/>
                  </a:cubicBezTo>
                  <a:cubicBezTo>
                    <a:pt x="219" y="282"/>
                    <a:pt x="186" y="304"/>
                    <a:pt x="158" y="304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90" name="Freeform 159"/>
            <p:cNvSpPr/>
            <p:nvPr/>
          </p:nvSpPr>
          <p:spPr>
            <a:xfrm>
              <a:off x="1040040" y="5980680"/>
              <a:ext cx="113400" cy="127800"/>
            </a:xfrm>
            <a:custGeom>
              <a:avLst/>
              <a:gdLst/>
              <a:ahLst/>
              <a:cxnLst/>
              <a:rect l="0" t="0" r="r" b="b"/>
              <a:pathLst>
                <a:path w="315" h="355">
                  <a:moveTo>
                    <a:pt x="314" y="24"/>
                  </a:moveTo>
                  <a:cubicBezTo>
                    <a:pt x="280" y="5"/>
                    <a:pt x="251" y="0"/>
                    <a:pt x="213" y="0"/>
                  </a:cubicBezTo>
                  <a:cubicBezTo>
                    <a:pt x="102" y="0"/>
                    <a:pt x="0" y="104"/>
                    <a:pt x="0" y="214"/>
                  </a:cubicBezTo>
                  <a:cubicBezTo>
                    <a:pt x="0" y="296"/>
                    <a:pt x="58" y="354"/>
                    <a:pt x="139" y="354"/>
                  </a:cubicBezTo>
                  <a:cubicBezTo>
                    <a:pt x="179" y="354"/>
                    <a:pt x="218" y="344"/>
                    <a:pt x="253" y="330"/>
                  </a:cubicBezTo>
                  <a:lnTo>
                    <a:pt x="282" y="200"/>
                  </a:lnTo>
                  <a:lnTo>
                    <a:pt x="170" y="200"/>
                  </a:lnTo>
                  <a:lnTo>
                    <a:pt x="163" y="234"/>
                  </a:lnTo>
                  <a:lnTo>
                    <a:pt x="230" y="234"/>
                  </a:lnTo>
                  <a:lnTo>
                    <a:pt x="214" y="309"/>
                  </a:lnTo>
                  <a:cubicBezTo>
                    <a:pt x="192" y="314"/>
                    <a:pt x="170" y="318"/>
                    <a:pt x="146" y="318"/>
                  </a:cubicBezTo>
                  <a:cubicBezTo>
                    <a:pt x="85" y="318"/>
                    <a:pt x="51" y="269"/>
                    <a:pt x="51" y="213"/>
                  </a:cubicBezTo>
                  <a:cubicBezTo>
                    <a:pt x="51" y="128"/>
                    <a:pt x="118" y="34"/>
                    <a:pt x="208" y="34"/>
                  </a:cubicBezTo>
                  <a:cubicBezTo>
                    <a:pt x="246" y="34"/>
                    <a:pt x="269" y="43"/>
                    <a:pt x="296" y="69"/>
                  </a:cubicBezTo>
                  <a:lnTo>
                    <a:pt x="314" y="24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91" name="Freeform 160"/>
            <p:cNvSpPr/>
            <p:nvPr/>
          </p:nvSpPr>
          <p:spPr>
            <a:xfrm>
              <a:off x="1165320" y="5980680"/>
              <a:ext cx="113400" cy="127800"/>
            </a:xfrm>
            <a:custGeom>
              <a:avLst/>
              <a:gdLst/>
              <a:ahLst/>
              <a:cxnLst/>
              <a:rect l="0" t="0" r="r" b="b"/>
              <a:pathLst>
                <a:path w="315" h="355">
                  <a:moveTo>
                    <a:pt x="314" y="24"/>
                  </a:moveTo>
                  <a:cubicBezTo>
                    <a:pt x="280" y="5"/>
                    <a:pt x="251" y="0"/>
                    <a:pt x="213" y="0"/>
                  </a:cubicBezTo>
                  <a:cubicBezTo>
                    <a:pt x="102" y="0"/>
                    <a:pt x="0" y="104"/>
                    <a:pt x="0" y="214"/>
                  </a:cubicBezTo>
                  <a:cubicBezTo>
                    <a:pt x="0" y="296"/>
                    <a:pt x="58" y="354"/>
                    <a:pt x="139" y="354"/>
                  </a:cubicBezTo>
                  <a:cubicBezTo>
                    <a:pt x="179" y="354"/>
                    <a:pt x="218" y="344"/>
                    <a:pt x="253" y="330"/>
                  </a:cubicBezTo>
                  <a:lnTo>
                    <a:pt x="282" y="200"/>
                  </a:lnTo>
                  <a:lnTo>
                    <a:pt x="170" y="200"/>
                  </a:lnTo>
                  <a:lnTo>
                    <a:pt x="163" y="234"/>
                  </a:lnTo>
                  <a:lnTo>
                    <a:pt x="230" y="234"/>
                  </a:lnTo>
                  <a:lnTo>
                    <a:pt x="214" y="309"/>
                  </a:lnTo>
                  <a:cubicBezTo>
                    <a:pt x="192" y="314"/>
                    <a:pt x="170" y="318"/>
                    <a:pt x="146" y="318"/>
                  </a:cubicBezTo>
                  <a:cubicBezTo>
                    <a:pt x="85" y="318"/>
                    <a:pt x="51" y="269"/>
                    <a:pt x="51" y="213"/>
                  </a:cubicBezTo>
                  <a:cubicBezTo>
                    <a:pt x="51" y="128"/>
                    <a:pt x="118" y="34"/>
                    <a:pt x="208" y="34"/>
                  </a:cubicBezTo>
                  <a:cubicBezTo>
                    <a:pt x="246" y="34"/>
                    <a:pt x="269" y="43"/>
                    <a:pt x="296" y="69"/>
                  </a:cubicBezTo>
                  <a:lnTo>
                    <a:pt x="314" y="24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92" name="Freeform 161"/>
            <p:cNvSpPr/>
            <p:nvPr/>
          </p:nvSpPr>
          <p:spPr>
            <a:xfrm>
              <a:off x="1284840" y="5983200"/>
              <a:ext cx="111960" cy="123120"/>
            </a:xfrm>
            <a:custGeom>
              <a:avLst/>
              <a:gdLst/>
              <a:ahLst/>
              <a:cxnLst/>
              <a:rect l="0" t="0" r="r" b="b"/>
              <a:pathLst>
                <a:path w="311" h="342">
                  <a:moveTo>
                    <a:pt x="85" y="181"/>
                  </a:moveTo>
                  <a:lnTo>
                    <a:pt x="256" y="181"/>
                  </a:lnTo>
                  <a:lnTo>
                    <a:pt x="264" y="147"/>
                  </a:lnTo>
                  <a:lnTo>
                    <a:pt x="91" y="147"/>
                  </a:lnTo>
                  <a:lnTo>
                    <a:pt x="115" y="34"/>
                  </a:lnTo>
                  <a:lnTo>
                    <a:pt x="187" y="34"/>
                  </a:lnTo>
                  <a:cubicBezTo>
                    <a:pt x="194" y="34"/>
                    <a:pt x="200" y="35"/>
                    <a:pt x="205" y="35"/>
                  </a:cubicBezTo>
                  <a:lnTo>
                    <a:pt x="302" y="35"/>
                  </a:lnTo>
                  <a:lnTo>
                    <a:pt x="310" y="0"/>
                  </a:lnTo>
                  <a:lnTo>
                    <a:pt x="72" y="0"/>
                  </a:lnTo>
                  <a:lnTo>
                    <a:pt x="0" y="341"/>
                  </a:lnTo>
                  <a:lnTo>
                    <a:pt x="245" y="341"/>
                  </a:lnTo>
                  <a:lnTo>
                    <a:pt x="253" y="302"/>
                  </a:lnTo>
                  <a:lnTo>
                    <a:pt x="208" y="302"/>
                  </a:lnTo>
                  <a:cubicBezTo>
                    <a:pt x="166" y="302"/>
                    <a:pt x="125" y="304"/>
                    <a:pt x="83" y="304"/>
                  </a:cubicBezTo>
                  <a:lnTo>
                    <a:pt x="58" y="304"/>
                  </a:lnTo>
                  <a:lnTo>
                    <a:pt x="85" y="181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93" name="Freeform 162"/>
            <p:cNvSpPr/>
            <p:nvPr/>
          </p:nvSpPr>
          <p:spPr>
            <a:xfrm>
              <a:off x="1433880" y="5877720"/>
              <a:ext cx="64800" cy="253800"/>
            </a:xfrm>
            <a:custGeom>
              <a:avLst/>
              <a:gdLst/>
              <a:ahLst/>
              <a:cxnLst/>
              <a:rect l="0" t="0" r="r" b="b"/>
              <a:pathLst>
                <a:path w="180" h="705">
                  <a:moveTo>
                    <a:pt x="136" y="0"/>
                  </a:moveTo>
                  <a:cubicBezTo>
                    <a:pt x="114" y="21"/>
                    <a:pt x="66" y="64"/>
                    <a:pt x="34" y="150"/>
                  </a:cubicBezTo>
                  <a:cubicBezTo>
                    <a:pt x="5" y="226"/>
                    <a:pt x="0" y="301"/>
                    <a:pt x="0" y="352"/>
                  </a:cubicBezTo>
                  <a:cubicBezTo>
                    <a:pt x="0" y="579"/>
                    <a:pt x="102" y="674"/>
                    <a:pt x="136" y="704"/>
                  </a:cubicBezTo>
                  <a:lnTo>
                    <a:pt x="179" y="704"/>
                  </a:lnTo>
                  <a:cubicBezTo>
                    <a:pt x="146" y="670"/>
                    <a:pt x="56" y="579"/>
                    <a:pt x="56" y="352"/>
                  </a:cubicBezTo>
                  <a:cubicBezTo>
                    <a:pt x="56" y="314"/>
                    <a:pt x="58" y="230"/>
                    <a:pt x="86" y="147"/>
                  </a:cubicBezTo>
                  <a:cubicBezTo>
                    <a:pt x="115" y="66"/>
                    <a:pt x="157" y="24"/>
                    <a:pt x="179" y="0"/>
                  </a:cubicBezTo>
                  <a:lnTo>
                    <a:pt x="136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94" name="Freeform 163"/>
            <p:cNvSpPr/>
            <p:nvPr/>
          </p:nvSpPr>
          <p:spPr>
            <a:xfrm>
              <a:off x="1519560" y="5888520"/>
              <a:ext cx="138600" cy="228600"/>
            </a:xfrm>
            <a:custGeom>
              <a:avLst/>
              <a:gdLst/>
              <a:ahLst/>
              <a:cxnLst/>
              <a:rect l="0" t="0" r="r" b="b"/>
              <a:pathLst>
                <a:path w="385" h="635">
                  <a:moveTo>
                    <a:pt x="384" y="96"/>
                  </a:moveTo>
                  <a:cubicBezTo>
                    <a:pt x="384" y="43"/>
                    <a:pt x="346" y="0"/>
                    <a:pt x="288" y="0"/>
                  </a:cubicBezTo>
                  <a:cubicBezTo>
                    <a:pt x="248" y="0"/>
                    <a:pt x="229" y="11"/>
                    <a:pt x="203" y="29"/>
                  </a:cubicBezTo>
                  <a:cubicBezTo>
                    <a:pt x="165" y="58"/>
                    <a:pt x="126" y="126"/>
                    <a:pt x="112" y="179"/>
                  </a:cubicBezTo>
                  <a:lnTo>
                    <a:pt x="0" y="627"/>
                  </a:lnTo>
                  <a:cubicBezTo>
                    <a:pt x="0" y="630"/>
                    <a:pt x="3" y="634"/>
                    <a:pt x="8" y="634"/>
                  </a:cubicBezTo>
                  <a:cubicBezTo>
                    <a:pt x="14" y="634"/>
                    <a:pt x="16" y="634"/>
                    <a:pt x="18" y="630"/>
                  </a:cubicBezTo>
                  <a:lnTo>
                    <a:pt x="67" y="437"/>
                  </a:lnTo>
                  <a:cubicBezTo>
                    <a:pt x="80" y="478"/>
                    <a:pt x="110" y="504"/>
                    <a:pt x="163" y="504"/>
                  </a:cubicBezTo>
                  <a:cubicBezTo>
                    <a:pt x="214" y="504"/>
                    <a:pt x="267" y="480"/>
                    <a:pt x="299" y="450"/>
                  </a:cubicBezTo>
                  <a:cubicBezTo>
                    <a:pt x="333" y="416"/>
                    <a:pt x="355" y="371"/>
                    <a:pt x="355" y="320"/>
                  </a:cubicBezTo>
                  <a:cubicBezTo>
                    <a:pt x="355" y="269"/>
                    <a:pt x="330" y="232"/>
                    <a:pt x="304" y="214"/>
                  </a:cubicBezTo>
                  <a:cubicBezTo>
                    <a:pt x="344" y="190"/>
                    <a:pt x="384" y="147"/>
                    <a:pt x="384" y="96"/>
                  </a:cubicBezTo>
                  <a:moveTo>
                    <a:pt x="258" y="213"/>
                  </a:moveTo>
                  <a:cubicBezTo>
                    <a:pt x="248" y="218"/>
                    <a:pt x="240" y="219"/>
                    <a:pt x="224" y="219"/>
                  </a:cubicBezTo>
                  <a:cubicBezTo>
                    <a:pt x="214" y="219"/>
                    <a:pt x="200" y="219"/>
                    <a:pt x="192" y="216"/>
                  </a:cubicBezTo>
                  <a:cubicBezTo>
                    <a:pt x="194" y="208"/>
                    <a:pt x="219" y="210"/>
                    <a:pt x="227" y="210"/>
                  </a:cubicBezTo>
                  <a:cubicBezTo>
                    <a:pt x="242" y="210"/>
                    <a:pt x="248" y="210"/>
                    <a:pt x="258" y="213"/>
                  </a:cubicBezTo>
                  <a:moveTo>
                    <a:pt x="346" y="80"/>
                  </a:moveTo>
                  <a:cubicBezTo>
                    <a:pt x="346" y="130"/>
                    <a:pt x="318" y="181"/>
                    <a:pt x="282" y="202"/>
                  </a:cubicBezTo>
                  <a:cubicBezTo>
                    <a:pt x="262" y="195"/>
                    <a:pt x="248" y="194"/>
                    <a:pt x="227" y="194"/>
                  </a:cubicBezTo>
                  <a:cubicBezTo>
                    <a:pt x="213" y="194"/>
                    <a:pt x="173" y="194"/>
                    <a:pt x="173" y="216"/>
                  </a:cubicBezTo>
                  <a:cubicBezTo>
                    <a:pt x="173" y="237"/>
                    <a:pt x="210" y="234"/>
                    <a:pt x="222" y="234"/>
                  </a:cubicBezTo>
                  <a:cubicBezTo>
                    <a:pt x="248" y="234"/>
                    <a:pt x="259" y="234"/>
                    <a:pt x="280" y="224"/>
                  </a:cubicBezTo>
                  <a:cubicBezTo>
                    <a:pt x="307" y="250"/>
                    <a:pt x="310" y="272"/>
                    <a:pt x="310" y="304"/>
                  </a:cubicBezTo>
                  <a:cubicBezTo>
                    <a:pt x="312" y="346"/>
                    <a:pt x="294" y="398"/>
                    <a:pt x="275" y="426"/>
                  </a:cubicBezTo>
                  <a:cubicBezTo>
                    <a:pt x="248" y="464"/>
                    <a:pt x="200" y="490"/>
                    <a:pt x="160" y="490"/>
                  </a:cubicBezTo>
                  <a:cubicBezTo>
                    <a:pt x="107" y="490"/>
                    <a:pt x="80" y="448"/>
                    <a:pt x="80" y="398"/>
                  </a:cubicBezTo>
                  <a:cubicBezTo>
                    <a:pt x="80" y="390"/>
                    <a:pt x="80" y="381"/>
                    <a:pt x="83" y="366"/>
                  </a:cubicBezTo>
                  <a:lnTo>
                    <a:pt x="128" y="189"/>
                  </a:lnTo>
                  <a:cubicBezTo>
                    <a:pt x="144" y="128"/>
                    <a:pt x="195" y="16"/>
                    <a:pt x="280" y="16"/>
                  </a:cubicBezTo>
                  <a:cubicBezTo>
                    <a:pt x="320" y="16"/>
                    <a:pt x="346" y="38"/>
                    <a:pt x="346" y="80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95" name="Freeform 164"/>
            <p:cNvSpPr/>
            <p:nvPr/>
          </p:nvSpPr>
          <p:spPr>
            <a:xfrm>
              <a:off x="1752840" y="5973840"/>
              <a:ext cx="169200" cy="61560"/>
            </a:xfrm>
            <a:custGeom>
              <a:avLst/>
              <a:gdLst/>
              <a:ahLst/>
              <a:cxnLst/>
              <a:rect l="0" t="0" r="r" b="b"/>
              <a:pathLst>
                <a:path w="470" h="171">
                  <a:moveTo>
                    <a:pt x="445" y="29"/>
                  </a:moveTo>
                  <a:cubicBezTo>
                    <a:pt x="456" y="29"/>
                    <a:pt x="469" y="29"/>
                    <a:pt x="469" y="14"/>
                  </a:cubicBezTo>
                  <a:cubicBezTo>
                    <a:pt x="469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3" y="0"/>
                    <a:pt x="0" y="0"/>
                    <a:pt x="0" y="14"/>
                  </a:cubicBezTo>
                  <a:cubicBezTo>
                    <a:pt x="0" y="29"/>
                    <a:pt x="13" y="29"/>
                    <a:pt x="24" y="29"/>
                  </a:cubicBezTo>
                  <a:lnTo>
                    <a:pt x="445" y="29"/>
                  </a:lnTo>
                  <a:moveTo>
                    <a:pt x="446" y="170"/>
                  </a:moveTo>
                  <a:cubicBezTo>
                    <a:pt x="456" y="170"/>
                    <a:pt x="469" y="170"/>
                    <a:pt x="469" y="157"/>
                  </a:cubicBezTo>
                  <a:cubicBezTo>
                    <a:pt x="469" y="142"/>
                    <a:pt x="456" y="142"/>
                    <a:pt x="445" y="142"/>
                  </a:cubicBezTo>
                  <a:lnTo>
                    <a:pt x="24" y="142"/>
                  </a:lnTo>
                  <a:cubicBezTo>
                    <a:pt x="13" y="142"/>
                    <a:pt x="0" y="142"/>
                    <a:pt x="0" y="157"/>
                  </a:cubicBezTo>
                  <a:cubicBezTo>
                    <a:pt x="0" y="170"/>
                    <a:pt x="13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96" name="Freeform 165"/>
            <p:cNvSpPr/>
            <p:nvPr/>
          </p:nvSpPr>
          <p:spPr>
            <a:xfrm>
              <a:off x="2016720" y="5896080"/>
              <a:ext cx="105840" cy="178200"/>
            </a:xfrm>
            <a:custGeom>
              <a:avLst/>
              <a:gdLst/>
              <a:ahLst/>
              <a:cxnLst/>
              <a:rect l="0" t="0" r="r" b="b"/>
              <a:pathLst>
                <a:path w="294" h="495">
                  <a:moveTo>
                    <a:pt x="293" y="248"/>
                  </a:moveTo>
                  <a:cubicBezTo>
                    <a:pt x="293" y="192"/>
                    <a:pt x="291" y="126"/>
                    <a:pt x="261" y="70"/>
                  </a:cubicBezTo>
                  <a:cubicBezTo>
                    <a:pt x="232" y="18"/>
                    <a:pt x="182" y="0"/>
                    <a:pt x="147" y="0"/>
                  </a:cubicBezTo>
                  <a:cubicBezTo>
                    <a:pt x="106" y="0"/>
                    <a:pt x="56" y="19"/>
                    <a:pt x="27" y="82"/>
                  </a:cubicBezTo>
                  <a:cubicBezTo>
                    <a:pt x="3" y="133"/>
                    <a:pt x="0" y="192"/>
                    <a:pt x="0" y="248"/>
                  </a:cubicBezTo>
                  <a:cubicBezTo>
                    <a:pt x="0" y="304"/>
                    <a:pt x="3" y="355"/>
                    <a:pt x="24" y="406"/>
                  </a:cubicBezTo>
                  <a:cubicBezTo>
                    <a:pt x="53" y="475"/>
                    <a:pt x="106" y="494"/>
                    <a:pt x="146" y="494"/>
                  </a:cubicBezTo>
                  <a:cubicBezTo>
                    <a:pt x="198" y="494"/>
                    <a:pt x="243" y="464"/>
                    <a:pt x="266" y="416"/>
                  </a:cubicBezTo>
                  <a:cubicBezTo>
                    <a:pt x="286" y="370"/>
                    <a:pt x="293" y="323"/>
                    <a:pt x="293" y="248"/>
                  </a:cubicBezTo>
                  <a:moveTo>
                    <a:pt x="147" y="451"/>
                  </a:moveTo>
                  <a:cubicBezTo>
                    <a:pt x="110" y="451"/>
                    <a:pt x="82" y="424"/>
                    <a:pt x="67" y="373"/>
                  </a:cubicBezTo>
                  <a:cubicBezTo>
                    <a:pt x="56" y="333"/>
                    <a:pt x="54" y="294"/>
                    <a:pt x="54" y="240"/>
                  </a:cubicBezTo>
                  <a:cubicBezTo>
                    <a:pt x="54" y="195"/>
                    <a:pt x="54" y="154"/>
                    <a:pt x="67" y="114"/>
                  </a:cubicBezTo>
                  <a:cubicBezTo>
                    <a:pt x="72" y="101"/>
                    <a:pt x="90" y="43"/>
                    <a:pt x="146" y="43"/>
                  </a:cubicBezTo>
                  <a:cubicBezTo>
                    <a:pt x="202" y="43"/>
                    <a:pt x="219" y="96"/>
                    <a:pt x="224" y="109"/>
                  </a:cubicBezTo>
                  <a:cubicBezTo>
                    <a:pt x="238" y="149"/>
                    <a:pt x="238" y="197"/>
                    <a:pt x="238" y="240"/>
                  </a:cubicBezTo>
                  <a:cubicBezTo>
                    <a:pt x="238" y="286"/>
                    <a:pt x="238" y="331"/>
                    <a:pt x="226" y="374"/>
                  </a:cubicBezTo>
                  <a:cubicBezTo>
                    <a:pt x="206" y="440"/>
                    <a:pt x="170" y="451"/>
                    <a:pt x="147" y="451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97" name="Freeform 166"/>
            <p:cNvSpPr/>
            <p:nvPr/>
          </p:nvSpPr>
          <p:spPr>
            <a:xfrm>
              <a:off x="2156760" y="6046560"/>
              <a:ext cx="21600" cy="21600"/>
            </a:xfrm>
            <a:custGeom>
              <a:avLst/>
              <a:gdLst/>
              <a:ahLst/>
              <a:cxnLst/>
              <a:rect l="0" t="0" r="r" b="b"/>
              <a:pathLst>
                <a:path w="60" h="60">
                  <a:moveTo>
                    <a:pt x="59" y="0"/>
                  </a:moveTo>
                  <a:lnTo>
                    <a:pt x="0" y="0"/>
                  </a:lnTo>
                  <a:lnTo>
                    <a:pt x="0" y="59"/>
                  </a:lnTo>
                  <a:lnTo>
                    <a:pt x="59" y="59"/>
                  </a:lnTo>
                  <a:lnTo>
                    <a:pt x="59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98" name="Freeform 167"/>
            <p:cNvSpPr/>
            <p:nvPr/>
          </p:nvSpPr>
          <p:spPr>
            <a:xfrm>
              <a:off x="2225160" y="5896080"/>
              <a:ext cx="85680" cy="172440"/>
            </a:xfrm>
            <a:custGeom>
              <a:avLst/>
              <a:gdLst/>
              <a:ahLst/>
              <a:cxnLst/>
              <a:rect l="0" t="0" r="r" b="b"/>
              <a:pathLst>
                <a:path w="238" h="479">
                  <a:moveTo>
                    <a:pt x="149" y="0"/>
                  </a:moveTo>
                  <a:lnTo>
                    <a:pt x="134" y="0"/>
                  </a:lnTo>
                  <a:cubicBezTo>
                    <a:pt x="93" y="43"/>
                    <a:pt x="34" y="45"/>
                    <a:pt x="0" y="46"/>
                  </a:cubicBezTo>
                  <a:lnTo>
                    <a:pt x="0" y="88"/>
                  </a:lnTo>
                  <a:cubicBezTo>
                    <a:pt x="24" y="86"/>
                    <a:pt x="58" y="85"/>
                    <a:pt x="93" y="70"/>
                  </a:cubicBezTo>
                  <a:lnTo>
                    <a:pt x="93" y="437"/>
                  </a:lnTo>
                  <a:lnTo>
                    <a:pt x="5" y="437"/>
                  </a:lnTo>
                  <a:lnTo>
                    <a:pt x="5" y="478"/>
                  </a:lnTo>
                  <a:lnTo>
                    <a:pt x="237" y="478"/>
                  </a:lnTo>
                  <a:lnTo>
                    <a:pt x="237" y="437"/>
                  </a:lnTo>
                  <a:lnTo>
                    <a:pt x="149" y="437"/>
                  </a:lnTo>
                  <a:lnTo>
                    <a:pt x="149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599" name="Freeform 168"/>
            <p:cNvSpPr/>
            <p:nvPr/>
          </p:nvSpPr>
          <p:spPr>
            <a:xfrm>
              <a:off x="2353680" y="6046560"/>
              <a:ext cx="21600" cy="53280"/>
            </a:xfrm>
            <a:custGeom>
              <a:avLst/>
              <a:gdLst/>
              <a:ahLst/>
              <a:cxnLst/>
              <a:rect l="0" t="0" r="r" b="b"/>
              <a:pathLst>
                <a:path w="60" h="148">
                  <a:moveTo>
                    <a:pt x="59" y="58"/>
                  </a:moveTo>
                  <a:lnTo>
                    <a:pt x="59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18" y="59"/>
                  </a:lnTo>
                  <a:lnTo>
                    <a:pt x="0" y="147"/>
                  </a:lnTo>
                  <a:lnTo>
                    <a:pt x="30" y="147"/>
                  </a:lnTo>
                  <a:lnTo>
                    <a:pt x="59" y="5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00" name="Freeform 169"/>
            <p:cNvSpPr/>
            <p:nvPr/>
          </p:nvSpPr>
          <p:spPr>
            <a:xfrm>
              <a:off x="2449080" y="5888520"/>
              <a:ext cx="138600" cy="228600"/>
            </a:xfrm>
            <a:custGeom>
              <a:avLst/>
              <a:gdLst/>
              <a:ahLst/>
              <a:cxnLst/>
              <a:rect l="0" t="0" r="r" b="b"/>
              <a:pathLst>
                <a:path w="385" h="635">
                  <a:moveTo>
                    <a:pt x="384" y="96"/>
                  </a:moveTo>
                  <a:cubicBezTo>
                    <a:pt x="384" y="43"/>
                    <a:pt x="346" y="0"/>
                    <a:pt x="288" y="0"/>
                  </a:cubicBezTo>
                  <a:cubicBezTo>
                    <a:pt x="248" y="0"/>
                    <a:pt x="229" y="11"/>
                    <a:pt x="203" y="29"/>
                  </a:cubicBezTo>
                  <a:cubicBezTo>
                    <a:pt x="165" y="58"/>
                    <a:pt x="126" y="126"/>
                    <a:pt x="112" y="179"/>
                  </a:cubicBezTo>
                  <a:lnTo>
                    <a:pt x="0" y="627"/>
                  </a:lnTo>
                  <a:cubicBezTo>
                    <a:pt x="0" y="630"/>
                    <a:pt x="3" y="634"/>
                    <a:pt x="8" y="634"/>
                  </a:cubicBezTo>
                  <a:cubicBezTo>
                    <a:pt x="14" y="634"/>
                    <a:pt x="16" y="634"/>
                    <a:pt x="18" y="630"/>
                  </a:cubicBezTo>
                  <a:lnTo>
                    <a:pt x="67" y="437"/>
                  </a:lnTo>
                  <a:cubicBezTo>
                    <a:pt x="80" y="478"/>
                    <a:pt x="110" y="504"/>
                    <a:pt x="163" y="504"/>
                  </a:cubicBezTo>
                  <a:cubicBezTo>
                    <a:pt x="214" y="504"/>
                    <a:pt x="267" y="480"/>
                    <a:pt x="299" y="450"/>
                  </a:cubicBezTo>
                  <a:cubicBezTo>
                    <a:pt x="333" y="416"/>
                    <a:pt x="355" y="371"/>
                    <a:pt x="355" y="320"/>
                  </a:cubicBezTo>
                  <a:cubicBezTo>
                    <a:pt x="355" y="269"/>
                    <a:pt x="330" y="232"/>
                    <a:pt x="304" y="214"/>
                  </a:cubicBezTo>
                  <a:cubicBezTo>
                    <a:pt x="344" y="190"/>
                    <a:pt x="384" y="147"/>
                    <a:pt x="384" y="96"/>
                  </a:cubicBezTo>
                  <a:moveTo>
                    <a:pt x="258" y="213"/>
                  </a:moveTo>
                  <a:cubicBezTo>
                    <a:pt x="248" y="218"/>
                    <a:pt x="240" y="219"/>
                    <a:pt x="224" y="219"/>
                  </a:cubicBezTo>
                  <a:cubicBezTo>
                    <a:pt x="214" y="219"/>
                    <a:pt x="200" y="219"/>
                    <a:pt x="192" y="216"/>
                  </a:cubicBezTo>
                  <a:cubicBezTo>
                    <a:pt x="194" y="208"/>
                    <a:pt x="219" y="210"/>
                    <a:pt x="227" y="210"/>
                  </a:cubicBezTo>
                  <a:cubicBezTo>
                    <a:pt x="242" y="210"/>
                    <a:pt x="248" y="210"/>
                    <a:pt x="258" y="213"/>
                  </a:cubicBezTo>
                  <a:moveTo>
                    <a:pt x="346" y="80"/>
                  </a:moveTo>
                  <a:cubicBezTo>
                    <a:pt x="346" y="130"/>
                    <a:pt x="318" y="181"/>
                    <a:pt x="282" y="202"/>
                  </a:cubicBezTo>
                  <a:cubicBezTo>
                    <a:pt x="262" y="195"/>
                    <a:pt x="248" y="194"/>
                    <a:pt x="227" y="194"/>
                  </a:cubicBezTo>
                  <a:cubicBezTo>
                    <a:pt x="213" y="194"/>
                    <a:pt x="173" y="194"/>
                    <a:pt x="173" y="216"/>
                  </a:cubicBezTo>
                  <a:cubicBezTo>
                    <a:pt x="173" y="237"/>
                    <a:pt x="210" y="234"/>
                    <a:pt x="222" y="234"/>
                  </a:cubicBezTo>
                  <a:cubicBezTo>
                    <a:pt x="248" y="234"/>
                    <a:pt x="259" y="234"/>
                    <a:pt x="280" y="224"/>
                  </a:cubicBezTo>
                  <a:cubicBezTo>
                    <a:pt x="307" y="250"/>
                    <a:pt x="310" y="272"/>
                    <a:pt x="310" y="304"/>
                  </a:cubicBezTo>
                  <a:cubicBezTo>
                    <a:pt x="312" y="346"/>
                    <a:pt x="294" y="398"/>
                    <a:pt x="275" y="426"/>
                  </a:cubicBezTo>
                  <a:cubicBezTo>
                    <a:pt x="248" y="464"/>
                    <a:pt x="200" y="490"/>
                    <a:pt x="160" y="490"/>
                  </a:cubicBezTo>
                  <a:cubicBezTo>
                    <a:pt x="107" y="490"/>
                    <a:pt x="80" y="448"/>
                    <a:pt x="80" y="398"/>
                  </a:cubicBezTo>
                  <a:cubicBezTo>
                    <a:pt x="80" y="390"/>
                    <a:pt x="80" y="381"/>
                    <a:pt x="83" y="366"/>
                  </a:cubicBezTo>
                  <a:lnTo>
                    <a:pt x="128" y="189"/>
                  </a:lnTo>
                  <a:cubicBezTo>
                    <a:pt x="144" y="128"/>
                    <a:pt x="195" y="16"/>
                    <a:pt x="280" y="16"/>
                  </a:cubicBezTo>
                  <a:cubicBezTo>
                    <a:pt x="320" y="16"/>
                    <a:pt x="346" y="38"/>
                    <a:pt x="346" y="80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01" name="Freeform 170"/>
            <p:cNvSpPr/>
            <p:nvPr/>
          </p:nvSpPr>
          <p:spPr>
            <a:xfrm>
              <a:off x="2603520" y="5982480"/>
              <a:ext cx="154080" cy="123480"/>
            </a:xfrm>
            <a:custGeom>
              <a:avLst/>
              <a:gdLst/>
              <a:ahLst/>
              <a:cxnLst/>
              <a:rect l="0" t="0" r="r" b="b"/>
              <a:pathLst>
                <a:path w="428" h="343">
                  <a:moveTo>
                    <a:pt x="427" y="0"/>
                  </a:moveTo>
                  <a:lnTo>
                    <a:pt x="365" y="0"/>
                  </a:lnTo>
                  <a:lnTo>
                    <a:pt x="258" y="176"/>
                  </a:lnTo>
                  <a:cubicBezTo>
                    <a:pt x="227" y="226"/>
                    <a:pt x="197" y="275"/>
                    <a:pt x="187" y="294"/>
                  </a:cubicBezTo>
                  <a:cubicBezTo>
                    <a:pt x="187" y="288"/>
                    <a:pt x="186" y="272"/>
                    <a:pt x="168" y="181"/>
                  </a:cubicBezTo>
                  <a:lnTo>
                    <a:pt x="133" y="0"/>
                  </a:lnTo>
                  <a:lnTo>
                    <a:pt x="74" y="0"/>
                  </a:lnTo>
                  <a:lnTo>
                    <a:pt x="0" y="342"/>
                  </a:lnTo>
                  <a:lnTo>
                    <a:pt x="42" y="342"/>
                  </a:lnTo>
                  <a:lnTo>
                    <a:pt x="106" y="40"/>
                  </a:lnTo>
                  <a:lnTo>
                    <a:pt x="107" y="40"/>
                  </a:lnTo>
                  <a:cubicBezTo>
                    <a:pt x="107" y="62"/>
                    <a:pt x="118" y="123"/>
                    <a:pt x="125" y="152"/>
                  </a:cubicBezTo>
                  <a:lnTo>
                    <a:pt x="158" y="333"/>
                  </a:lnTo>
                  <a:lnTo>
                    <a:pt x="197" y="333"/>
                  </a:lnTo>
                  <a:lnTo>
                    <a:pt x="307" y="154"/>
                  </a:lnTo>
                  <a:cubicBezTo>
                    <a:pt x="330" y="120"/>
                    <a:pt x="368" y="58"/>
                    <a:pt x="376" y="40"/>
                  </a:cubicBezTo>
                  <a:lnTo>
                    <a:pt x="312" y="342"/>
                  </a:lnTo>
                  <a:lnTo>
                    <a:pt x="354" y="342"/>
                  </a:lnTo>
                  <a:lnTo>
                    <a:pt x="427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02" name="Freeform 171"/>
            <p:cNvSpPr/>
            <p:nvPr/>
          </p:nvSpPr>
          <p:spPr>
            <a:xfrm>
              <a:off x="2860560" y="5973840"/>
              <a:ext cx="169200" cy="61560"/>
            </a:xfrm>
            <a:custGeom>
              <a:avLst/>
              <a:gdLst/>
              <a:ahLst/>
              <a:cxnLst/>
              <a:rect l="0" t="0" r="r" b="b"/>
              <a:pathLst>
                <a:path w="470" h="171">
                  <a:moveTo>
                    <a:pt x="445" y="29"/>
                  </a:moveTo>
                  <a:cubicBezTo>
                    <a:pt x="456" y="29"/>
                    <a:pt x="469" y="29"/>
                    <a:pt x="469" y="14"/>
                  </a:cubicBezTo>
                  <a:cubicBezTo>
                    <a:pt x="469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3" y="0"/>
                    <a:pt x="0" y="0"/>
                    <a:pt x="0" y="14"/>
                  </a:cubicBezTo>
                  <a:cubicBezTo>
                    <a:pt x="0" y="29"/>
                    <a:pt x="13" y="29"/>
                    <a:pt x="24" y="29"/>
                  </a:cubicBezTo>
                  <a:lnTo>
                    <a:pt x="445" y="29"/>
                  </a:lnTo>
                  <a:moveTo>
                    <a:pt x="446" y="170"/>
                  </a:moveTo>
                  <a:cubicBezTo>
                    <a:pt x="456" y="170"/>
                    <a:pt x="469" y="170"/>
                    <a:pt x="469" y="157"/>
                  </a:cubicBezTo>
                  <a:cubicBezTo>
                    <a:pt x="469" y="142"/>
                    <a:pt x="456" y="142"/>
                    <a:pt x="445" y="142"/>
                  </a:cubicBezTo>
                  <a:lnTo>
                    <a:pt x="24" y="142"/>
                  </a:lnTo>
                  <a:cubicBezTo>
                    <a:pt x="13" y="142"/>
                    <a:pt x="0" y="142"/>
                    <a:pt x="0" y="157"/>
                  </a:cubicBezTo>
                  <a:cubicBezTo>
                    <a:pt x="0" y="170"/>
                    <a:pt x="13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03" name="Freeform 172"/>
            <p:cNvSpPr/>
            <p:nvPr/>
          </p:nvSpPr>
          <p:spPr>
            <a:xfrm>
              <a:off x="3134160" y="5999400"/>
              <a:ext cx="155160" cy="11160"/>
            </a:xfrm>
            <a:custGeom>
              <a:avLst/>
              <a:gdLst/>
              <a:ahLst/>
              <a:cxnLst/>
              <a:rect l="0" t="0" r="r" b="b"/>
              <a:pathLst>
                <a:path w="431" h="31">
                  <a:moveTo>
                    <a:pt x="406" y="30"/>
                  </a:moveTo>
                  <a:cubicBezTo>
                    <a:pt x="418" y="30"/>
                    <a:pt x="430" y="30"/>
                    <a:pt x="430" y="14"/>
                  </a:cubicBezTo>
                  <a:cubicBezTo>
                    <a:pt x="430" y="0"/>
                    <a:pt x="418" y="0"/>
                    <a:pt x="406" y="0"/>
                  </a:cubicBezTo>
                  <a:lnTo>
                    <a:pt x="24" y="0"/>
                  </a:lnTo>
                  <a:cubicBezTo>
                    <a:pt x="13" y="0"/>
                    <a:pt x="0" y="0"/>
                    <a:pt x="0" y="14"/>
                  </a:cubicBezTo>
                  <a:cubicBezTo>
                    <a:pt x="0" y="30"/>
                    <a:pt x="13" y="30"/>
                    <a:pt x="24" y="30"/>
                  </a:cubicBezTo>
                  <a:lnTo>
                    <a:pt x="406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04" name="Freeform 173"/>
            <p:cNvSpPr/>
            <p:nvPr/>
          </p:nvSpPr>
          <p:spPr>
            <a:xfrm>
              <a:off x="3320640" y="5896080"/>
              <a:ext cx="105840" cy="178200"/>
            </a:xfrm>
            <a:custGeom>
              <a:avLst/>
              <a:gdLst/>
              <a:ahLst/>
              <a:cxnLst/>
              <a:rect l="0" t="0" r="r" b="b"/>
              <a:pathLst>
                <a:path w="294" h="495">
                  <a:moveTo>
                    <a:pt x="293" y="248"/>
                  </a:moveTo>
                  <a:cubicBezTo>
                    <a:pt x="293" y="192"/>
                    <a:pt x="291" y="126"/>
                    <a:pt x="261" y="70"/>
                  </a:cubicBezTo>
                  <a:cubicBezTo>
                    <a:pt x="232" y="18"/>
                    <a:pt x="182" y="0"/>
                    <a:pt x="147" y="0"/>
                  </a:cubicBezTo>
                  <a:cubicBezTo>
                    <a:pt x="106" y="0"/>
                    <a:pt x="56" y="19"/>
                    <a:pt x="27" y="82"/>
                  </a:cubicBezTo>
                  <a:cubicBezTo>
                    <a:pt x="3" y="133"/>
                    <a:pt x="0" y="192"/>
                    <a:pt x="0" y="248"/>
                  </a:cubicBezTo>
                  <a:cubicBezTo>
                    <a:pt x="0" y="304"/>
                    <a:pt x="3" y="355"/>
                    <a:pt x="24" y="406"/>
                  </a:cubicBezTo>
                  <a:cubicBezTo>
                    <a:pt x="53" y="475"/>
                    <a:pt x="106" y="494"/>
                    <a:pt x="146" y="494"/>
                  </a:cubicBezTo>
                  <a:cubicBezTo>
                    <a:pt x="198" y="494"/>
                    <a:pt x="243" y="464"/>
                    <a:pt x="266" y="416"/>
                  </a:cubicBezTo>
                  <a:cubicBezTo>
                    <a:pt x="286" y="370"/>
                    <a:pt x="293" y="323"/>
                    <a:pt x="293" y="248"/>
                  </a:cubicBezTo>
                  <a:moveTo>
                    <a:pt x="147" y="451"/>
                  </a:moveTo>
                  <a:cubicBezTo>
                    <a:pt x="110" y="451"/>
                    <a:pt x="82" y="424"/>
                    <a:pt x="67" y="373"/>
                  </a:cubicBezTo>
                  <a:cubicBezTo>
                    <a:pt x="56" y="333"/>
                    <a:pt x="54" y="294"/>
                    <a:pt x="54" y="240"/>
                  </a:cubicBezTo>
                  <a:cubicBezTo>
                    <a:pt x="54" y="195"/>
                    <a:pt x="54" y="154"/>
                    <a:pt x="67" y="114"/>
                  </a:cubicBezTo>
                  <a:cubicBezTo>
                    <a:pt x="72" y="101"/>
                    <a:pt x="90" y="43"/>
                    <a:pt x="146" y="43"/>
                  </a:cubicBezTo>
                  <a:cubicBezTo>
                    <a:pt x="202" y="43"/>
                    <a:pt x="219" y="96"/>
                    <a:pt x="224" y="109"/>
                  </a:cubicBezTo>
                  <a:cubicBezTo>
                    <a:pt x="238" y="149"/>
                    <a:pt x="238" y="197"/>
                    <a:pt x="238" y="240"/>
                  </a:cubicBezTo>
                  <a:cubicBezTo>
                    <a:pt x="238" y="286"/>
                    <a:pt x="238" y="331"/>
                    <a:pt x="226" y="374"/>
                  </a:cubicBezTo>
                  <a:cubicBezTo>
                    <a:pt x="206" y="440"/>
                    <a:pt x="170" y="451"/>
                    <a:pt x="147" y="451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05" name="Freeform 174"/>
            <p:cNvSpPr/>
            <p:nvPr/>
          </p:nvSpPr>
          <p:spPr>
            <a:xfrm>
              <a:off x="3461040" y="6046560"/>
              <a:ext cx="21600" cy="21600"/>
            </a:xfrm>
            <a:custGeom>
              <a:avLst/>
              <a:gdLst/>
              <a:ahLst/>
              <a:cxnLst/>
              <a:rect l="0" t="0" r="r" b="b"/>
              <a:pathLst>
                <a:path w="60" h="60">
                  <a:moveTo>
                    <a:pt x="59" y="0"/>
                  </a:moveTo>
                  <a:lnTo>
                    <a:pt x="0" y="0"/>
                  </a:lnTo>
                  <a:lnTo>
                    <a:pt x="0" y="59"/>
                  </a:lnTo>
                  <a:lnTo>
                    <a:pt x="59" y="59"/>
                  </a:lnTo>
                  <a:lnTo>
                    <a:pt x="59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06" name="Freeform 175"/>
            <p:cNvSpPr/>
            <p:nvPr/>
          </p:nvSpPr>
          <p:spPr>
            <a:xfrm>
              <a:off x="3529080" y="5896080"/>
              <a:ext cx="85680" cy="172440"/>
            </a:xfrm>
            <a:custGeom>
              <a:avLst/>
              <a:gdLst/>
              <a:ahLst/>
              <a:cxnLst/>
              <a:rect l="0" t="0" r="r" b="b"/>
              <a:pathLst>
                <a:path w="238" h="479">
                  <a:moveTo>
                    <a:pt x="149" y="0"/>
                  </a:moveTo>
                  <a:lnTo>
                    <a:pt x="134" y="0"/>
                  </a:lnTo>
                  <a:cubicBezTo>
                    <a:pt x="93" y="43"/>
                    <a:pt x="34" y="45"/>
                    <a:pt x="0" y="46"/>
                  </a:cubicBezTo>
                  <a:lnTo>
                    <a:pt x="0" y="88"/>
                  </a:lnTo>
                  <a:cubicBezTo>
                    <a:pt x="24" y="86"/>
                    <a:pt x="58" y="85"/>
                    <a:pt x="93" y="70"/>
                  </a:cubicBezTo>
                  <a:lnTo>
                    <a:pt x="93" y="437"/>
                  </a:lnTo>
                  <a:lnTo>
                    <a:pt x="5" y="437"/>
                  </a:lnTo>
                  <a:lnTo>
                    <a:pt x="5" y="478"/>
                  </a:lnTo>
                  <a:lnTo>
                    <a:pt x="237" y="478"/>
                  </a:lnTo>
                  <a:lnTo>
                    <a:pt x="237" y="437"/>
                  </a:lnTo>
                  <a:lnTo>
                    <a:pt x="149" y="437"/>
                  </a:lnTo>
                  <a:lnTo>
                    <a:pt x="149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07" name="Freeform 176"/>
            <p:cNvSpPr/>
            <p:nvPr/>
          </p:nvSpPr>
          <p:spPr>
            <a:xfrm>
              <a:off x="3647160" y="5877720"/>
              <a:ext cx="64800" cy="253800"/>
            </a:xfrm>
            <a:custGeom>
              <a:avLst/>
              <a:gdLst/>
              <a:ahLst/>
              <a:cxnLst/>
              <a:rect l="0" t="0" r="r" b="b"/>
              <a:pathLst>
                <a:path w="180" h="705">
                  <a:moveTo>
                    <a:pt x="43" y="704"/>
                  </a:moveTo>
                  <a:cubicBezTo>
                    <a:pt x="66" y="683"/>
                    <a:pt x="114" y="640"/>
                    <a:pt x="146" y="554"/>
                  </a:cubicBezTo>
                  <a:cubicBezTo>
                    <a:pt x="174" y="478"/>
                    <a:pt x="179" y="403"/>
                    <a:pt x="179" y="352"/>
                  </a:cubicBezTo>
                  <a:cubicBezTo>
                    <a:pt x="179" y="125"/>
                    <a:pt x="77" y="30"/>
                    <a:pt x="43" y="0"/>
                  </a:cubicBezTo>
                  <a:lnTo>
                    <a:pt x="0" y="0"/>
                  </a:lnTo>
                  <a:cubicBezTo>
                    <a:pt x="34" y="34"/>
                    <a:pt x="125" y="125"/>
                    <a:pt x="125" y="352"/>
                  </a:cubicBezTo>
                  <a:cubicBezTo>
                    <a:pt x="125" y="392"/>
                    <a:pt x="122" y="474"/>
                    <a:pt x="93" y="557"/>
                  </a:cubicBezTo>
                  <a:cubicBezTo>
                    <a:pt x="64" y="638"/>
                    <a:pt x="24" y="682"/>
                    <a:pt x="0" y="704"/>
                  </a:cubicBezTo>
                  <a:lnTo>
                    <a:pt x="43" y="704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</p:grpSp>
      <p:sp>
        <p:nvSpPr>
          <p:cNvPr id="262" name="TextShape 72"/>
          <p:cNvSpPr txBox="1"/>
          <p:nvPr/>
        </p:nvSpPr>
        <p:spPr>
          <a:xfrm>
            <a:off x="5565470" y="5780295"/>
            <a:ext cx="3024224" cy="455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Nature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Commun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. </a:t>
            </a:r>
            <a:r>
              <a:rPr lang="en-US" sz="1600" b="1" strike="noStrike" spc="-1" dirty="0">
                <a:solidFill>
                  <a:srgbClr val="000000"/>
                </a:solidFill>
                <a:latin typeface="Calibri"/>
              </a:rPr>
              <a:t>9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2006 (2018)</a:t>
            </a:r>
            <a:endParaRPr lang="en-US" sz="1600" b="0" strike="noStrike" spc="-1" dirty="0">
              <a:latin typeface="Calibri"/>
            </a:endParaRPr>
          </a:p>
        </p:txBody>
      </p:sp>
      <p:grpSp>
        <p:nvGrpSpPr>
          <p:cNvPr id="263" name="Group 89"/>
          <p:cNvGrpSpPr/>
          <p:nvPr/>
        </p:nvGrpSpPr>
        <p:grpSpPr>
          <a:xfrm>
            <a:off x="4980467" y="761685"/>
            <a:ext cx="3562599" cy="1663374"/>
            <a:chOff x="5006121" y="877146"/>
            <a:chExt cx="3562599" cy="1663374"/>
          </a:xfrm>
        </p:grpSpPr>
        <p:grpSp>
          <p:nvGrpSpPr>
            <p:cNvPr id="264" name="Group 90"/>
            <p:cNvGrpSpPr/>
            <p:nvPr/>
          </p:nvGrpSpPr>
          <p:grpSpPr>
            <a:xfrm>
              <a:off x="5391000" y="1008360"/>
              <a:ext cx="3177720" cy="1532160"/>
              <a:chOff x="5391000" y="1008360"/>
              <a:chExt cx="3177720" cy="1532160"/>
            </a:xfrm>
          </p:grpSpPr>
          <p:grpSp>
            <p:nvGrpSpPr>
              <p:cNvPr id="266" name="Group 91"/>
              <p:cNvGrpSpPr/>
              <p:nvPr/>
            </p:nvGrpSpPr>
            <p:grpSpPr>
              <a:xfrm>
                <a:off x="5391360" y="1835280"/>
                <a:ext cx="3177360" cy="705240"/>
                <a:chOff x="5391360" y="1835280"/>
                <a:chExt cx="3177360" cy="705240"/>
              </a:xfrm>
            </p:grpSpPr>
            <p:sp>
              <p:nvSpPr>
                <p:cNvPr id="304" name="TextShape 92"/>
                <p:cNvSpPr txBox="1"/>
                <p:nvPr/>
              </p:nvSpPr>
              <p:spPr>
                <a:xfrm>
                  <a:off x="5391360" y="1971000"/>
                  <a:ext cx="752760" cy="4255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>
                  <a:spAutoFit/>
                </a:bodyPr>
                <a:lstStyle/>
                <a:p>
                  <a:r>
                    <a:rPr lang="en-GB" sz="2000" b="0" strike="noStrike" spc="-1">
                      <a:latin typeface="Arial"/>
                    </a:rPr>
                    <a:t>BW:</a:t>
                  </a:r>
                  <a:endParaRPr lang="en-GB" sz="2000" b="0" strike="noStrike" spc="-1">
                    <a:latin typeface="Calibri"/>
                  </a:endParaRPr>
                </a:p>
              </p:txBody>
            </p:sp>
            <p:grpSp>
              <p:nvGrpSpPr>
                <p:cNvPr id="305" name="Group 93"/>
                <p:cNvGrpSpPr/>
                <p:nvPr/>
              </p:nvGrpSpPr>
              <p:grpSpPr>
                <a:xfrm>
                  <a:off x="5976720" y="1835280"/>
                  <a:ext cx="2592000" cy="705240"/>
                  <a:chOff x="5976720" y="1835280"/>
                  <a:chExt cx="2592000" cy="705240"/>
                </a:xfrm>
              </p:grpSpPr>
              <p:grpSp>
                <p:nvGrpSpPr>
                  <p:cNvPr id="306" name="Group 94"/>
                  <p:cNvGrpSpPr/>
                  <p:nvPr/>
                </p:nvGrpSpPr>
                <p:grpSpPr>
                  <a:xfrm>
                    <a:off x="6833880" y="2210760"/>
                    <a:ext cx="583560" cy="199800"/>
                    <a:chOff x="6833880" y="2210760"/>
                    <a:chExt cx="583560" cy="199800"/>
                  </a:xfrm>
                </p:grpSpPr>
                <p:sp>
                  <p:nvSpPr>
                    <p:cNvPr id="337" name="Freeform 95"/>
                    <p:cNvSpPr/>
                    <p:nvPr/>
                  </p:nvSpPr>
                  <p:spPr>
                    <a:xfrm>
                      <a:off x="6833880" y="2211120"/>
                      <a:ext cx="583920" cy="199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22" h="554">
                          <a:moveTo>
                            <a:pt x="811" y="553"/>
                          </a:moveTo>
                          <a:lnTo>
                            <a:pt x="0" y="553"/>
                          </a:lnTo>
                          <a:lnTo>
                            <a:pt x="0" y="0"/>
                          </a:lnTo>
                          <a:lnTo>
                            <a:pt x="1621" y="0"/>
                          </a:lnTo>
                          <a:lnTo>
                            <a:pt x="1621" y="553"/>
                          </a:lnTo>
                          <a:lnTo>
                            <a:pt x="811" y="553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 w="12600">
                      <a:noFill/>
                    </a:ln>
                  </p:spPr>
                </p:sp>
                <p:sp>
                  <p:nvSpPr>
                    <p:cNvPr id="338" name="Freeform 96"/>
                    <p:cNvSpPr/>
                    <p:nvPr/>
                  </p:nvSpPr>
                  <p:spPr>
                    <a:xfrm>
                      <a:off x="6843600" y="2251800"/>
                      <a:ext cx="113400" cy="1285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5" h="357">
                          <a:moveTo>
                            <a:pt x="46" y="0"/>
                          </a:moveTo>
                          <a:lnTo>
                            <a:pt x="5" y="219"/>
                          </a:lnTo>
                          <a:cubicBezTo>
                            <a:pt x="3" y="225"/>
                            <a:pt x="1" y="234"/>
                            <a:pt x="1" y="241"/>
                          </a:cubicBezTo>
                          <a:cubicBezTo>
                            <a:pt x="0" y="247"/>
                            <a:pt x="0" y="253"/>
                            <a:pt x="0" y="258"/>
                          </a:cubicBezTo>
                          <a:cubicBezTo>
                            <a:pt x="0" y="288"/>
                            <a:pt x="9" y="312"/>
                            <a:pt x="32" y="330"/>
                          </a:cubicBezTo>
                          <a:cubicBezTo>
                            <a:pt x="50" y="348"/>
                            <a:pt x="78" y="356"/>
                            <a:pt x="114" y="356"/>
                          </a:cubicBezTo>
                          <a:cubicBezTo>
                            <a:pt x="158" y="356"/>
                            <a:pt x="194" y="345"/>
                            <a:pt x="220" y="322"/>
                          </a:cubicBezTo>
                          <a:cubicBezTo>
                            <a:pt x="245" y="300"/>
                            <a:pt x="262" y="265"/>
                            <a:pt x="272" y="219"/>
                          </a:cubicBezTo>
                          <a:lnTo>
                            <a:pt x="314" y="0"/>
                          </a:lnTo>
                          <a:lnTo>
                            <a:pt x="266" y="0"/>
                          </a:lnTo>
                          <a:lnTo>
                            <a:pt x="225" y="212"/>
                          </a:lnTo>
                          <a:cubicBezTo>
                            <a:pt x="219" y="250"/>
                            <a:pt x="207" y="277"/>
                            <a:pt x="189" y="294"/>
                          </a:cubicBezTo>
                          <a:cubicBezTo>
                            <a:pt x="172" y="310"/>
                            <a:pt x="150" y="318"/>
                            <a:pt x="119" y="318"/>
                          </a:cubicBezTo>
                          <a:cubicBezTo>
                            <a:pt x="97" y="318"/>
                            <a:pt x="78" y="312"/>
                            <a:pt x="66" y="302"/>
                          </a:cubicBezTo>
                          <a:cubicBezTo>
                            <a:pt x="54" y="290"/>
                            <a:pt x="48" y="273"/>
                            <a:pt x="48" y="253"/>
                          </a:cubicBezTo>
                          <a:cubicBezTo>
                            <a:pt x="48" y="247"/>
                            <a:pt x="49" y="242"/>
                            <a:pt x="49" y="237"/>
                          </a:cubicBezTo>
                          <a:cubicBezTo>
                            <a:pt x="50" y="229"/>
                            <a:pt x="50" y="221"/>
                            <a:pt x="53" y="212"/>
                          </a:cubicBezTo>
                          <a:lnTo>
                            <a:pt x="94" y="0"/>
                          </a:lnTo>
                          <a:lnTo>
                            <a:pt x="46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39" name="Freeform 97"/>
                    <p:cNvSpPr/>
                    <p:nvPr/>
                  </p:nvSpPr>
                  <p:spPr>
                    <a:xfrm>
                      <a:off x="6963480" y="2262600"/>
                      <a:ext cx="95400" cy="11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65" h="33">
                          <a:moveTo>
                            <a:pt x="0" y="32"/>
                          </a:moveTo>
                          <a:lnTo>
                            <a:pt x="264" y="32"/>
                          </a:lnTo>
                          <a:lnTo>
                            <a:pt x="264" y="0"/>
                          </a:lnTo>
                          <a:lnTo>
                            <a:pt x="0" y="0"/>
                          </a:lnTo>
                          <a:lnTo>
                            <a:pt x="0" y="32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40" name="Freeform 98"/>
                    <p:cNvSpPr/>
                    <p:nvPr/>
                  </p:nvSpPr>
                  <p:spPr>
                    <a:xfrm>
                      <a:off x="7083720" y="2210760"/>
                      <a:ext cx="57600" cy="961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0" h="267">
                          <a:moveTo>
                            <a:pt x="5" y="235"/>
                          </a:moveTo>
                          <a:lnTo>
                            <a:pt x="5" y="266"/>
                          </a:lnTo>
                          <a:lnTo>
                            <a:pt x="159" y="266"/>
                          </a:lnTo>
                          <a:lnTo>
                            <a:pt x="159" y="235"/>
                          </a:lnTo>
                          <a:lnTo>
                            <a:pt x="101" y="235"/>
                          </a:lnTo>
                          <a:lnTo>
                            <a:pt x="101" y="0"/>
                          </a:lnTo>
                          <a:lnTo>
                            <a:pt x="64" y="0"/>
                          </a:lnTo>
                          <a:lnTo>
                            <a:pt x="0" y="12"/>
                          </a:lnTo>
                          <a:lnTo>
                            <a:pt x="0" y="46"/>
                          </a:lnTo>
                          <a:lnTo>
                            <a:pt x="64" y="33"/>
                          </a:lnTo>
                          <a:lnTo>
                            <a:pt x="64" y="235"/>
                          </a:lnTo>
                          <a:lnTo>
                            <a:pt x="5" y="235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41" name="Freeform 99"/>
                    <p:cNvSpPr/>
                    <p:nvPr/>
                  </p:nvSpPr>
                  <p:spPr>
                    <a:xfrm>
                      <a:off x="7174440" y="2246040"/>
                      <a:ext cx="51840" cy="164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44" h="458">
                          <a:moveTo>
                            <a:pt x="57" y="228"/>
                          </a:moveTo>
                          <a:cubicBezTo>
                            <a:pt x="57" y="99"/>
                            <a:pt x="90" y="37"/>
                            <a:pt x="143" y="32"/>
                          </a:cubicBezTo>
                          <a:lnTo>
                            <a:pt x="143" y="0"/>
                          </a:lnTo>
                          <a:cubicBezTo>
                            <a:pt x="54" y="4"/>
                            <a:pt x="0" y="83"/>
                            <a:pt x="0" y="228"/>
                          </a:cubicBezTo>
                          <a:cubicBezTo>
                            <a:pt x="0" y="374"/>
                            <a:pt x="54" y="453"/>
                            <a:pt x="143" y="457"/>
                          </a:cubicBezTo>
                          <a:lnTo>
                            <a:pt x="143" y="425"/>
                          </a:lnTo>
                          <a:cubicBezTo>
                            <a:pt x="90" y="418"/>
                            <a:pt x="57" y="357"/>
                            <a:pt x="57" y="22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42" name="Freeform 100"/>
                    <p:cNvSpPr/>
                    <p:nvPr/>
                  </p:nvSpPr>
                  <p:spPr>
                    <a:xfrm>
                      <a:off x="7249320" y="2283120"/>
                      <a:ext cx="94320" cy="961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62" h="267">
                          <a:moveTo>
                            <a:pt x="66" y="37"/>
                          </a:moveTo>
                          <a:lnTo>
                            <a:pt x="122" y="37"/>
                          </a:lnTo>
                          <a:lnTo>
                            <a:pt x="103" y="137"/>
                          </a:lnTo>
                          <a:cubicBezTo>
                            <a:pt x="98" y="160"/>
                            <a:pt x="95" y="178"/>
                            <a:pt x="94" y="192"/>
                          </a:cubicBezTo>
                          <a:cubicBezTo>
                            <a:pt x="93" y="203"/>
                            <a:pt x="91" y="212"/>
                            <a:pt x="91" y="219"/>
                          </a:cubicBezTo>
                          <a:cubicBezTo>
                            <a:pt x="91" y="235"/>
                            <a:pt x="97" y="246"/>
                            <a:pt x="106" y="254"/>
                          </a:cubicBezTo>
                          <a:cubicBezTo>
                            <a:pt x="115" y="262"/>
                            <a:pt x="130" y="266"/>
                            <a:pt x="150" y="266"/>
                          </a:cubicBezTo>
                          <a:cubicBezTo>
                            <a:pt x="154" y="266"/>
                            <a:pt x="158" y="266"/>
                            <a:pt x="162" y="265"/>
                          </a:cubicBezTo>
                          <a:cubicBezTo>
                            <a:pt x="166" y="265"/>
                            <a:pt x="170" y="264"/>
                            <a:pt x="175" y="262"/>
                          </a:cubicBezTo>
                          <a:lnTo>
                            <a:pt x="182" y="229"/>
                          </a:lnTo>
                          <a:cubicBezTo>
                            <a:pt x="176" y="231"/>
                            <a:pt x="171" y="231"/>
                            <a:pt x="167" y="231"/>
                          </a:cubicBezTo>
                          <a:cubicBezTo>
                            <a:pt x="164" y="233"/>
                            <a:pt x="160" y="233"/>
                            <a:pt x="159" y="233"/>
                          </a:cubicBezTo>
                          <a:cubicBezTo>
                            <a:pt x="150" y="233"/>
                            <a:pt x="144" y="229"/>
                            <a:pt x="140" y="225"/>
                          </a:cubicBezTo>
                          <a:cubicBezTo>
                            <a:pt x="136" y="223"/>
                            <a:pt x="135" y="216"/>
                            <a:pt x="135" y="207"/>
                          </a:cubicBezTo>
                          <a:cubicBezTo>
                            <a:pt x="135" y="203"/>
                            <a:pt x="135" y="198"/>
                            <a:pt x="136" y="192"/>
                          </a:cubicBezTo>
                          <a:cubicBezTo>
                            <a:pt x="137" y="184"/>
                            <a:pt x="139" y="174"/>
                            <a:pt x="141" y="163"/>
                          </a:cubicBezTo>
                          <a:lnTo>
                            <a:pt x="166" y="37"/>
                          </a:lnTo>
                          <a:lnTo>
                            <a:pt x="253" y="37"/>
                          </a:lnTo>
                          <a:lnTo>
                            <a:pt x="261" y="0"/>
                          </a:lnTo>
                          <a:lnTo>
                            <a:pt x="78" y="0"/>
                          </a:lnTo>
                          <a:cubicBezTo>
                            <a:pt x="53" y="0"/>
                            <a:pt x="34" y="5"/>
                            <a:pt x="23" y="15"/>
                          </a:cubicBezTo>
                          <a:cubicBezTo>
                            <a:pt x="13" y="24"/>
                            <a:pt x="5" y="42"/>
                            <a:pt x="0" y="68"/>
                          </a:cubicBezTo>
                          <a:lnTo>
                            <a:pt x="38" y="68"/>
                          </a:lnTo>
                          <a:cubicBezTo>
                            <a:pt x="40" y="57"/>
                            <a:pt x="42" y="50"/>
                            <a:pt x="48" y="45"/>
                          </a:cubicBezTo>
                          <a:cubicBezTo>
                            <a:pt x="52" y="40"/>
                            <a:pt x="58" y="37"/>
                            <a:pt x="66" y="37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43" name="Freeform 101"/>
                    <p:cNvSpPr/>
                    <p:nvPr/>
                  </p:nvSpPr>
                  <p:spPr>
                    <a:xfrm>
                      <a:off x="7356600" y="2246040"/>
                      <a:ext cx="51840" cy="164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44" h="458">
                          <a:moveTo>
                            <a:pt x="86" y="228"/>
                          </a:moveTo>
                          <a:cubicBezTo>
                            <a:pt x="86" y="357"/>
                            <a:pt x="53" y="418"/>
                            <a:pt x="0" y="425"/>
                          </a:cubicBezTo>
                          <a:lnTo>
                            <a:pt x="0" y="457"/>
                          </a:lnTo>
                          <a:cubicBezTo>
                            <a:pt x="89" y="453"/>
                            <a:pt x="143" y="374"/>
                            <a:pt x="143" y="228"/>
                          </a:cubicBezTo>
                          <a:cubicBezTo>
                            <a:pt x="143" y="83"/>
                            <a:pt x="89" y="4"/>
                            <a:pt x="0" y="0"/>
                          </a:cubicBezTo>
                          <a:lnTo>
                            <a:pt x="0" y="32"/>
                          </a:lnTo>
                          <a:cubicBezTo>
                            <a:pt x="53" y="37"/>
                            <a:pt x="86" y="99"/>
                            <a:pt x="86" y="22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307" name="Group 102"/>
                  <p:cNvGrpSpPr/>
                  <p:nvPr/>
                </p:nvGrpSpPr>
                <p:grpSpPr>
                  <a:xfrm>
                    <a:off x="7464600" y="1835280"/>
                    <a:ext cx="1104120" cy="705240"/>
                    <a:chOff x="7464600" y="1835280"/>
                    <a:chExt cx="1104120" cy="705240"/>
                  </a:xfrm>
                </p:grpSpPr>
                <p:sp>
                  <p:nvSpPr>
                    <p:cNvPr id="335" name="Freeform 103"/>
                    <p:cNvSpPr/>
                    <p:nvPr/>
                  </p:nvSpPr>
                  <p:spPr>
                    <a:xfrm>
                      <a:off x="7464960" y="2062440"/>
                      <a:ext cx="1104120" cy="478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067" h="1329">
                          <a:moveTo>
                            <a:pt x="0" y="40"/>
                          </a:moveTo>
                          <a:cubicBezTo>
                            <a:pt x="0" y="40"/>
                            <a:pt x="9" y="578"/>
                            <a:pt x="9" y="872"/>
                          </a:cubicBezTo>
                          <a:cubicBezTo>
                            <a:pt x="80" y="937"/>
                            <a:pt x="159" y="1027"/>
                            <a:pt x="240" y="1072"/>
                          </a:cubicBezTo>
                          <a:cubicBezTo>
                            <a:pt x="355" y="1137"/>
                            <a:pt x="429" y="1178"/>
                            <a:pt x="556" y="1208"/>
                          </a:cubicBezTo>
                          <a:cubicBezTo>
                            <a:pt x="661" y="1235"/>
                            <a:pt x="803" y="1270"/>
                            <a:pt x="911" y="1287"/>
                          </a:cubicBezTo>
                          <a:cubicBezTo>
                            <a:pt x="1027" y="1302"/>
                            <a:pt x="1141" y="1314"/>
                            <a:pt x="1259" y="1320"/>
                          </a:cubicBezTo>
                          <a:cubicBezTo>
                            <a:pt x="1383" y="1328"/>
                            <a:pt x="1499" y="1328"/>
                            <a:pt x="1632" y="1328"/>
                          </a:cubicBezTo>
                          <a:cubicBezTo>
                            <a:pt x="1764" y="1325"/>
                            <a:pt x="1908" y="1328"/>
                            <a:pt x="2045" y="1314"/>
                          </a:cubicBezTo>
                          <a:cubicBezTo>
                            <a:pt x="2151" y="1305"/>
                            <a:pt x="2265" y="1269"/>
                            <a:pt x="2370" y="1245"/>
                          </a:cubicBezTo>
                          <a:cubicBezTo>
                            <a:pt x="2467" y="1224"/>
                            <a:pt x="2564" y="1179"/>
                            <a:pt x="2660" y="1146"/>
                          </a:cubicBezTo>
                          <a:cubicBezTo>
                            <a:pt x="2741" y="1119"/>
                            <a:pt x="2800" y="1084"/>
                            <a:pt x="2874" y="1036"/>
                          </a:cubicBezTo>
                          <a:cubicBezTo>
                            <a:pt x="2930" y="1001"/>
                            <a:pt x="2956" y="970"/>
                            <a:pt x="2999" y="918"/>
                          </a:cubicBezTo>
                          <a:cubicBezTo>
                            <a:pt x="3011" y="903"/>
                            <a:pt x="3055" y="799"/>
                            <a:pt x="3066" y="782"/>
                          </a:cubicBezTo>
                          <a:cubicBezTo>
                            <a:pt x="3063" y="484"/>
                            <a:pt x="3065" y="0"/>
                            <a:pt x="3065" y="0"/>
                          </a:cubicBezTo>
                          <a:lnTo>
                            <a:pt x="3016" y="190"/>
                          </a:lnTo>
                          <a:lnTo>
                            <a:pt x="2900" y="263"/>
                          </a:lnTo>
                          <a:lnTo>
                            <a:pt x="2684" y="363"/>
                          </a:lnTo>
                          <a:lnTo>
                            <a:pt x="2369" y="431"/>
                          </a:lnTo>
                          <a:lnTo>
                            <a:pt x="2029" y="482"/>
                          </a:lnTo>
                          <a:lnTo>
                            <a:pt x="1722" y="499"/>
                          </a:lnTo>
                          <a:lnTo>
                            <a:pt x="1399" y="505"/>
                          </a:lnTo>
                          <a:lnTo>
                            <a:pt x="1201" y="494"/>
                          </a:lnTo>
                          <a:lnTo>
                            <a:pt x="993" y="482"/>
                          </a:lnTo>
                          <a:lnTo>
                            <a:pt x="721" y="447"/>
                          </a:lnTo>
                          <a:lnTo>
                            <a:pt x="430" y="379"/>
                          </a:lnTo>
                          <a:lnTo>
                            <a:pt x="216" y="304"/>
                          </a:lnTo>
                          <a:lnTo>
                            <a:pt x="82" y="219"/>
                          </a:lnTo>
                          <a:lnTo>
                            <a:pt x="0" y="40"/>
                          </a:lnTo>
                        </a:path>
                      </a:pathLst>
                    </a:custGeom>
                    <a:solidFill>
                      <a:srgbClr val="EFAD01">
                        <a:alpha val="50000"/>
                      </a:srgbClr>
                    </a:solidFill>
                    <a:ln>
                      <a:noFill/>
                    </a:ln>
                  </p:spPr>
                </p:sp>
                <p:sp>
                  <p:nvSpPr>
                    <p:cNvPr id="336" name="CustomShape 104"/>
                    <p:cNvSpPr/>
                    <p:nvPr/>
                  </p:nvSpPr>
                  <p:spPr>
                    <a:xfrm>
                      <a:off x="7464600" y="1835280"/>
                      <a:ext cx="1104120" cy="466560"/>
                    </a:xfrm>
                    <a:prstGeom prst="ellipse">
                      <a:avLst/>
                    </a:prstGeom>
                    <a:solidFill>
                      <a:srgbClr val="EFAD01">
                        <a:alpha val="50000"/>
                      </a:srgbClr>
                    </a:solidFill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  <p:sp>
                <p:nvSpPr>
                  <p:cNvPr id="308" name="CustomShape 105"/>
                  <p:cNvSpPr/>
                  <p:nvPr/>
                </p:nvSpPr>
                <p:spPr>
                  <a:xfrm>
                    <a:off x="5976720" y="1879560"/>
                    <a:ext cx="853920" cy="3585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729FC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09" name="CustomShape 106"/>
                  <p:cNvSpPr/>
                  <p:nvPr/>
                </p:nvSpPr>
                <p:spPr>
                  <a:xfrm>
                    <a:off x="7570800" y="1879560"/>
                    <a:ext cx="883800" cy="3585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D4D0A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10" name="Freeform 107"/>
                  <p:cNvSpPr/>
                  <p:nvPr/>
                </p:nvSpPr>
                <p:spPr>
                  <a:xfrm>
                    <a:off x="6806160" y="1886400"/>
                    <a:ext cx="788400" cy="269640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90" h="749">
                        <a:moveTo>
                          <a:pt x="2189" y="596"/>
                        </a:moveTo>
                        <a:lnTo>
                          <a:pt x="1448" y="298"/>
                        </a:lnTo>
                        <a:cubicBezTo>
                          <a:pt x="530" y="0"/>
                          <a:pt x="868" y="680"/>
                          <a:pt x="607" y="718"/>
                        </a:cubicBezTo>
                        <a:cubicBezTo>
                          <a:pt x="399" y="748"/>
                          <a:pt x="0" y="542"/>
                          <a:pt x="0" y="542"/>
                        </a:cubicBezTo>
                      </a:path>
                    </a:pathLst>
                  </a:custGeom>
                  <a:ln w="36000">
                    <a:solidFill>
                      <a:srgbClr val="FF3333"/>
                    </a:solidFill>
                    <a:round/>
                    <a:tailEnd type="triangle" w="med" len="med"/>
                  </a:ln>
                </p:spPr>
              </p:sp>
              <p:grpSp>
                <p:nvGrpSpPr>
                  <p:cNvPr id="311" name="Group 108"/>
                  <p:cNvGrpSpPr/>
                  <p:nvPr/>
                </p:nvGrpSpPr>
                <p:grpSpPr>
                  <a:xfrm>
                    <a:off x="6089760" y="2004840"/>
                    <a:ext cx="488880" cy="217080"/>
                    <a:chOff x="6089760" y="2004840"/>
                    <a:chExt cx="488880" cy="217080"/>
                  </a:xfrm>
                </p:grpSpPr>
                <p:sp>
                  <p:nvSpPr>
                    <p:cNvPr id="329" name="Freeform 109"/>
                    <p:cNvSpPr/>
                    <p:nvPr/>
                  </p:nvSpPr>
                  <p:spPr>
                    <a:xfrm>
                      <a:off x="6089760" y="2004840"/>
                      <a:ext cx="48924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59" h="604">
                          <a:moveTo>
                            <a:pt x="678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358" y="0"/>
                          </a:lnTo>
                          <a:lnTo>
                            <a:pt x="1358" y="603"/>
                          </a:lnTo>
                          <a:lnTo>
                            <a:pt x="678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330" name="Freeform 110"/>
                    <p:cNvSpPr/>
                    <p:nvPr/>
                  </p:nvSpPr>
                  <p:spPr>
                    <a:xfrm>
                      <a:off x="6134760" y="200484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31" name="Freeform 111"/>
                    <p:cNvSpPr/>
                    <p:nvPr/>
                  </p:nvSpPr>
                  <p:spPr>
                    <a:xfrm>
                      <a:off x="6108840" y="205560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32" name="Freeform 112"/>
                    <p:cNvSpPr/>
                    <p:nvPr/>
                  </p:nvSpPr>
                  <p:spPr>
                    <a:xfrm>
                      <a:off x="6268680" y="217944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33" name="Freeform 113"/>
                    <p:cNvSpPr/>
                    <p:nvPr/>
                  </p:nvSpPr>
                  <p:spPr>
                    <a:xfrm>
                      <a:off x="6446160" y="200484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34" name="Freeform 114"/>
                    <p:cNvSpPr/>
                    <p:nvPr/>
                  </p:nvSpPr>
                  <p:spPr>
                    <a:xfrm>
                      <a:off x="6404760" y="205560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312" name="Group 115"/>
                  <p:cNvGrpSpPr/>
                  <p:nvPr/>
                </p:nvGrpSpPr>
                <p:grpSpPr>
                  <a:xfrm>
                    <a:off x="7679160" y="2017080"/>
                    <a:ext cx="592200" cy="217080"/>
                    <a:chOff x="7679160" y="2017080"/>
                    <a:chExt cx="592200" cy="217080"/>
                  </a:xfrm>
                </p:grpSpPr>
                <p:sp>
                  <p:nvSpPr>
                    <p:cNvPr id="321" name="Freeform 116"/>
                    <p:cNvSpPr/>
                    <p:nvPr/>
                  </p:nvSpPr>
                  <p:spPr>
                    <a:xfrm>
                      <a:off x="7679160" y="2017080"/>
                      <a:ext cx="59256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46" h="604">
                          <a:moveTo>
                            <a:pt x="823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645" y="0"/>
                          </a:lnTo>
                          <a:lnTo>
                            <a:pt x="1645" y="603"/>
                          </a:lnTo>
                          <a:lnTo>
                            <a:pt x="823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322" name="Freeform 117"/>
                    <p:cNvSpPr/>
                    <p:nvPr/>
                  </p:nvSpPr>
                  <p:spPr>
                    <a:xfrm>
                      <a:off x="7724160" y="201708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23" name="Freeform 118"/>
                    <p:cNvSpPr/>
                    <p:nvPr/>
                  </p:nvSpPr>
                  <p:spPr>
                    <a:xfrm>
                      <a:off x="7698240" y="206784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24" name="Freeform 119"/>
                    <p:cNvSpPr/>
                    <p:nvPr/>
                  </p:nvSpPr>
                  <p:spPr>
                    <a:xfrm>
                      <a:off x="7845480" y="204516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25" name="Freeform 120"/>
                    <p:cNvSpPr/>
                    <p:nvPr/>
                  </p:nvSpPr>
                  <p:spPr>
                    <a:xfrm>
                      <a:off x="7915320" y="219168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26" name="Freeform 121"/>
                    <p:cNvSpPr/>
                    <p:nvPr/>
                  </p:nvSpPr>
                  <p:spPr>
                    <a:xfrm>
                      <a:off x="8092080" y="201708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27" name="Freeform 122"/>
                    <p:cNvSpPr/>
                    <p:nvPr/>
                  </p:nvSpPr>
                  <p:spPr>
                    <a:xfrm>
                      <a:off x="8050680" y="206784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28" name="Freeform 123"/>
                    <p:cNvSpPr/>
                    <p:nvPr/>
                  </p:nvSpPr>
                  <p:spPr>
                    <a:xfrm>
                      <a:off x="8231040" y="204516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313" name="Group 124"/>
                  <p:cNvGrpSpPr/>
                  <p:nvPr/>
                </p:nvGrpSpPr>
                <p:grpSpPr>
                  <a:xfrm>
                    <a:off x="7724520" y="2321640"/>
                    <a:ext cx="529920" cy="213840"/>
                    <a:chOff x="7724520" y="2321640"/>
                    <a:chExt cx="529920" cy="213840"/>
                  </a:xfrm>
                </p:grpSpPr>
                <p:sp>
                  <p:nvSpPr>
                    <p:cNvPr id="314" name="Freeform 125"/>
                    <p:cNvSpPr/>
                    <p:nvPr/>
                  </p:nvSpPr>
                  <p:spPr>
                    <a:xfrm>
                      <a:off x="7724520" y="2322360"/>
                      <a:ext cx="530280" cy="213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473" h="593">
                          <a:moveTo>
                            <a:pt x="736" y="592"/>
                          </a:moveTo>
                          <a:lnTo>
                            <a:pt x="0" y="592"/>
                          </a:lnTo>
                          <a:lnTo>
                            <a:pt x="0" y="0"/>
                          </a:lnTo>
                          <a:lnTo>
                            <a:pt x="1472" y="0"/>
                          </a:lnTo>
                          <a:lnTo>
                            <a:pt x="1472" y="592"/>
                          </a:lnTo>
                          <a:lnTo>
                            <a:pt x="736" y="592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315" name="Freeform 126"/>
                    <p:cNvSpPr/>
                    <p:nvPr/>
                  </p:nvSpPr>
                  <p:spPr>
                    <a:xfrm>
                      <a:off x="7731000" y="2341800"/>
                      <a:ext cx="111600" cy="1832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9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3"/>
                          </a:lnTo>
                          <a:cubicBezTo>
                            <a:pt x="0" y="504"/>
                            <a:pt x="2" y="508"/>
                            <a:pt x="6" y="508"/>
                          </a:cubicBezTo>
                          <a:cubicBezTo>
                            <a:pt x="11" y="508"/>
                            <a:pt x="13" y="508"/>
                            <a:pt x="14" y="506"/>
                          </a:cubicBezTo>
                          <a:lnTo>
                            <a:pt x="53" y="349"/>
                          </a:lnTo>
                          <a:cubicBezTo>
                            <a:pt x="64" y="383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8"/>
                            <a:pt x="285" y="256"/>
                          </a:cubicBezTo>
                          <a:cubicBezTo>
                            <a:pt x="285" y="215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5"/>
                            <a:pt x="194" y="175"/>
                            <a:pt x="179" y="175"/>
                          </a:cubicBezTo>
                          <a:cubicBezTo>
                            <a:pt x="171" y="175"/>
                            <a:pt x="160" y="176"/>
                            <a:pt x="154" y="173"/>
                          </a:cubicBezTo>
                          <a:cubicBezTo>
                            <a:pt x="155" y="167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9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9"/>
                            <a:pt x="64" y="319"/>
                          </a:cubicBezTo>
                          <a:cubicBezTo>
                            <a:pt x="64" y="314"/>
                            <a:pt x="64" y="304"/>
                            <a:pt x="67" y="295"/>
                          </a:cubicBezTo>
                          <a:lnTo>
                            <a:pt x="102" y="151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16" name="Freeform 127"/>
                    <p:cNvSpPr/>
                    <p:nvPr/>
                  </p:nvSpPr>
                  <p:spPr>
                    <a:xfrm>
                      <a:off x="7856280" y="232164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1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9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17" name="Freeform 128"/>
                    <p:cNvSpPr/>
                    <p:nvPr/>
                  </p:nvSpPr>
                  <p:spPr>
                    <a:xfrm>
                      <a:off x="7926120" y="246816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18" name="Freeform 129"/>
                    <p:cNvSpPr/>
                    <p:nvPr/>
                  </p:nvSpPr>
                  <p:spPr>
                    <a:xfrm>
                      <a:off x="8002800" y="2341800"/>
                      <a:ext cx="111600" cy="1832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9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3"/>
                          </a:lnTo>
                          <a:cubicBezTo>
                            <a:pt x="0" y="504"/>
                            <a:pt x="2" y="508"/>
                            <a:pt x="6" y="508"/>
                          </a:cubicBezTo>
                          <a:cubicBezTo>
                            <a:pt x="11" y="508"/>
                            <a:pt x="13" y="508"/>
                            <a:pt x="14" y="506"/>
                          </a:cubicBezTo>
                          <a:lnTo>
                            <a:pt x="53" y="349"/>
                          </a:lnTo>
                          <a:cubicBezTo>
                            <a:pt x="64" y="383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8"/>
                            <a:pt x="285" y="256"/>
                          </a:cubicBezTo>
                          <a:cubicBezTo>
                            <a:pt x="285" y="215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5"/>
                            <a:pt x="194" y="175"/>
                            <a:pt x="179" y="175"/>
                          </a:cubicBezTo>
                          <a:cubicBezTo>
                            <a:pt x="171" y="175"/>
                            <a:pt x="160" y="176"/>
                            <a:pt x="154" y="173"/>
                          </a:cubicBezTo>
                          <a:cubicBezTo>
                            <a:pt x="155" y="167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9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9"/>
                            <a:pt x="64" y="319"/>
                          </a:cubicBezTo>
                          <a:cubicBezTo>
                            <a:pt x="64" y="314"/>
                            <a:pt x="64" y="304"/>
                            <a:pt x="67" y="295"/>
                          </a:cubicBezTo>
                          <a:lnTo>
                            <a:pt x="102" y="151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19" name="Freeform 130"/>
                    <p:cNvSpPr/>
                    <p:nvPr/>
                  </p:nvSpPr>
                  <p:spPr>
                    <a:xfrm>
                      <a:off x="8128440" y="232164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1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9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20" name="Freeform 131"/>
                    <p:cNvSpPr/>
                    <p:nvPr/>
                  </p:nvSpPr>
                  <p:spPr>
                    <a:xfrm>
                      <a:off x="8125920" y="2436480"/>
                      <a:ext cx="123480" cy="993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43" h="276">
                          <a:moveTo>
                            <a:pt x="342" y="0"/>
                          </a:moveTo>
                          <a:lnTo>
                            <a:pt x="293" y="0"/>
                          </a:lnTo>
                          <a:lnTo>
                            <a:pt x="206" y="141"/>
                          </a:lnTo>
                          <a:cubicBezTo>
                            <a:pt x="181" y="181"/>
                            <a:pt x="157" y="221"/>
                            <a:pt x="150" y="235"/>
                          </a:cubicBezTo>
                          <a:cubicBezTo>
                            <a:pt x="149" y="232"/>
                            <a:pt x="149" y="218"/>
                            <a:pt x="134" y="146"/>
                          </a:cubicBezTo>
                          <a:lnTo>
                            <a:pt x="107" y="0"/>
                          </a:lnTo>
                          <a:lnTo>
                            <a:pt x="59" y="0"/>
                          </a:lnTo>
                          <a:lnTo>
                            <a:pt x="0" y="275"/>
                          </a:lnTo>
                          <a:lnTo>
                            <a:pt x="34" y="275"/>
                          </a:lnTo>
                          <a:lnTo>
                            <a:pt x="85" y="32"/>
                          </a:lnTo>
                          <a:cubicBezTo>
                            <a:pt x="86" y="50"/>
                            <a:pt x="96" y="99"/>
                            <a:pt x="99" y="122"/>
                          </a:cubicBezTo>
                          <a:lnTo>
                            <a:pt x="128" y="267"/>
                          </a:lnTo>
                          <a:lnTo>
                            <a:pt x="158" y="267"/>
                          </a:lnTo>
                          <a:lnTo>
                            <a:pt x="246" y="123"/>
                          </a:lnTo>
                          <a:cubicBezTo>
                            <a:pt x="264" y="96"/>
                            <a:pt x="294" y="46"/>
                            <a:pt x="301" y="32"/>
                          </a:cubicBezTo>
                          <a:lnTo>
                            <a:pt x="250" y="275"/>
                          </a:lnTo>
                          <a:lnTo>
                            <a:pt x="283" y="275"/>
                          </a:lnTo>
                          <a:lnTo>
                            <a:pt x="342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</p:grpSp>
          </p:grpSp>
          <p:grpSp>
            <p:nvGrpSpPr>
              <p:cNvPr id="267" name="Group 132"/>
              <p:cNvGrpSpPr/>
              <p:nvPr/>
            </p:nvGrpSpPr>
            <p:grpSpPr>
              <a:xfrm>
                <a:off x="5391000" y="1008360"/>
                <a:ext cx="3177720" cy="702000"/>
                <a:chOff x="5391000" y="1008360"/>
                <a:chExt cx="3177720" cy="702000"/>
              </a:xfrm>
            </p:grpSpPr>
            <p:sp>
              <p:nvSpPr>
                <p:cNvPr id="268" name="TextShape 133"/>
                <p:cNvSpPr txBox="1"/>
                <p:nvPr/>
              </p:nvSpPr>
              <p:spPr>
                <a:xfrm>
                  <a:off x="5391000" y="1197720"/>
                  <a:ext cx="752400" cy="4251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>
                  <a:spAutoFit/>
                </a:bodyPr>
                <a:lstStyle/>
                <a:p>
                  <a:r>
                    <a:rPr lang="en-GB" sz="2000" b="0" strike="noStrike" spc="-1">
                      <a:latin typeface="Arial"/>
                    </a:rPr>
                    <a:t>FW:</a:t>
                  </a:r>
                  <a:endParaRPr lang="en-GB" sz="2000" b="0" strike="noStrike" spc="-1">
                    <a:latin typeface="Calibri"/>
                  </a:endParaRPr>
                </a:p>
              </p:txBody>
            </p:sp>
            <p:grpSp>
              <p:nvGrpSpPr>
                <p:cNvPr id="269" name="Group 134"/>
                <p:cNvGrpSpPr/>
                <p:nvPr/>
              </p:nvGrpSpPr>
              <p:grpSpPr>
                <a:xfrm>
                  <a:off x="5976720" y="1008360"/>
                  <a:ext cx="2592000" cy="702000"/>
                  <a:chOff x="5976720" y="1008360"/>
                  <a:chExt cx="2592000" cy="702000"/>
                </a:xfrm>
              </p:grpSpPr>
              <p:grpSp>
                <p:nvGrpSpPr>
                  <p:cNvPr id="270" name="Group 135"/>
                  <p:cNvGrpSpPr/>
                  <p:nvPr/>
                </p:nvGrpSpPr>
                <p:grpSpPr>
                  <a:xfrm>
                    <a:off x="5976720" y="1008360"/>
                    <a:ext cx="1097640" cy="702000"/>
                    <a:chOff x="5976720" y="1008360"/>
                    <a:chExt cx="1097640" cy="702000"/>
                  </a:xfrm>
                </p:grpSpPr>
                <p:sp>
                  <p:nvSpPr>
                    <p:cNvPr id="302" name="Freeform 136"/>
                    <p:cNvSpPr/>
                    <p:nvPr/>
                  </p:nvSpPr>
                  <p:spPr>
                    <a:xfrm>
                      <a:off x="5977080" y="1234440"/>
                      <a:ext cx="1097640" cy="4766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049" h="1324">
                          <a:moveTo>
                            <a:pt x="0" y="40"/>
                          </a:moveTo>
                          <a:cubicBezTo>
                            <a:pt x="0" y="40"/>
                            <a:pt x="9" y="576"/>
                            <a:pt x="9" y="868"/>
                          </a:cubicBezTo>
                          <a:cubicBezTo>
                            <a:pt x="79" y="933"/>
                            <a:pt x="158" y="1022"/>
                            <a:pt x="239" y="1068"/>
                          </a:cubicBezTo>
                          <a:cubicBezTo>
                            <a:pt x="353" y="1133"/>
                            <a:pt x="427" y="1173"/>
                            <a:pt x="553" y="1203"/>
                          </a:cubicBezTo>
                          <a:cubicBezTo>
                            <a:pt x="657" y="1229"/>
                            <a:pt x="798" y="1265"/>
                            <a:pt x="905" y="1282"/>
                          </a:cubicBezTo>
                          <a:cubicBezTo>
                            <a:pt x="1021" y="1297"/>
                            <a:pt x="1135" y="1308"/>
                            <a:pt x="1251" y="1315"/>
                          </a:cubicBezTo>
                          <a:cubicBezTo>
                            <a:pt x="1375" y="1323"/>
                            <a:pt x="1491" y="1322"/>
                            <a:pt x="1623" y="1322"/>
                          </a:cubicBezTo>
                          <a:cubicBezTo>
                            <a:pt x="1753" y="1320"/>
                            <a:pt x="1897" y="1323"/>
                            <a:pt x="2033" y="1308"/>
                          </a:cubicBezTo>
                          <a:cubicBezTo>
                            <a:pt x="2139" y="1300"/>
                            <a:pt x="2251" y="1263"/>
                            <a:pt x="2356" y="1240"/>
                          </a:cubicBezTo>
                          <a:cubicBezTo>
                            <a:pt x="2453" y="1219"/>
                            <a:pt x="2549" y="1174"/>
                            <a:pt x="2644" y="1141"/>
                          </a:cubicBezTo>
                          <a:cubicBezTo>
                            <a:pt x="2725" y="1114"/>
                            <a:pt x="2784" y="1080"/>
                            <a:pt x="2857" y="1032"/>
                          </a:cubicBezTo>
                          <a:cubicBezTo>
                            <a:pt x="2913" y="996"/>
                            <a:pt x="2939" y="966"/>
                            <a:pt x="2982" y="914"/>
                          </a:cubicBezTo>
                          <a:cubicBezTo>
                            <a:pt x="2993" y="900"/>
                            <a:pt x="3037" y="795"/>
                            <a:pt x="3048" y="779"/>
                          </a:cubicBezTo>
                          <a:cubicBezTo>
                            <a:pt x="3045" y="482"/>
                            <a:pt x="3047" y="0"/>
                            <a:pt x="3047" y="0"/>
                          </a:cubicBezTo>
                          <a:lnTo>
                            <a:pt x="2998" y="189"/>
                          </a:lnTo>
                          <a:lnTo>
                            <a:pt x="2883" y="262"/>
                          </a:lnTo>
                          <a:lnTo>
                            <a:pt x="2669" y="361"/>
                          </a:lnTo>
                          <a:lnTo>
                            <a:pt x="2355" y="429"/>
                          </a:lnTo>
                          <a:lnTo>
                            <a:pt x="2017" y="480"/>
                          </a:lnTo>
                          <a:lnTo>
                            <a:pt x="1712" y="497"/>
                          </a:lnTo>
                          <a:lnTo>
                            <a:pt x="1391" y="503"/>
                          </a:lnTo>
                          <a:lnTo>
                            <a:pt x="1194" y="492"/>
                          </a:lnTo>
                          <a:lnTo>
                            <a:pt x="987" y="480"/>
                          </a:lnTo>
                          <a:lnTo>
                            <a:pt x="717" y="445"/>
                          </a:lnTo>
                          <a:lnTo>
                            <a:pt x="427" y="377"/>
                          </a:lnTo>
                          <a:lnTo>
                            <a:pt x="215" y="303"/>
                          </a:lnTo>
                          <a:lnTo>
                            <a:pt x="82" y="218"/>
                          </a:lnTo>
                          <a:lnTo>
                            <a:pt x="0" y="40"/>
                          </a:lnTo>
                        </a:path>
                      </a:pathLst>
                    </a:custGeom>
                    <a:solidFill>
                      <a:srgbClr val="CAC5EA"/>
                    </a:solidFill>
                    <a:ln>
                      <a:noFill/>
                    </a:ln>
                  </p:spPr>
                </p:sp>
                <p:sp>
                  <p:nvSpPr>
                    <p:cNvPr id="303" name="CustomShape 137"/>
                    <p:cNvSpPr/>
                    <p:nvPr/>
                  </p:nvSpPr>
                  <p:spPr>
                    <a:xfrm>
                      <a:off x="5976720" y="1008360"/>
                      <a:ext cx="1097640" cy="464400"/>
                    </a:xfrm>
                    <a:prstGeom prst="ellipse">
                      <a:avLst/>
                    </a:prstGeom>
                    <a:solidFill>
                      <a:srgbClr val="CAC5EA"/>
                    </a:solidFill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  <p:sp>
                <p:nvSpPr>
                  <p:cNvPr id="271" name="CustomShape 138"/>
                  <p:cNvSpPr/>
                  <p:nvPr/>
                </p:nvSpPr>
                <p:spPr>
                  <a:xfrm>
                    <a:off x="6105240" y="1052280"/>
                    <a:ext cx="848880" cy="3567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729FC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72" name="CustomShape 139"/>
                  <p:cNvSpPr/>
                  <p:nvPr/>
                </p:nvSpPr>
                <p:spPr>
                  <a:xfrm>
                    <a:off x="7690320" y="1052280"/>
                    <a:ext cx="878400" cy="3567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D4D0A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273" name="Freeform 140"/>
                  <p:cNvSpPr/>
                  <p:nvPr/>
                </p:nvSpPr>
                <p:spPr>
                  <a:xfrm>
                    <a:off x="6850800" y="1049040"/>
                    <a:ext cx="810360" cy="277200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251" h="770">
                        <a:moveTo>
                          <a:pt x="0" y="613"/>
                        </a:moveTo>
                        <a:lnTo>
                          <a:pt x="762" y="306"/>
                        </a:lnTo>
                        <a:cubicBezTo>
                          <a:pt x="1704" y="0"/>
                          <a:pt x="1358" y="700"/>
                          <a:pt x="1625" y="737"/>
                        </a:cubicBezTo>
                        <a:cubicBezTo>
                          <a:pt x="1839" y="769"/>
                          <a:pt x="2250" y="557"/>
                          <a:pt x="2250" y="557"/>
                        </a:cubicBezTo>
                      </a:path>
                    </a:pathLst>
                  </a:custGeom>
                  <a:ln w="36000">
                    <a:solidFill>
                      <a:srgbClr val="FF3333"/>
                    </a:solidFill>
                    <a:round/>
                    <a:tailEnd type="triangle" w="med" len="med"/>
                  </a:ln>
                </p:spPr>
              </p:sp>
              <p:grpSp>
                <p:nvGrpSpPr>
                  <p:cNvPr id="274" name="Group 141"/>
                  <p:cNvGrpSpPr/>
                  <p:nvPr/>
                </p:nvGrpSpPr>
                <p:grpSpPr>
                  <a:xfrm>
                    <a:off x="6215760" y="1161720"/>
                    <a:ext cx="488880" cy="217080"/>
                    <a:chOff x="6215760" y="1161720"/>
                    <a:chExt cx="488880" cy="217080"/>
                  </a:xfrm>
                </p:grpSpPr>
                <p:sp>
                  <p:nvSpPr>
                    <p:cNvPr id="296" name="Freeform 142"/>
                    <p:cNvSpPr/>
                    <p:nvPr/>
                  </p:nvSpPr>
                  <p:spPr>
                    <a:xfrm>
                      <a:off x="6215760" y="1161720"/>
                      <a:ext cx="48924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59" h="604">
                          <a:moveTo>
                            <a:pt x="678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358" y="0"/>
                          </a:lnTo>
                          <a:lnTo>
                            <a:pt x="1358" y="603"/>
                          </a:lnTo>
                          <a:lnTo>
                            <a:pt x="678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297" name="Freeform 143"/>
                    <p:cNvSpPr/>
                    <p:nvPr/>
                  </p:nvSpPr>
                  <p:spPr>
                    <a:xfrm>
                      <a:off x="6260760" y="116172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8" name="Freeform 144"/>
                    <p:cNvSpPr/>
                    <p:nvPr/>
                  </p:nvSpPr>
                  <p:spPr>
                    <a:xfrm>
                      <a:off x="6234840" y="121248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9" name="Freeform 145"/>
                    <p:cNvSpPr/>
                    <p:nvPr/>
                  </p:nvSpPr>
                  <p:spPr>
                    <a:xfrm>
                      <a:off x="6394680" y="133632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00" name="Freeform 146"/>
                    <p:cNvSpPr/>
                    <p:nvPr/>
                  </p:nvSpPr>
                  <p:spPr>
                    <a:xfrm>
                      <a:off x="6572160" y="116172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01" name="Freeform 147"/>
                    <p:cNvSpPr/>
                    <p:nvPr/>
                  </p:nvSpPr>
                  <p:spPr>
                    <a:xfrm>
                      <a:off x="6530760" y="121248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275" name="Group 148"/>
                  <p:cNvGrpSpPr/>
                  <p:nvPr/>
                </p:nvGrpSpPr>
                <p:grpSpPr>
                  <a:xfrm>
                    <a:off x="7803360" y="1161360"/>
                    <a:ext cx="592200" cy="217080"/>
                    <a:chOff x="7803360" y="1161360"/>
                    <a:chExt cx="592200" cy="217080"/>
                  </a:xfrm>
                </p:grpSpPr>
                <p:sp>
                  <p:nvSpPr>
                    <p:cNvPr id="288" name="Freeform 149"/>
                    <p:cNvSpPr/>
                    <p:nvPr/>
                  </p:nvSpPr>
                  <p:spPr>
                    <a:xfrm>
                      <a:off x="7803360" y="1161360"/>
                      <a:ext cx="59256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46" h="604">
                          <a:moveTo>
                            <a:pt x="823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645" y="0"/>
                          </a:lnTo>
                          <a:lnTo>
                            <a:pt x="1645" y="603"/>
                          </a:lnTo>
                          <a:lnTo>
                            <a:pt x="823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289" name="Freeform 150"/>
                    <p:cNvSpPr/>
                    <p:nvPr/>
                  </p:nvSpPr>
                  <p:spPr>
                    <a:xfrm>
                      <a:off x="7848360" y="116136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0" name="Freeform 151"/>
                    <p:cNvSpPr/>
                    <p:nvPr/>
                  </p:nvSpPr>
                  <p:spPr>
                    <a:xfrm>
                      <a:off x="7822440" y="121212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1" name="Freeform 152"/>
                    <p:cNvSpPr/>
                    <p:nvPr/>
                  </p:nvSpPr>
                  <p:spPr>
                    <a:xfrm>
                      <a:off x="7969680" y="118944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2" name="Freeform 153"/>
                    <p:cNvSpPr/>
                    <p:nvPr/>
                  </p:nvSpPr>
                  <p:spPr>
                    <a:xfrm>
                      <a:off x="8039520" y="133596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3" name="Freeform 154"/>
                    <p:cNvSpPr/>
                    <p:nvPr/>
                  </p:nvSpPr>
                  <p:spPr>
                    <a:xfrm>
                      <a:off x="8216280" y="116136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4" name="Freeform 155"/>
                    <p:cNvSpPr/>
                    <p:nvPr/>
                  </p:nvSpPr>
                  <p:spPr>
                    <a:xfrm>
                      <a:off x="8174880" y="121212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95" name="Freeform 156"/>
                    <p:cNvSpPr/>
                    <p:nvPr/>
                  </p:nvSpPr>
                  <p:spPr>
                    <a:xfrm>
                      <a:off x="8355240" y="118944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276" name="Group 157"/>
                  <p:cNvGrpSpPr/>
                  <p:nvPr/>
                </p:nvGrpSpPr>
                <p:grpSpPr>
                  <a:xfrm>
                    <a:off x="6230520" y="1497960"/>
                    <a:ext cx="473040" cy="182520"/>
                    <a:chOff x="6230520" y="1497960"/>
                    <a:chExt cx="473040" cy="182520"/>
                  </a:xfrm>
                </p:grpSpPr>
                <p:sp>
                  <p:nvSpPr>
                    <p:cNvPr id="283" name="Freeform 158"/>
                    <p:cNvSpPr/>
                    <p:nvPr/>
                  </p:nvSpPr>
                  <p:spPr>
                    <a:xfrm>
                      <a:off x="6230520" y="1500120"/>
                      <a:ext cx="473400" cy="1807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15" h="502">
                          <a:moveTo>
                            <a:pt x="658" y="501"/>
                          </a:moveTo>
                          <a:lnTo>
                            <a:pt x="0" y="501"/>
                          </a:lnTo>
                          <a:lnTo>
                            <a:pt x="0" y="0"/>
                          </a:lnTo>
                          <a:lnTo>
                            <a:pt x="1314" y="0"/>
                          </a:lnTo>
                          <a:lnTo>
                            <a:pt x="1314" y="501"/>
                          </a:lnTo>
                          <a:lnTo>
                            <a:pt x="658" y="501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284" name="Freeform 159"/>
                    <p:cNvSpPr/>
                    <p:nvPr/>
                  </p:nvSpPr>
                  <p:spPr>
                    <a:xfrm>
                      <a:off x="6237000" y="1497960"/>
                      <a:ext cx="111600" cy="182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8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2"/>
                          </a:lnTo>
                          <a:cubicBezTo>
                            <a:pt x="0" y="504"/>
                            <a:pt x="2" y="507"/>
                            <a:pt x="6" y="507"/>
                          </a:cubicBezTo>
                          <a:cubicBezTo>
                            <a:pt x="11" y="507"/>
                            <a:pt x="13" y="507"/>
                            <a:pt x="14" y="505"/>
                          </a:cubicBezTo>
                          <a:lnTo>
                            <a:pt x="53" y="349"/>
                          </a:lnTo>
                          <a:cubicBezTo>
                            <a:pt x="64" y="382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7"/>
                            <a:pt x="285" y="256"/>
                          </a:cubicBezTo>
                          <a:cubicBezTo>
                            <a:pt x="285" y="214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4"/>
                            <a:pt x="194" y="174"/>
                            <a:pt x="179" y="174"/>
                          </a:cubicBezTo>
                          <a:cubicBezTo>
                            <a:pt x="171" y="174"/>
                            <a:pt x="160" y="176"/>
                            <a:pt x="154" y="173"/>
                          </a:cubicBezTo>
                          <a:cubicBezTo>
                            <a:pt x="155" y="166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8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8"/>
                            <a:pt x="64" y="318"/>
                          </a:cubicBezTo>
                          <a:cubicBezTo>
                            <a:pt x="64" y="313"/>
                            <a:pt x="64" y="304"/>
                            <a:pt x="67" y="294"/>
                          </a:cubicBezTo>
                          <a:lnTo>
                            <a:pt x="102" y="150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5" name="Freeform 160"/>
                    <p:cNvSpPr/>
                    <p:nvPr/>
                  </p:nvSpPr>
                  <p:spPr>
                    <a:xfrm>
                      <a:off x="6375240" y="162396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6" name="Freeform 161"/>
                    <p:cNvSpPr/>
                    <p:nvPr/>
                  </p:nvSpPr>
                  <p:spPr>
                    <a:xfrm>
                      <a:off x="6451920" y="1497960"/>
                      <a:ext cx="111600" cy="182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8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2"/>
                          </a:lnTo>
                          <a:cubicBezTo>
                            <a:pt x="0" y="504"/>
                            <a:pt x="2" y="507"/>
                            <a:pt x="6" y="507"/>
                          </a:cubicBezTo>
                          <a:cubicBezTo>
                            <a:pt x="11" y="507"/>
                            <a:pt x="13" y="507"/>
                            <a:pt x="14" y="505"/>
                          </a:cubicBezTo>
                          <a:lnTo>
                            <a:pt x="53" y="349"/>
                          </a:lnTo>
                          <a:cubicBezTo>
                            <a:pt x="64" y="382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7"/>
                            <a:pt x="285" y="256"/>
                          </a:cubicBezTo>
                          <a:cubicBezTo>
                            <a:pt x="285" y="214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4"/>
                            <a:pt x="194" y="174"/>
                            <a:pt x="179" y="174"/>
                          </a:cubicBezTo>
                          <a:cubicBezTo>
                            <a:pt x="171" y="174"/>
                            <a:pt x="160" y="176"/>
                            <a:pt x="154" y="173"/>
                          </a:cubicBezTo>
                          <a:cubicBezTo>
                            <a:pt x="155" y="166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8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8"/>
                            <a:pt x="64" y="318"/>
                          </a:cubicBezTo>
                          <a:cubicBezTo>
                            <a:pt x="64" y="313"/>
                            <a:pt x="64" y="304"/>
                            <a:pt x="67" y="294"/>
                          </a:cubicBezTo>
                          <a:lnTo>
                            <a:pt x="102" y="150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7" name="Freeform 162"/>
                    <p:cNvSpPr/>
                    <p:nvPr/>
                  </p:nvSpPr>
                  <p:spPr>
                    <a:xfrm>
                      <a:off x="6575040" y="1572840"/>
                      <a:ext cx="123840" cy="993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44" h="276">
                          <a:moveTo>
                            <a:pt x="343" y="0"/>
                          </a:moveTo>
                          <a:lnTo>
                            <a:pt x="293" y="0"/>
                          </a:lnTo>
                          <a:lnTo>
                            <a:pt x="206" y="141"/>
                          </a:lnTo>
                          <a:cubicBezTo>
                            <a:pt x="181" y="181"/>
                            <a:pt x="157" y="221"/>
                            <a:pt x="150" y="235"/>
                          </a:cubicBezTo>
                          <a:cubicBezTo>
                            <a:pt x="149" y="232"/>
                            <a:pt x="149" y="218"/>
                            <a:pt x="134" y="146"/>
                          </a:cubicBezTo>
                          <a:lnTo>
                            <a:pt x="107" y="0"/>
                          </a:lnTo>
                          <a:lnTo>
                            <a:pt x="59" y="0"/>
                          </a:lnTo>
                          <a:lnTo>
                            <a:pt x="0" y="275"/>
                          </a:lnTo>
                          <a:lnTo>
                            <a:pt x="34" y="275"/>
                          </a:lnTo>
                          <a:lnTo>
                            <a:pt x="85" y="32"/>
                          </a:lnTo>
                          <a:cubicBezTo>
                            <a:pt x="86" y="50"/>
                            <a:pt x="96" y="99"/>
                            <a:pt x="99" y="122"/>
                          </a:cubicBezTo>
                          <a:lnTo>
                            <a:pt x="128" y="267"/>
                          </a:lnTo>
                          <a:lnTo>
                            <a:pt x="158" y="267"/>
                          </a:lnTo>
                          <a:lnTo>
                            <a:pt x="246" y="123"/>
                          </a:lnTo>
                          <a:cubicBezTo>
                            <a:pt x="264" y="96"/>
                            <a:pt x="294" y="46"/>
                            <a:pt x="301" y="32"/>
                          </a:cubicBezTo>
                          <a:lnTo>
                            <a:pt x="250" y="275"/>
                          </a:lnTo>
                          <a:lnTo>
                            <a:pt x="283" y="275"/>
                          </a:lnTo>
                          <a:lnTo>
                            <a:pt x="343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277" name="Group 163"/>
                  <p:cNvGrpSpPr/>
                  <p:nvPr/>
                </p:nvGrpSpPr>
                <p:grpSpPr>
                  <a:xfrm>
                    <a:off x="7126920" y="1354320"/>
                    <a:ext cx="366120" cy="158040"/>
                    <a:chOff x="7126920" y="1354320"/>
                    <a:chExt cx="366120" cy="158040"/>
                  </a:xfrm>
                </p:grpSpPr>
                <p:sp>
                  <p:nvSpPr>
                    <p:cNvPr id="278" name="Freeform 164"/>
                    <p:cNvSpPr/>
                    <p:nvPr/>
                  </p:nvSpPr>
                  <p:spPr>
                    <a:xfrm>
                      <a:off x="7126920" y="1354320"/>
                      <a:ext cx="366480" cy="15840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18" h="440">
                          <a:moveTo>
                            <a:pt x="509" y="439"/>
                          </a:moveTo>
                          <a:lnTo>
                            <a:pt x="0" y="439"/>
                          </a:lnTo>
                          <a:lnTo>
                            <a:pt x="0" y="0"/>
                          </a:lnTo>
                          <a:lnTo>
                            <a:pt x="1017" y="0"/>
                          </a:lnTo>
                          <a:lnTo>
                            <a:pt x="1017" y="439"/>
                          </a:lnTo>
                          <a:lnTo>
                            <a:pt x="509" y="439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 w="12600">
                      <a:noFill/>
                    </a:ln>
                  </p:spPr>
                </p:sp>
                <p:sp>
                  <p:nvSpPr>
                    <p:cNvPr id="279" name="Freeform 165"/>
                    <p:cNvSpPr/>
                    <p:nvPr/>
                  </p:nvSpPr>
                  <p:spPr>
                    <a:xfrm>
                      <a:off x="7136280" y="1360440"/>
                      <a:ext cx="108720" cy="123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02" h="343">
                          <a:moveTo>
                            <a:pt x="44" y="0"/>
                          </a:moveTo>
                          <a:lnTo>
                            <a:pt x="5" y="210"/>
                          </a:lnTo>
                          <a:cubicBezTo>
                            <a:pt x="3" y="216"/>
                            <a:pt x="1" y="224"/>
                            <a:pt x="1" y="231"/>
                          </a:cubicBezTo>
                          <a:cubicBezTo>
                            <a:pt x="0" y="237"/>
                            <a:pt x="0" y="242"/>
                            <a:pt x="0" y="248"/>
                          </a:cubicBezTo>
                          <a:cubicBezTo>
                            <a:pt x="0" y="276"/>
                            <a:pt x="9" y="300"/>
                            <a:pt x="30" y="317"/>
                          </a:cubicBezTo>
                          <a:cubicBezTo>
                            <a:pt x="48" y="334"/>
                            <a:pt x="75" y="342"/>
                            <a:pt x="109" y="342"/>
                          </a:cubicBezTo>
                          <a:cubicBezTo>
                            <a:pt x="151" y="342"/>
                            <a:pt x="186" y="331"/>
                            <a:pt x="211" y="309"/>
                          </a:cubicBezTo>
                          <a:cubicBezTo>
                            <a:pt x="234" y="288"/>
                            <a:pt x="251" y="254"/>
                            <a:pt x="260" y="210"/>
                          </a:cubicBezTo>
                          <a:lnTo>
                            <a:pt x="301" y="0"/>
                          </a:lnTo>
                          <a:lnTo>
                            <a:pt x="255" y="0"/>
                          </a:lnTo>
                          <a:lnTo>
                            <a:pt x="216" y="204"/>
                          </a:lnTo>
                          <a:cubicBezTo>
                            <a:pt x="209" y="240"/>
                            <a:pt x="198" y="266"/>
                            <a:pt x="181" y="282"/>
                          </a:cubicBezTo>
                          <a:cubicBezTo>
                            <a:pt x="165" y="297"/>
                            <a:pt x="143" y="305"/>
                            <a:pt x="115" y="305"/>
                          </a:cubicBezTo>
                          <a:cubicBezTo>
                            <a:pt x="93" y="305"/>
                            <a:pt x="75" y="300"/>
                            <a:pt x="64" y="290"/>
                          </a:cubicBezTo>
                          <a:cubicBezTo>
                            <a:pt x="52" y="278"/>
                            <a:pt x="45" y="262"/>
                            <a:pt x="45" y="242"/>
                          </a:cubicBezTo>
                          <a:cubicBezTo>
                            <a:pt x="45" y="237"/>
                            <a:pt x="47" y="232"/>
                            <a:pt x="47" y="227"/>
                          </a:cubicBezTo>
                          <a:cubicBezTo>
                            <a:pt x="48" y="220"/>
                            <a:pt x="48" y="212"/>
                            <a:pt x="51" y="204"/>
                          </a:cubicBezTo>
                          <a:lnTo>
                            <a:pt x="90" y="0"/>
                          </a:lnTo>
                          <a:lnTo>
                            <a:pt x="44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0" name="Freeform 166"/>
                    <p:cNvSpPr/>
                    <p:nvPr/>
                  </p:nvSpPr>
                  <p:spPr>
                    <a:xfrm>
                      <a:off x="7260480" y="1354680"/>
                      <a:ext cx="49680" cy="1580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8" h="439">
                          <a:moveTo>
                            <a:pt x="55" y="219"/>
                          </a:moveTo>
                          <a:cubicBezTo>
                            <a:pt x="55" y="95"/>
                            <a:pt x="86" y="35"/>
                            <a:pt x="137" y="30"/>
                          </a:cubicBezTo>
                          <a:lnTo>
                            <a:pt x="137" y="0"/>
                          </a:lnTo>
                          <a:cubicBezTo>
                            <a:pt x="52" y="4"/>
                            <a:pt x="0" y="79"/>
                            <a:pt x="0" y="219"/>
                          </a:cubicBezTo>
                          <a:cubicBezTo>
                            <a:pt x="0" y="359"/>
                            <a:pt x="52" y="434"/>
                            <a:pt x="137" y="438"/>
                          </a:cubicBezTo>
                          <a:lnTo>
                            <a:pt x="137" y="408"/>
                          </a:lnTo>
                          <a:cubicBezTo>
                            <a:pt x="86" y="402"/>
                            <a:pt x="55" y="343"/>
                            <a:pt x="55" y="219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1" name="Freeform 167"/>
                    <p:cNvSpPr/>
                    <p:nvPr/>
                  </p:nvSpPr>
                  <p:spPr>
                    <a:xfrm>
                      <a:off x="7332120" y="1390320"/>
                      <a:ext cx="90360" cy="925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51" h="257">
                          <a:moveTo>
                            <a:pt x="64" y="35"/>
                          </a:moveTo>
                          <a:lnTo>
                            <a:pt x="117" y="35"/>
                          </a:lnTo>
                          <a:lnTo>
                            <a:pt x="99" y="132"/>
                          </a:lnTo>
                          <a:cubicBezTo>
                            <a:pt x="94" y="154"/>
                            <a:pt x="91" y="171"/>
                            <a:pt x="90" y="184"/>
                          </a:cubicBezTo>
                          <a:cubicBezTo>
                            <a:pt x="89" y="194"/>
                            <a:pt x="87" y="204"/>
                            <a:pt x="87" y="210"/>
                          </a:cubicBezTo>
                          <a:cubicBezTo>
                            <a:pt x="87" y="226"/>
                            <a:pt x="93" y="236"/>
                            <a:pt x="101" y="244"/>
                          </a:cubicBezTo>
                          <a:cubicBezTo>
                            <a:pt x="111" y="252"/>
                            <a:pt x="125" y="256"/>
                            <a:pt x="143" y="256"/>
                          </a:cubicBezTo>
                          <a:cubicBezTo>
                            <a:pt x="147" y="256"/>
                            <a:pt x="151" y="256"/>
                            <a:pt x="155" y="254"/>
                          </a:cubicBezTo>
                          <a:cubicBezTo>
                            <a:pt x="159" y="254"/>
                            <a:pt x="163" y="253"/>
                            <a:pt x="168" y="252"/>
                          </a:cubicBezTo>
                          <a:lnTo>
                            <a:pt x="175" y="220"/>
                          </a:lnTo>
                          <a:cubicBezTo>
                            <a:pt x="169" y="222"/>
                            <a:pt x="164" y="222"/>
                            <a:pt x="160" y="222"/>
                          </a:cubicBezTo>
                          <a:cubicBezTo>
                            <a:pt x="157" y="223"/>
                            <a:pt x="153" y="223"/>
                            <a:pt x="152" y="223"/>
                          </a:cubicBezTo>
                          <a:cubicBezTo>
                            <a:pt x="143" y="223"/>
                            <a:pt x="138" y="220"/>
                            <a:pt x="134" y="216"/>
                          </a:cubicBezTo>
                          <a:cubicBezTo>
                            <a:pt x="130" y="214"/>
                            <a:pt x="129" y="208"/>
                            <a:pt x="129" y="198"/>
                          </a:cubicBezTo>
                          <a:cubicBezTo>
                            <a:pt x="129" y="194"/>
                            <a:pt x="129" y="190"/>
                            <a:pt x="130" y="184"/>
                          </a:cubicBezTo>
                          <a:cubicBezTo>
                            <a:pt x="131" y="176"/>
                            <a:pt x="133" y="167"/>
                            <a:pt x="135" y="156"/>
                          </a:cubicBezTo>
                          <a:lnTo>
                            <a:pt x="159" y="35"/>
                          </a:lnTo>
                          <a:lnTo>
                            <a:pt x="242" y="35"/>
                          </a:lnTo>
                          <a:lnTo>
                            <a:pt x="250" y="0"/>
                          </a:lnTo>
                          <a:lnTo>
                            <a:pt x="75" y="0"/>
                          </a:lnTo>
                          <a:cubicBezTo>
                            <a:pt x="51" y="0"/>
                            <a:pt x="33" y="5"/>
                            <a:pt x="22" y="14"/>
                          </a:cubicBezTo>
                          <a:cubicBezTo>
                            <a:pt x="13" y="23"/>
                            <a:pt x="5" y="41"/>
                            <a:pt x="0" y="65"/>
                          </a:cubicBezTo>
                          <a:lnTo>
                            <a:pt x="37" y="65"/>
                          </a:lnTo>
                          <a:cubicBezTo>
                            <a:pt x="38" y="55"/>
                            <a:pt x="41" y="48"/>
                            <a:pt x="45" y="43"/>
                          </a:cubicBezTo>
                          <a:cubicBezTo>
                            <a:pt x="49" y="38"/>
                            <a:pt x="56" y="35"/>
                            <a:pt x="64" y="35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282" name="Freeform 168"/>
                    <p:cNvSpPr/>
                    <p:nvPr/>
                  </p:nvSpPr>
                  <p:spPr>
                    <a:xfrm>
                      <a:off x="7435080" y="1354680"/>
                      <a:ext cx="49680" cy="1580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8" h="439">
                          <a:moveTo>
                            <a:pt x="82" y="219"/>
                          </a:moveTo>
                          <a:cubicBezTo>
                            <a:pt x="82" y="343"/>
                            <a:pt x="51" y="402"/>
                            <a:pt x="0" y="408"/>
                          </a:cubicBezTo>
                          <a:lnTo>
                            <a:pt x="0" y="438"/>
                          </a:lnTo>
                          <a:cubicBezTo>
                            <a:pt x="85" y="434"/>
                            <a:pt x="137" y="359"/>
                            <a:pt x="137" y="219"/>
                          </a:cubicBezTo>
                          <a:cubicBezTo>
                            <a:pt x="137" y="79"/>
                            <a:pt x="85" y="4"/>
                            <a:pt x="0" y="0"/>
                          </a:cubicBezTo>
                          <a:lnTo>
                            <a:pt x="0" y="30"/>
                          </a:lnTo>
                          <a:cubicBezTo>
                            <a:pt x="51" y="35"/>
                            <a:pt x="82" y="95"/>
                            <a:pt x="82" y="219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</p:grpSp>
            </p:grpSp>
          </p:grpSp>
        </p:grpSp>
        <p:sp>
          <p:nvSpPr>
            <p:cNvPr id="265" name="TextShape 169"/>
            <p:cNvSpPr txBox="1"/>
            <p:nvPr/>
          </p:nvSpPr>
          <p:spPr>
            <a:xfrm>
              <a:off x="5006121" y="877146"/>
              <a:ext cx="573736" cy="15682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5000" rIns="90000" bIns="45000">
              <a:spAutoFit/>
            </a:bodyPr>
            <a:lstStyle/>
            <a:p>
              <a:r>
                <a:rPr lang="en-GB" sz="9600" b="0" strike="noStrike" spc="-1" dirty="0">
                  <a:latin typeface="Constantia"/>
                  <a:cs typeface="Constantia"/>
                </a:rPr>
                <a:t>{</a:t>
              </a: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09" name="Group 1"/>
          <p:cNvGrpSpPr/>
          <p:nvPr/>
        </p:nvGrpSpPr>
        <p:grpSpPr>
          <a:xfrm>
            <a:off x="144360" y="1044000"/>
            <a:ext cx="4608000" cy="936000"/>
            <a:chOff x="144360" y="1044000"/>
            <a:chExt cx="4608000" cy="936000"/>
          </a:xfrm>
        </p:grpSpPr>
        <p:sp>
          <p:nvSpPr>
            <p:cNvPr id="3610" name="CustomShape 2"/>
            <p:cNvSpPr/>
            <p:nvPr/>
          </p:nvSpPr>
          <p:spPr>
            <a:xfrm>
              <a:off x="1836360" y="1512000"/>
              <a:ext cx="2916000" cy="46800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11" name="CustomShape 3"/>
            <p:cNvSpPr/>
            <p:nvPr/>
          </p:nvSpPr>
          <p:spPr>
            <a:xfrm>
              <a:off x="144360" y="1512000"/>
              <a:ext cx="1692000" cy="468000"/>
            </a:xfrm>
            <a:prstGeom prst="rect">
              <a:avLst/>
            </a:prstGeom>
            <a:solidFill>
              <a:srgbClr val="FF9900">
                <a:alpha val="7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12" name="CustomShape 4"/>
            <p:cNvSpPr/>
            <p:nvPr/>
          </p:nvSpPr>
          <p:spPr>
            <a:xfrm>
              <a:off x="144360" y="1044000"/>
              <a:ext cx="1692000" cy="468000"/>
            </a:xfrm>
            <a:prstGeom prst="rect">
              <a:avLst/>
            </a:prstGeom>
            <a:solidFill>
              <a:srgbClr val="03809E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613" name="CustomShape 5"/>
            <p:cNvSpPr/>
            <p:nvPr/>
          </p:nvSpPr>
          <p:spPr>
            <a:xfrm>
              <a:off x="1836360" y="1044000"/>
              <a:ext cx="2916000" cy="46800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3614" name="Group 6"/>
            <p:cNvGrpSpPr/>
            <p:nvPr/>
          </p:nvGrpSpPr>
          <p:grpSpPr>
            <a:xfrm>
              <a:off x="189720" y="1146240"/>
              <a:ext cx="4481280" cy="740160"/>
              <a:chOff x="189720" y="1146240"/>
              <a:chExt cx="4481280" cy="740160"/>
            </a:xfrm>
          </p:grpSpPr>
          <p:sp>
            <p:nvSpPr>
              <p:cNvPr id="3615" name="Freeform 7"/>
              <p:cNvSpPr/>
              <p:nvPr/>
            </p:nvSpPr>
            <p:spPr>
              <a:xfrm>
                <a:off x="189720" y="1146240"/>
                <a:ext cx="4481640" cy="740520"/>
              </a:xfrm>
              <a:custGeom>
                <a:avLst/>
                <a:gdLst/>
                <a:ahLst/>
                <a:cxnLst/>
                <a:rect l="0" t="0" r="r" b="b"/>
                <a:pathLst>
                  <a:path w="12449" h="2057">
                    <a:moveTo>
                      <a:pt x="6224" y="2056"/>
                    </a:moveTo>
                    <a:lnTo>
                      <a:pt x="0" y="2056"/>
                    </a:lnTo>
                    <a:lnTo>
                      <a:pt x="0" y="0"/>
                    </a:lnTo>
                    <a:lnTo>
                      <a:pt x="12448" y="0"/>
                    </a:lnTo>
                    <a:lnTo>
                      <a:pt x="12448" y="2056"/>
                    </a:lnTo>
                    <a:lnTo>
                      <a:pt x="6224" y="2056"/>
                    </a:lnTo>
                  </a:path>
                </a:pathLst>
              </a:custGeom>
              <a:noFill/>
              <a:ln w="12600">
                <a:noFill/>
              </a:ln>
            </p:spPr>
          </p:sp>
          <p:sp>
            <p:nvSpPr>
              <p:cNvPr id="3616" name="Freeform 8"/>
              <p:cNvSpPr/>
              <p:nvPr/>
            </p:nvSpPr>
            <p:spPr>
              <a:xfrm>
                <a:off x="20412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84" y="336"/>
                    </a:moveTo>
                    <a:cubicBezTo>
                      <a:pt x="84" y="146"/>
                      <a:pt x="132" y="54"/>
                      <a:pt x="210" y="46"/>
                    </a:cubicBezTo>
                    <a:lnTo>
                      <a:pt x="210" y="0"/>
                    </a:lnTo>
                    <a:cubicBezTo>
                      <a:pt x="80" y="6"/>
                      <a:pt x="0" y="122"/>
                      <a:pt x="0" y="336"/>
                    </a:cubicBezTo>
                    <a:cubicBezTo>
                      <a:pt x="0" y="550"/>
                      <a:pt x="80" y="666"/>
                      <a:pt x="210" y="672"/>
                    </a:cubicBezTo>
                    <a:lnTo>
                      <a:pt x="210" y="626"/>
                    </a:lnTo>
                    <a:cubicBezTo>
                      <a:pt x="132" y="616"/>
                      <a:pt x="84" y="526"/>
                      <a:pt x="84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17" name="Freeform 9"/>
              <p:cNvSpPr/>
              <p:nvPr/>
            </p:nvSpPr>
            <p:spPr>
              <a:xfrm>
                <a:off x="346680" y="1257840"/>
                <a:ext cx="118440" cy="124920"/>
              </a:xfrm>
              <a:custGeom>
                <a:avLst/>
                <a:gdLst/>
                <a:ahLst/>
                <a:cxnLst/>
                <a:rect l="0" t="0" r="r" b="b"/>
                <a:pathLst>
                  <a:path w="329" h="347">
                    <a:moveTo>
                      <a:pt x="104" y="174"/>
                    </a:moveTo>
                    <a:lnTo>
                      <a:pt x="0" y="234"/>
                    </a:lnTo>
                    <a:lnTo>
                      <a:pt x="28" y="284"/>
                    </a:lnTo>
                    <a:lnTo>
                      <a:pt x="134" y="224"/>
                    </a:lnTo>
                    <a:lnTo>
                      <a:pt x="134" y="346"/>
                    </a:lnTo>
                    <a:lnTo>
                      <a:pt x="194" y="346"/>
                    </a:lnTo>
                    <a:lnTo>
                      <a:pt x="194" y="224"/>
                    </a:lnTo>
                    <a:lnTo>
                      <a:pt x="300" y="284"/>
                    </a:lnTo>
                    <a:lnTo>
                      <a:pt x="328" y="234"/>
                    </a:lnTo>
                    <a:lnTo>
                      <a:pt x="222" y="174"/>
                    </a:lnTo>
                    <a:lnTo>
                      <a:pt x="328" y="112"/>
                    </a:lnTo>
                    <a:lnTo>
                      <a:pt x="300" y="60"/>
                    </a:lnTo>
                    <a:lnTo>
                      <a:pt x="194" y="122"/>
                    </a:lnTo>
                    <a:lnTo>
                      <a:pt x="194" y="0"/>
                    </a:lnTo>
                    <a:lnTo>
                      <a:pt x="134" y="0"/>
                    </a:lnTo>
                    <a:lnTo>
                      <a:pt x="134" y="122"/>
                    </a:lnTo>
                    <a:lnTo>
                      <a:pt x="28" y="60"/>
                    </a:lnTo>
                    <a:lnTo>
                      <a:pt x="0" y="112"/>
                    </a:lnTo>
                    <a:lnTo>
                      <a:pt x="104" y="17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18" name="Freeform 10"/>
              <p:cNvSpPr/>
              <p:nvPr/>
            </p:nvSpPr>
            <p:spPr>
              <a:xfrm>
                <a:off x="53172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126" y="336"/>
                    </a:moveTo>
                    <a:cubicBezTo>
                      <a:pt x="126" y="526"/>
                      <a:pt x="78" y="616"/>
                      <a:pt x="0" y="626"/>
                    </a:cubicBezTo>
                    <a:lnTo>
                      <a:pt x="0" y="672"/>
                    </a:lnTo>
                    <a:cubicBezTo>
                      <a:pt x="130" y="666"/>
                      <a:pt x="210" y="550"/>
                      <a:pt x="210" y="336"/>
                    </a:cubicBezTo>
                    <a:cubicBezTo>
                      <a:pt x="210" y="122"/>
                      <a:pt x="130" y="6"/>
                      <a:pt x="0" y="0"/>
                    </a:cubicBezTo>
                    <a:lnTo>
                      <a:pt x="0" y="46"/>
                    </a:lnTo>
                    <a:cubicBezTo>
                      <a:pt x="78" y="54"/>
                      <a:pt x="126" y="146"/>
                      <a:pt x="126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19" name="Freeform 11"/>
              <p:cNvSpPr/>
              <p:nvPr/>
            </p:nvSpPr>
            <p:spPr>
              <a:xfrm>
                <a:off x="714600" y="1214640"/>
                <a:ext cx="14652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407" h="515">
                    <a:moveTo>
                      <a:pt x="100" y="0"/>
                    </a:moveTo>
                    <a:lnTo>
                      <a:pt x="0" y="514"/>
                    </a:lnTo>
                    <a:lnTo>
                      <a:pt x="70" y="514"/>
                    </a:lnTo>
                    <a:lnTo>
                      <a:pt x="110" y="308"/>
                    </a:lnTo>
                    <a:lnTo>
                      <a:pt x="198" y="308"/>
                    </a:lnTo>
                    <a:cubicBezTo>
                      <a:pt x="264" y="308"/>
                      <a:pt x="314" y="292"/>
                      <a:pt x="352" y="260"/>
                    </a:cubicBezTo>
                    <a:cubicBezTo>
                      <a:pt x="388" y="230"/>
                      <a:pt x="406" y="184"/>
                      <a:pt x="406" y="128"/>
                    </a:cubicBezTo>
                    <a:cubicBezTo>
                      <a:pt x="406" y="86"/>
                      <a:pt x="394" y="54"/>
                      <a:pt x="368" y="32"/>
                    </a:cubicBezTo>
                    <a:cubicBezTo>
                      <a:pt x="344" y="10"/>
                      <a:pt x="308" y="0"/>
                      <a:pt x="262" y="0"/>
                    </a:cubicBezTo>
                    <a:lnTo>
                      <a:pt x="100" y="0"/>
                    </a:lnTo>
                    <a:moveTo>
                      <a:pt x="158" y="58"/>
                    </a:moveTo>
                    <a:lnTo>
                      <a:pt x="250" y="58"/>
                    </a:lnTo>
                    <a:cubicBezTo>
                      <a:pt x="276" y="58"/>
                      <a:pt x="296" y="64"/>
                      <a:pt x="310" y="76"/>
                    </a:cubicBezTo>
                    <a:cubicBezTo>
                      <a:pt x="324" y="90"/>
                      <a:pt x="332" y="110"/>
                      <a:pt x="332" y="134"/>
                    </a:cubicBezTo>
                    <a:cubicBezTo>
                      <a:pt x="332" y="170"/>
                      <a:pt x="322" y="200"/>
                      <a:pt x="300" y="220"/>
                    </a:cubicBezTo>
                    <a:cubicBezTo>
                      <a:pt x="280" y="240"/>
                      <a:pt x="248" y="250"/>
                      <a:pt x="210" y="250"/>
                    </a:cubicBezTo>
                    <a:lnTo>
                      <a:pt x="122" y="250"/>
                    </a:lnTo>
                    <a:lnTo>
                      <a:pt x="158" y="5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20" name="Freeform 12"/>
              <p:cNvSpPr/>
              <p:nvPr/>
            </p:nvSpPr>
            <p:spPr>
              <a:xfrm>
                <a:off x="870840" y="1296720"/>
                <a:ext cx="1090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0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52" y="392"/>
                    </a:lnTo>
                    <a:lnTo>
                      <a:pt x="90" y="204"/>
                    </a:lnTo>
                    <a:lnTo>
                      <a:pt x="244" y="204"/>
                    </a:lnTo>
                    <a:lnTo>
                      <a:pt x="254" y="160"/>
                    </a:lnTo>
                    <a:lnTo>
                      <a:pt x="98" y="160"/>
                    </a:lnTo>
                    <a:lnTo>
                      <a:pt x="120" y="44"/>
                    </a:lnTo>
                    <a:lnTo>
                      <a:pt x="292" y="44"/>
                    </a:lnTo>
                    <a:lnTo>
                      <a:pt x="302" y="0"/>
                    </a:lnTo>
                    <a:lnTo>
                      <a:pt x="7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21" name="Freeform 13"/>
              <p:cNvSpPr/>
              <p:nvPr/>
            </p:nvSpPr>
            <p:spPr>
              <a:xfrm>
                <a:off x="1001880" y="1296720"/>
                <a:ext cx="17892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497" h="393">
                    <a:moveTo>
                      <a:pt x="0" y="0"/>
                    </a:moveTo>
                    <a:lnTo>
                      <a:pt x="24" y="392"/>
                    </a:lnTo>
                    <a:lnTo>
                      <a:pt x="90" y="392"/>
                    </a:lnTo>
                    <a:lnTo>
                      <a:pt x="238" y="64"/>
                    </a:lnTo>
                    <a:lnTo>
                      <a:pt x="256" y="392"/>
                    </a:lnTo>
                    <a:lnTo>
                      <a:pt x="322" y="392"/>
                    </a:lnTo>
                    <a:lnTo>
                      <a:pt x="496" y="0"/>
                    </a:lnTo>
                    <a:lnTo>
                      <a:pt x="442" y="0"/>
                    </a:lnTo>
                    <a:lnTo>
                      <a:pt x="296" y="332"/>
                    </a:lnTo>
                    <a:lnTo>
                      <a:pt x="276" y="0"/>
                    </a:lnTo>
                    <a:lnTo>
                      <a:pt x="218" y="0"/>
                    </a:lnTo>
                    <a:lnTo>
                      <a:pt x="70" y="332"/>
                    </a:lnTo>
                    <a:lnTo>
                      <a:pt x="5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22" name="Freeform 14"/>
              <p:cNvSpPr/>
              <p:nvPr/>
            </p:nvSpPr>
            <p:spPr>
              <a:xfrm>
                <a:off x="121212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84" y="336"/>
                    </a:moveTo>
                    <a:cubicBezTo>
                      <a:pt x="84" y="146"/>
                      <a:pt x="132" y="54"/>
                      <a:pt x="210" y="46"/>
                    </a:cubicBezTo>
                    <a:lnTo>
                      <a:pt x="210" y="0"/>
                    </a:lnTo>
                    <a:cubicBezTo>
                      <a:pt x="80" y="6"/>
                      <a:pt x="0" y="122"/>
                      <a:pt x="0" y="336"/>
                    </a:cubicBezTo>
                    <a:cubicBezTo>
                      <a:pt x="0" y="550"/>
                      <a:pt x="80" y="666"/>
                      <a:pt x="210" y="672"/>
                    </a:cubicBezTo>
                    <a:lnTo>
                      <a:pt x="210" y="626"/>
                    </a:lnTo>
                    <a:cubicBezTo>
                      <a:pt x="132" y="616"/>
                      <a:pt x="84" y="526"/>
                      <a:pt x="84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23" name="Freeform 15"/>
              <p:cNvSpPr/>
              <p:nvPr/>
            </p:nvSpPr>
            <p:spPr>
              <a:xfrm>
                <a:off x="1323720" y="1257120"/>
                <a:ext cx="217080" cy="142920"/>
              </a:xfrm>
              <a:custGeom>
                <a:avLst/>
                <a:gdLst/>
                <a:ahLst/>
                <a:cxnLst/>
                <a:rect l="0" t="0" r="r" b="b"/>
                <a:pathLst>
                  <a:path w="603" h="397">
                    <a:moveTo>
                      <a:pt x="156" y="148"/>
                    </a:moveTo>
                    <a:cubicBezTo>
                      <a:pt x="152" y="86"/>
                      <a:pt x="136" y="44"/>
                      <a:pt x="110" y="18"/>
                    </a:cubicBezTo>
                    <a:cubicBezTo>
                      <a:pt x="100" y="6"/>
                      <a:pt x="78" y="0"/>
                      <a:pt x="48" y="0"/>
                    </a:cubicBezTo>
                    <a:cubicBezTo>
                      <a:pt x="40" y="0"/>
                      <a:pt x="36" y="0"/>
                      <a:pt x="28" y="2"/>
                    </a:cubicBezTo>
                    <a:cubicBezTo>
                      <a:pt x="22" y="2"/>
                      <a:pt x="16" y="4"/>
                      <a:pt x="10" y="6"/>
                    </a:cubicBezTo>
                    <a:lnTo>
                      <a:pt x="0" y="54"/>
                    </a:lnTo>
                    <a:lnTo>
                      <a:pt x="20" y="52"/>
                    </a:lnTo>
                    <a:cubicBezTo>
                      <a:pt x="24" y="50"/>
                      <a:pt x="30" y="50"/>
                      <a:pt x="36" y="50"/>
                    </a:cubicBezTo>
                    <a:cubicBezTo>
                      <a:pt x="48" y="50"/>
                      <a:pt x="58" y="54"/>
                      <a:pt x="62" y="60"/>
                    </a:cubicBezTo>
                    <a:cubicBezTo>
                      <a:pt x="80" y="78"/>
                      <a:pt x="90" y="110"/>
                      <a:pt x="94" y="158"/>
                    </a:cubicBezTo>
                    <a:lnTo>
                      <a:pt x="110" y="396"/>
                    </a:lnTo>
                    <a:lnTo>
                      <a:pt x="184" y="396"/>
                    </a:lnTo>
                    <a:lnTo>
                      <a:pt x="330" y="80"/>
                    </a:lnTo>
                    <a:lnTo>
                      <a:pt x="352" y="396"/>
                    </a:lnTo>
                    <a:lnTo>
                      <a:pt x="426" y="396"/>
                    </a:lnTo>
                    <a:lnTo>
                      <a:pt x="602" y="10"/>
                    </a:lnTo>
                    <a:lnTo>
                      <a:pt x="538" y="10"/>
                    </a:lnTo>
                    <a:lnTo>
                      <a:pt x="400" y="310"/>
                    </a:lnTo>
                    <a:lnTo>
                      <a:pt x="380" y="10"/>
                    </a:lnTo>
                    <a:lnTo>
                      <a:pt x="306" y="10"/>
                    </a:lnTo>
                    <a:lnTo>
                      <a:pt x="168" y="310"/>
                    </a:lnTo>
                    <a:lnTo>
                      <a:pt x="156" y="14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24" name="Freeform 16"/>
              <p:cNvSpPr/>
              <p:nvPr/>
            </p:nvSpPr>
            <p:spPr>
              <a:xfrm>
                <a:off x="155988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126" y="336"/>
                    </a:moveTo>
                    <a:cubicBezTo>
                      <a:pt x="126" y="526"/>
                      <a:pt x="78" y="616"/>
                      <a:pt x="0" y="626"/>
                    </a:cubicBezTo>
                    <a:lnTo>
                      <a:pt x="0" y="672"/>
                    </a:lnTo>
                    <a:cubicBezTo>
                      <a:pt x="130" y="666"/>
                      <a:pt x="210" y="550"/>
                      <a:pt x="210" y="336"/>
                    </a:cubicBezTo>
                    <a:cubicBezTo>
                      <a:pt x="210" y="122"/>
                      <a:pt x="130" y="6"/>
                      <a:pt x="0" y="0"/>
                    </a:cubicBezTo>
                    <a:lnTo>
                      <a:pt x="0" y="46"/>
                    </a:lnTo>
                    <a:cubicBezTo>
                      <a:pt x="78" y="54"/>
                      <a:pt x="126" y="146"/>
                      <a:pt x="126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25" name="Freeform 17"/>
              <p:cNvSpPr/>
              <p:nvPr/>
            </p:nvSpPr>
            <p:spPr>
              <a:xfrm>
                <a:off x="1731240" y="1288080"/>
                <a:ext cx="171000" cy="77400"/>
              </a:xfrm>
              <a:custGeom>
                <a:avLst/>
                <a:gdLst/>
                <a:ahLst/>
                <a:cxnLst/>
                <a:rect l="0" t="0" r="r" b="b"/>
                <a:pathLst>
                  <a:path w="475" h="215">
                    <a:moveTo>
                      <a:pt x="0" y="58"/>
                    </a:moveTo>
                    <a:lnTo>
                      <a:pt x="474" y="58"/>
                    </a:lnTo>
                    <a:lnTo>
                      <a:pt x="474" y="0"/>
                    </a:lnTo>
                    <a:lnTo>
                      <a:pt x="0" y="0"/>
                    </a:lnTo>
                    <a:lnTo>
                      <a:pt x="0" y="58"/>
                    </a:lnTo>
                    <a:moveTo>
                      <a:pt x="0" y="214"/>
                    </a:moveTo>
                    <a:lnTo>
                      <a:pt x="474" y="214"/>
                    </a:lnTo>
                    <a:lnTo>
                      <a:pt x="474" y="156"/>
                    </a:lnTo>
                    <a:lnTo>
                      <a:pt x="0" y="156"/>
                    </a:lnTo>
                    <a:lnTo>
                      <a:pt x="0" y="21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26" name="Freeform 18"/>
              <p:cNvSpPr/>
              <p:nvPr/>
            </p:nvSpPr>
            <p:spPr>
              <a:xfrm>
                <a:off x="1996200" y="1257120"/>
                <a:ext cx="134280" cy="14652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407">
                    <a:moveTo>
                      <a:pt x="308" y="168"/>
                    </a:moveTo>
                    <a:lnTo>
                      <a:pt x="80" y="168"/>
                    </a:lnTo>
                    <a:cubicBezTo>
                      <a:pt x="92" y="132"/>
                      <a:pt x="110" y="104"/>
                      <a:pt x="134" y="84"/>
                    </a:cubicBezTo>
                    <a:cubicBezTo>
                      <a:pt x="158" y="64"/>
                      <a:pt x="186" y="54"/>
                      <a:pt x="218" y="54"/>
                    </a:cubicBezTo>
                    <a:cubicBezTo>
                      <a:pt x="246" y="54"/>
                      <a:pt x="268" y="62"/>
                      <a:pt x="284" y="78"/>
                    </a:cubicBezTo>
                    <a:cubicBezTo>
                      <a:pt x="302" y="94"/>
                      <a:pt x="310" y="116"/>
                      <a:pt x="310" y="144"/>
                    </a:cubicBezTo>
                    <a:cubicBezTo>
                      <a:pt x="310" y="150"/>
                      <a:pt x="310" y="152"/>
                      <a:pt x="308" y="156"/>
                    </a:cubicBezTo>
                    <a:cubicBezTo>
                      <a:pt x="308" y="160"/>
                      <a:pt x="308" y="164"/>
                      <a:pt x="308" y="168"/>
                    </a:cubicBezTo>
                    <a:moveTo>
                      <a:pt x="362" y="218"/>
                    </a:moveTo>
                    <a:cubicBezTo>
                      <a:pt x="366" y="204"/>
                      <a:pt x="368" y="190"/>
                      <a:pt x="368" y="178"/>
                    </a:cubicBezTo>
                    <a:cubicBezTo>
                      <a:pt x="370" y="166"/>
                      <a:pt x="372" y="156"/>
                      <a:pt x="372" y="144"/>
                    </a:cubicBezTo>
                    <a:cubicBezTo>
                      <a:pt x="372" y="102"/>
                      <a:pt x="358" y="66"/>
                      <a:pt x="332" y="40"/>
                    </a:cubicBezTo>
                    <a:cubicBezTo>
                      <a:pt x="306" y="12"/>
                      <a:pt x="272" y="0"/>
                      <a:pt x="228" y="0"/>
                    </a:cubicBezTo>
                    <a:cubicBezTo>
                      <a:pt x="200" y="0"/>
                      <a:pt x="174" y="4"/>
                      <a:pt x="150" y="14"/>
                    </a:cubicBezTo>
                    <a:cubicBezTo>
                      <a:pt x="124" y="22"/>
                      <a:pt x="102" y="36"/>
                      <a:pt x="84" y="52"/>
                    </a:cubicBezTo>
                    <a:cubicBezTo>
                      <a:pt x="58" y="80"/>
                      <a:pt x="36" y="110"/>
                      <a:pt x="22" y="146"/>
                    </a:cubicBezTo>
                    <a:cubicBezTo>
                      <a:pt x="8" y="180"/>
                      <a:pt x="0" y="218"/>
                      <a:pt x="0" y="258"/>
                    </a:cubicBezTo>
                    <a:cubicBezTo>
                      <a:pt x="0" y="306"/>
                      <a:pt x="14" y="342"/>
                      <a:pt x="44" y="368"/>
                    </a:cubicBezTo>
                    <a:cubicBezTo>
                      <a:pt x="72" y="392"/>
                      <a:pt x="114" y="406"/>
                      <a:pt x="166" y="406"/>
                    </a:cubicBezTo>
                    <a:cubicBezTo>
                      <a:pt x="192" y="406"/>
                      <a:pt x="216" y="404"/>
                      <a:pt x="240" y="398"/>
                    </a:cubicBezTo>
                    <a:cubicBezTo>
                      <a:pt x="266" y="394"/>
                      <a:pt x="290" y="388"/>
                      <a:pt x="312" y="378"/>
                    </a:cubicBezTo>
                    <a:lnTo>
                      <a:pt x="324" y="316"/>
                    </a:lnTo>
                    <a:cubicBezTo>
                      <a:pt x="302" y="328"/>
                      <a:pt x="280" y="336"/>
                      <a:pt x="256" y="342"/>
                    </a:cubicBezTo>
                    <a:cubicBezTo>
                      <a:pt x="230" y="348"/>
                      <a:pt x="204" y="352"/>
                      <a:pt x="176" y="352"/>
                    </a:cubicBezTo>
                    <a:cubicBezTo>
                      <a:pt x="140" y="352"/>
                      <a:pt x="114" y="344"/>
                      <a:pt x="94" y="326"/>
                    </a:cubicBezTo>
                    <a:cubicBezTo>
                      <a:pt x="74" y="308"/>
                      <a:pt x="64" y="284"/>
                      <a:pt x="64" y="252"/>
                    </a:cubicBezTo>
                    <a:cubicBezTo>
                      <a:pt x="64" y="248"/>
                      <a:pt x="64" y="244"/>
                      <a:pt x="64" y="238"/>
                    </a:cubicBezTo>
                    <a:cubicBezTo>
                      <a:pt x="66" y="234"/>
                      <a:pt x="66" y="226"/>
                      <a:pt x="68" y="218"/>
                    </a:cubicBezTo>
                    <a:lnTo>
                      <a:pt x="362" y="21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27" name="Freeform 19"/>
              <p:cNvSpPr/>
              <p:nvPr/>
            </p:nvSpPr>
            <p:spPr>
              <a:xfrm>
                <a:off x="2144520" y="1151280"/>
                <a:ext cx="117720" cy="183960"/>
              </a:xfrm>
              <a:custGeom>
                <a:avLst/>
                <a:gdLst/>
                <a:ahLst/>
                <a:cxnLst/>
                <a:rect l="0" t="0" r="r" b="b"/>
                <a:pathLst>
                  <a:path w="327" h="511">
                    <a:moveTo>
                      <a:pt x="78" y="356"/>
                    </a:moveTo>
                    <a:cubicBezTo>
                      <a:pt x="84" y="372"/>
                      <a:pt x="96" y="384"/>
                      <a:pt x="108" y="392"/>
                    </a:cubicBezTo>
                    <a:cubicBezTo>
                      <a:pt x="124" y="402"/>
                      <a:pt x="138" y="406"/>
                      <a:pt x="150" y="406"/>
                    </a:cubicBezTo>
                    <a:cubicBezTo>
                      <a:pt x="186" y="406"/>
                      <a:pt x="216" y="396"/>
                      <a:pt x="244" y="376"/>
                    </a:cubicBezTo>
                    <a:cubicBezTo>
                      <a:pt x="270" y="356"/>
                      <a:pt x="288" y="326"/>
                      <a:pt x="296" y="288"/>
                    </a:cubicBezTo>
                    <a:cubicBezTo>
                      <a:pt x="296" y="280"/>
                      <a:pt x="298" y="272"/>
                      <a:pt x="298" y="266"/>
                    </a:cubicBezTo>
                    <a:cubicBezTo>
                      <a:pt x="298" y="250"/>
                      <a:pt x="294" y="236"/>
                      <a:pt x="286" y="224"/>
                    </a:cubicBezTo>
                    <a:cubicBezTo>
                      <a:pt x="276" y="208"/>
                      <a:pt x="258" y="196"/>
                      <a:pt x="234" y="190"/>
                    </a:cubicBezTo>
                    <a:cubicBezTo>
                      <a:pt x="258" y="184"/>
                      <a:pt x="278" y="174"/>
                      <a:pt x="292" y="158"/>
                    </a:cubicBezTo>
                    <a:cubicBezTo>
                      <a:pt x="308" y="142"/>
                      <a:pt x="318" y="124"/>
                      <a:pt x="324" y="102"/>
                    </a:cubicBezTo>
                    <a:cubicBezTo>
                      <a:pt x="324" y="94"/>
                      <a:pt x="326" y="86"/>
                      <a:pt x="326" y="80"/>
                    </a:cubicBezTo>
                    <a:cubicBezTo>
                      <a:pt x="326" y="58"/>
                      <a:pt x="318" y="40"/>
                      <a:pt x="304" y="28"/>
                    </a:cubicBezTo>
                    <a:cubicBezTo>
                      <a:pt x="286" y="10"/>
                      <a:pt x="260" y="0"/>
                      <a:pt x="226" y="0"/>
                    </a:cubicBezTo>
                    <a:cubicBezTo>
                      <a:pt x="184" y="0"/>
                      <a:pt x="150" y="14"/>
                      <a:pt x="122" y="40"/>
                    </a:cubicBezTo>
                    <a:cubicBezTo>
                      <a:pt x="96" y="66"/>
                      <a:pt x="80" y="94"/>
                      <a:pt x="74" y="124"/>
                    </a:cubicBezTo>
                    <a:lnTo>
                      <a:pt x="0" y="510"/>
                    </a:lnTo>
                    <a:lnTo>
                      <a:pt x="48" y="510"/>
                    </a:lnTo>
                    <a:lnTo>
                      <a:pt x="78" y="356"/>
                    </a:lnTo>
                    <a:moveTo>
                      <a:pt x="98" y="252"/>
                    </a:moveTo>
                    <a:lnTo>
                      <a:pt x="122" y="130"/>
                    </a:lnTo>
                    <a:cubicBezTo>
                      <a:pt x="126" y="110"/>
                      <a:pt x="136" y="92"/>
                      <a:pt x="152" y="72"/>
                    </a:cubicBezTo>
                    <a:cubicBezTo>
                      <a:pt x="168" y="52"/>
                      <a:pt x="188" y="42"/>
                      <a:pt x="212" y="42"/>
                    </a:cubicBezTo>
                    <a:cubicBezTo>
                      <a:pt x="234" y="42"/>
                      <a:pt x="252" y="48"/>
                      <a:pt x="262" y="58"/>
                    </a:cubicBezTo>
                    <a:cubicBezTo>
                      <a:pt x="270" y="68"/>
                      <a:pt x="274" y="78"/>
                      <a:pt x="274" y="92"/>
                    </a:cubicBezTo>
                    <a:cubicBezTo>
                      <a:pt x="274" y="96"/>
                      <a:pt x="274" y="100"/>
                      <a:pt x="272" y="106"/>
                    </a:cubicBezTo>
                    <a:cubicBezTo>
                      <a:pt x="268" y="126"/>
                      <a:pt x="258" y="142"/>
                      <a:pt x="244" y="154"/>
                    </a:cubicBezTo>
                    <a:cubicBezTo>
                      <a:pt x="226" y="166"/>
                      <a:pt x="208" y="172"/>
                      <a:pt x="186" y="172"/>
                    </a:cubicBezTo>
                    <a:lnTo>
                      <a:pt x="170" y="172"/>
                    </a:lnTo>
                    <a:lnTo>
                      <a:pt x="162" y="210"/>
                    </a:lnTo>
                    <a:lnTo>
                      <a:pt x="180" y="210"/>
                    </a:lnTo>
                    <a:cubicBezTo>
                      <a:pt x="202" y="210"/>
                      <a:pt x="222" y="218"/>
                      <a:pt x="234" y="232"/>
                    </a:cubicBezTo>
                    <a:cubicBezTo>
                      <a:pt x="244" y="242"/>
                      <a:pt x="248" y="254"/>
                      <a:pt x="248" y="270"/>
                    </a:cubicBezTo>
                    <a:cubicBezTo>
                      <a:pt x="248" y="276"/>
                      <a:pt x="246" y="282"/>
                      <a:pt x="246" y="288"/>
                    </a:cubicBezTo>
                    <a:cubicBezTo>
                      <a:pt x="240" y="312"/>
                      <a:pt x="230" y="330"/>
                      <a:pt x="212" y="344"/>
                    </a:cubicBezTo>
                    <a:cubicBezTo>
                      <a:pt x="196" y="358"/>
                      <a:pt x="174" y="364"/>
                      <a:pt x="150" y="364"/>
                    </a:cubicBezTo>
                    <a:cubicBezTo>
                      <a:pt x="130" y="364"/>
                      <a:pt x="114" y="354"/>
                      <a:pt x="104" y="336"/>
                    </a:cubicBezTo>
                    <a:cubicBezTo>
                      <a:pt x="98" y="324"/>
                      <a:pt x="94" y="310"/>
                      <a:pt x="94" y="292"/>
                    </a:cubicBezTo>
                    <a:cubicBezTo>
                      <a:pt x="94" y="280"/>
                      <a:pt x="96" y="266"/>
                      <a:pt x="98" y="252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28" name="Freeform 20"/>
              <p:cNvSpPr/>
              <p:nvPr/>
            </p:nvSpPr>
            <p:spPr>
              <a:xfrm>
                <a:off x="2283480" y="1146960"/>
                <a:ext cx="57960" cy="183960"/>
              </a:xfrm>
              <a:custGeom>
                <a:avLst/>
                <a:gdLst/>
                <a:ahLst/>
                <a:cxnLst/>
                <a:rect l="0" t="0" r="r" b="b"/>
                <a:pathLst>
                  <a:path w="161" h="511">
                    <a:moveTo>
                      <a:pt x="64" y="256"/>
                    </a:moveTo>
                    <a:cubicBezTo>
                      <a:pt x="64" y="112"/>
                      <a:pt x="100" y="42"/>
                      <a:pt x="160" y="34"/>
                    </a:cubicBezTo>
                    <a:lnTo>
                      <a:pt x="160" y="0"/>
                    </a:lnTo>
                    <a:cubicBezTo>
                      <a:pt x="60" y="4"/>
                      <a:pt x="0" y="92"/>
                      <a:pt x="0" y="256"/>
                    </a:cubicBezTo>
                    <a:cubicBezTo>
                      <a:pt x="0" y="418"/>
                      <a:pt x="60" y="506"/>
                      <a:pt x="160" y="510"/>
                    </a:cubicBezTo>
                    <a:lnTo>
                      <a:pt x="160" y="476"/>
                    </a:lnTo>
                    <a:cubicBezTo>
                      <a:pt x="100" y="470"/>
                      <a:pt x="64" y="400"/>
                      <a:pt x="64" y="25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29" name="Freeform 21"/>
              <p:cNvSpPr/>
              <p:nvPr/>
            </p:nvSpPr>
            <p:spPr>
              <a:xfrm>
                <a:off x="2368440" y="1185840"/>
                <a:ext cx="165240" cy="109080"/>
              </a:xfrm>
              <a:custGeom>
                <a:avLst/>
                <a:gdLst/>
                <a:ahLst/>
                <a:cxnLst/>
                <a:rect l="0" t="0" r="r" b="b"/>
                <a:pathLst>
                  <a:path w="459" h="303">
                    <a:moveTo>
                      <a:pt x="120" y="112"/>
                    </a:moveTo>
                    <a:cubicBezTo>
                      <a:pt x="116" y="66"/>
                      <a:pt x="104" y="34"/>
                      <a:pt x="84" y="14"/>
                    </a:cubicBezTo>
                    <a:cubicBezTo>
                      <a:pt x="76" y="4"/>
                      <a:pt x="60" y="0"/>
                      <a:pt x="36" y="0"/>
                    </a:cubicBezTo>
                    <a:cubicBezTo>
                      <a:pt x="32" y="0"/>
                      <a:pt x="26" y="0"/>
                      <a:pt x="22" y="2"/>
                    </a:cubicBezTo>
                    <a:cubicBezTo>
                      <a:pt x="18" y="2"/>
                      <a:pt x="12" y="2"/>
                      <a:pt x="6" y="4"/>
                    </a:cubicBezTo>
                    <a:lnTo>
                      <a:pt x="0" y="42"/>
                    </a:lnTo>
                    <a:lnTo>
                      <a:pt x="16" y="40"/>
                    </a:lnTo>
                    <a:cubicBezTo>
                      <a:pt x="18" y="38"/>
                      <a:pt x="22" y="38"/>
                      <a:pt x="26" y="38"/>
                    </a:cubicBezTo>
                    <a:cubicBezTo>
                      <a:pt x="36" y="38"/>
                      <a:pt x="44" y="40"/>
                      <a:pt x="48" y="46"/>
                    </a:cubicBezTo>
                    <a:cubicBezTo>
                      <a:pt x="62" y="60"/>
                      <a:pt x="68" y="84"/>
                      <a:pt x="70" y="122"/>
                    </a:cubicBezTo>
                    <a:lnTo>
                      <a:pt x="84" y="302"/>
                    </a:lnTo>
                    <a:lnTo>
                      <a:pt x="140" y="302"/>
                    </a:lnTo>
                    <a:lnTo>
                      <a:pt x="250" y="60"/>
                    </a:lnTo>
                    <a:lnTo>
                      <a:pt x="268" y="302"/>
                    </a:lnTo>
                    <a:lnTo>
                      <a:pt x="324" y="302"/>
                    </a:lnTo>
                    <a:lnTo>
                      <a:pt x="458" y="6"/>
                    </a:lnTo>
                    <a:lnTo>
                      <a:pt x="410" y="6"/>
                    </a:lnTo>
                    <a:lnTo>
                      <a:pt x="304" y="236"/>
                    </a:lnTo>
                    <a:lnTo>
                      <a:pt x="290" y="6"/>
                    </a:lnTo>
                    <a:lnTo>
                      <a:pt x="232" y="6"/>
                    </a:lnTo>
                    <a:lnTo>
                      <a:pt x="128" y="236"/>
                    </a:lnTo>
                    <a:lnTo>
                      <a:pt x="120" y="11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30" name="Freeform 22"/>
              <p:cNvSpPr/>
              <p:nvPr/>
            </p:nvSpPr>
            <p:spPr>
              <a:xfrm>
                <a:off x="2537640" y="1230480"/>
                <a:ext cx="140040" cy="16920"/>
              </a:xfrm>
              <a:custGeom>
                <a:avLst/>
                <a:gdLst/>
                <a:ahLst/>
                <a:cxnLst/>
                <a:rect l="0" t="0" r="r" b="b"/>
                <a:pathLst>
                  <a:path w="389" h="47">
                    <a:moveTo>
                      <a:pt x="0" y="46"/>
                    </a:moveTo>
                    <a:lnTo>
                      <a:pt x="388" y="46"/>
                    </a:lnTo>
                    <a:lnTo>
                      <a:pt x="388" y="0"/>
                    </a:lnTo>
                    <a:lnTo>
                      <a:pt x="0" y="0"/>
                    </a:lnTo>
                    <a:lnTo>
                      <a:pt x="0" y="4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31" name="Freeform 23"/>
              <p:cNvSpPr/>
              <p:nvPr/>
            </p:nvSpPr>
            <p:spPr>
              <a:xfrm>
                <a:off x="2694600" y="1153440"/>
                <a:ext cx="12924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59" h="393">
                    <a:moveTo>
                      <a:pt x="180" y="52"/>
                    </a:moveTo>
                    <a:lnTo>
                      <a:pt x="288" y="346"/>
                    </a:lnTo>
                    <a:lnTo>
                      <a:pt x="70" y="346"/>
                    </a:lnTo>
                    <a:lnTo>
                      <a:pt x="180" y="52"/>
                    </a:lnTo>
                    <a:moveTo>
                      <a:pt x="358" y="392"/>
                    </a:moveTo>
                    <a:lnTo>
                      <a:pt x="210" y="0"/>
                    </a:lnTo>
                    <a:lnTo>
                      <a:pt x="150" y="0"/>
                    </a:lnTo>
                    <a:lnTo>
                      <a:pt x="0" y="392"/>
                    </a:lnTo>
                    <a:lnTo>
                      <a:pt x="358" y="39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32" name="Freeform 24"/>
              <p:cNvSpPr/>
              <p:nvPr/>
            </p:nvSpPr>
            <p:spPr>
              <a:xfrm>
                <a:off x="2835000" y="1153440"/>
                <a:ext cx="1090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0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52" y="392"/>
                    </a:lnTo>
                    <a:lnTo>
                      <a:pt x="90" y="204"/>
                    </a:lnTo>
                    <a:lnTo>
                      <a:pt x="244" y="204"/>
                    </a:lnTo>
                    <a:lnTo>
                      <a:pt x="254" y="160"/>
                    </a:lnTo>
                    <a:lnTo>
                      <a:pt x="98" y="160"/>
                    </a:lnTo>
                    <a:lnTo>
                      <a:pt x="120" y="44"/>
                    </a:lnTo>
                    <a:lnTo>
                      <a:pt x="292" y="44"/>
                    </a:lnTo>
                    <a:lnTo>
                      <a:pt x="302" y="0"/>
                    </a:lnTo>
                    <a:lnTo>
                      <a:pt x="7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33" name="Freeform 25"/>
              <p:cNvSpPr/>
              <p:nvPr/>
            </p:nvSpPr>
            <p:spPr>
              <a:xfrm>
                <a:off x="2951640" y="1212480"/>
                <a:ext cx="104040" cy="115560"/>
              </a:xfrm>
              <a:custGeom>
                <a:avLst/>
                <a:gdLst/>
                <a:ahLst/>
                <a:cxnLst/>
                <a:rect l="0" t="0" r="r" b="b"/>
                <a:pathLst>
                  <a:path w="289" h="321">
                    <a:moveTo>
                      <a:pt x="212" y="268"/>
                    </a:moveTo>
                    <a:cubicBezTo>
                      <a:pt x="202" y="274"/>
                      <a:pt x="188" y="280"/>
                      <a:pt x="174" y="282"/>
                    </a:cubicBezTo>
                    <a:cubicBezTo>
                      <a:pt x="162" y="286"/>
                      <a:pt x="146" y="286"/>
                      <a:pt x="132" y="286"/>
                    </a:cubicBezTo>
                    <a:cubicBezTo>
                      <a:pt x="104" y="286"/>
                      <a:pt x="82" y="280"/>
                      <a:pt x="66" y="266"/>
                    </a:cubicBezTo>
                    <a:cubicBezTo>
                      <a:pt x="52" y="250"/>
                      <a:pt x="44" y="228"/>
                      <a:pt x="44" y="200"/>
                    </a:cubicBezTo>
                    <a:cubicBezTo>
                      <a:pt x="44" y="180"/>
                      <a:pt x="48" y="158"/>
                      <a:pt x="54" y="138"/>
                    </a:cubicBezTo>
                    <a:cubicBezTo>
                      <a:pt x="60" y="118"/>
                      <a:pt x="70" y="100"/>
                      <a:pt x="80" y="86"/>
                    </a:cubicBezTo>
                    <a:cubicBezTo>
                      <a:pt x="94" y="68"/>
                      <a:pt x="108" y="54"/>
                      <a:pt x="124" y="46"/>
                    </a:cubicBezTo>
                    <a:cubicBezTo>
                      <a:pt x="142" y="38"/>
                      <a:pt x="160" y="34"/>
                      <a:pt x="184" y="34"/>
                    </a:cubicBezTo>
                    <a:cubicBezTo>
                      <a:pt x="202" y="34"/>
                      <a:pt x="220" y="38"/>
                      <a:pt x="236" y="44"/>
                    </a:cubicBezTo>
                    <a:cubicBezTo>
                      <a:pt x="254" y="50"/>
                      <a:pt x="268" y="62"/>
                      <a:pt x="280" y="74"/>
                    </a:cubicBezTo>
                    <a:lnTo>
                      <a:pt x="288" y="30"/>
                    </a:lnTo>
                    <a:cubicBezTo>
                      <a:pt x="272" y="20"/>
                      <a:pt x="256" y="12"/>
                      <a:pt x="238" y="8"/>
                    </a:cubicBezTo>
                    <a:cubicBezTo>
                      <a:pt x="220" y="2"/>
                      <a:pt x="202" y="0"/>
                      <a:pt x="182" y="0"/>
                    </a:cubicBezTo>
                    <a:cubicBezTo>
                      <a:pt x="160" y="0"/>
                      <a:pt x="142" y="2"/>
                      <a:pt x="124" y="8"/>
                    </a:cubicBezTo>
                    <a:cubicBezTo>
                      <a:pt x="106" y="14"/>
                      <a:pt x="90" y="24"/>
                      <a:pt x="76" y="36"/>
                    </a:cubicBezTo>
                    <a:cubicBezTo>
                      <a:pt x="52" y="54"/>
                      <a:pt x="34" y="78"/>
                      <a:pt x="20" y="108"/>
                    </a:cubicBezTo>
                    <a:cubicBezTo>
                      <a:pt x="6" y="136"/>
                      <a:pt x="0" y="166"/>
                      <a:pt x="0" y="198"/>
                    </a:cubicBezTo>
                    <a:cubicBezTo>
                      <a:pt x="0" y="238"/>
                      <a:pt x="12" y="266"/>
                      <a:pt x="32" y="288"/>
                    </a:cubicBezTo>
                    <a:cubicBezTo>
                      <a:pt x="54" y="310"/>
                      <a:pt x="84" y="320"/>
                      <a:pt x="124" y="320"/>
                    </a:cubicBezTo>
                    <a:cubicBezTo>
                      <a:pt x="146" y="320"/>
                      <a:pt x="168" y="318"/>
                      <a:pt x="190" y="312"/>
                    </a:cubicBezTo>
                    <a:cubicBezTo>
                      <a:pt x="212" y="308"/>
                      <a:pt x="232" y="300"/>
                      <a:pt x="250" y="290"/>
                    </a:cubicBezTo>
                    <a:lnTo>
                      <a:pt x="276" y="154"/>
                    </a:lnTo>
                    <a:lnTo>
                      <a:pt x="166" y="154"/>
                    </a:lnTo>
                    <a:lnTo>
                      <a:pt x="160" y="188"/>
                    </a:lnTo>
                    <a:lnTo>
                      <a:pt x="228" y="188"/>
                    </a:lnTo>
                    <a:lnTo>
                      <a:pt x="212" y="26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34" name="Freeform 26"/>
              <p:cNvSpPr/>
              <p:nvPr/>
            </p:nvSpPr>
            <p:spPr>
              <a:xfrm>
                <a:off x="3075480" y="1209600"/>
                <a:ext cx="32760" cy="117720"/>
              </a:xfrm>
              <a:custGeom>
                <a:avLst/>
                <a:gdLst/>
                <a:ahLst/>
                <a:cxnLst/>
                <a:rect l="0" t="0" r="r" b="b"/>
                <a:pathLst>
                  <a:path w="91" h="327">
                    <a:moveTo>
                      <a:pt x="72" y="90"/>
                    </a:moveTo>
                    <a:lnTo>
                      <a:pt x="34" y="90"/>
                    </a:lnTo>
                    <a:lnTo>
                      <a:pt x="10" y="212"/>
                    </a:lnTo>
                    <a:cubicBezTo>
                      <a:pt x="6" y="234"/>
                      <a:pt x="4" y="250"/>
                      <a:pt x="2" y="260"/>
                    </a:cubicBezTo>
                    <a:cubicBezTo>
                      <a:pt x="0" y="270"/>
                      <a:pt x="0" y="278"/>
                      <a:pt x="0" y="284"/>
                    </a:cubicBezTo>
                    <a:cubicBezTo>
                      <a:pt x="0" y="298"/>
                      <a:pt x="4" y="308"/>
                      <a:pt x="14" y="316"/>
                    </a:cubicBezTo>
                    <a:cubicBezTo>
                      <a:pt x="22" y="322"/>
                      <a:pt x="34" y="326"/>
                      <a:pt x="52" y="326"/>
                    </a:cubicBezTo>
                    <a:cubicBezTo>
                      <a:pt x="56" y="326"/>
                      <a:pt x="60" y="326"/>
                      <a:pt x="64" y="326"/>
                    </a:cubicBezTo>
                    <a:cubicBezTo>
                      <a:pt x="68" y="324"/>
                      <a:pt x="72" y="324"/>
                      <a:pt x="76" y="322"/>
                    </a:cubicBezTo>
                    <a:lnTo>
                      <a:pt x="82" y="294"/>
                    </a:lnTo>
                    <a:cubicBezTo>
                      <a:pt x="76" y="294"/>
                      <a:pt x="72" y="294"/>
                      <a:pt x="68" y="294"/>
                    </a:cubicBezTo>
                    <a:cubicBezTo>
                      <a:pt x="66" y="296"/>
                      <a:pt x="62" y="296"/>
                      <a:pt x="60" y="296"/>
                    </a:cubicBezTo>
                    <a:cubicBezTo>
                      <a:pt x="52" y="296"/>
                      <a:pt x="48" y="294"/>
                      <a:pt x="44" y="290"/>
                    </a:cubicBezTo>
                    <a:cubicBezTo>
                      <a:pt x="40" y="286"/>
                      <a:pt x="38" y="282"/>
                      <a:pt x="38" y="274"/>
                    </a:cubicBezTo>
                    <a:lnTo>
                      <a:pt x="38" y="272"/>
                    </a:lnTo>
                    <a:cubicBezTo>
                      <a:pt x="38" y="270"/>
                      <a:pt x="38" y="264"/>
                      <a:pt x="40" y="260"/>
                    </a:cubicBezTo>
                    <a:cubicBezTo>
                      <a:pt x="40" y="254"/>
                      <a:pt x="42" y="246"/>
                      <a:pt x="44" y="234"/>
                    </a:cubicBezTo>
                    <a:lnTo>
                      <a:pt x="72" y="90"/>
                    </a:lnTo>
                    <a:moveTo>
                      <a:pt x="52" y="0"/>
                    </a:moveTo>
                    <a:lnTo>
                      <a:pt x="42" y="48"/>
                    </a:lnTo>
                    <a:lnTo>
                      <a:pt x="82" y="48"/>
                    </a:lnTo>
                    <a:lnTo>
                      <a:pt x="90" y="0"/>
                    </a:lnTo>
                    <a:lnTo>
                      <a:pt x="52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35" name="Freeform 27"/>
              <p:cNvSpPr/>
              <p:nvPr/>
            </p:nvSpPr>
            <p:spPr>
              <a:xfrm>
                <a:off x="3117240" y="1209600"/>
                <a:ext cx="84600" cy="118440"/>
              </a:xfrm>
              <a:custGeom>
                <a:avLst/>
                <a:gdLst/>
                <a:ahLst/>
                <a:cxnLst/>
                <a:rect l="0" t="0" r="r" b="b"/>
                <a:pathLst>
                  <a:path w="235" h="329">
                    <a:moveTo>
                      <a:pt x="196" y="180"/>
                    </a:moveTo>
                    <a:cubicBezTo>
                      <a:pt x="196" y="194"/>
                      <a:pt x="192" y="208"/>
                      <a:pt x="188" y="224"/>
                    </a:cubicBezTo>
                    <a:cubicBezTo>
                      <a:pt x="184" y="238"/>
                      <a:pt x="176" y="252"/>
                      <a:pt x="168" y="264"/>
                    </a:cubicBezTo>
                    <a:cubicBezTo>
                      <a:pt x="162" y="274"/>
                      <a:pt x="152" y="282"/>
                      <a:pt x="142" y="288"/>
                    </a:cubicBezTo>
                    <a:cubicBezTo>
                      <a:pt x="132" y="294"/>
                      <a:pt x="120" y="296"/>
                      <a:pt x="108" y="296"/>
                    </a:cubicBezTo>
                    <a:cubicBezTo>
                      <a:pt x="92" y="296"/>
                      <a:pt x="80" y="292"/>
                      <a:pt x="72" y="280"/>
                    </a:cubicBezTo>
                    <a:cubicBezTo>
                      <a:pt x="62" y="270"/>
                      <a:pt x="58" y="254"/>
                      <a:pt x="58" y="236"/>
                    </a:cubicBezTo>
                    <a:cubicBezTo>
                      <a:pt x="58" y="220"/>
                      <a:pt x="60" y="206"/>
                      <a:pt x="64" y="190"/>
                    </a:cubicBezTo>
                    <a:cubicBezTo>
                      <a:pt x="68" y="176"/>
                      <a:pt x="76" y="162"/>
                      <a:pt x="84" y="150"/>
                    </a:cubicBezTo>
                    <a:cubicBezTo>
                      <a:pt x="92" y="140"/>
                      <a:pt x="100" y="132"/>
                      <a:pt x="110" y="126"/>
                    </a:cubicBezTo>
                    <a:cubicBezTo>
                      <a:pt x="120" y="120"/>
                      <a:pt x="132" y="116"/>
                      <a:pt x="144" y="116"/>
                    </a:cubicBezTo>
                    <a:cubicBezTo>
                      <a:pt x="160" y="116"/>
                      <a:pt x="172" y="122"/>
                      <a:pt x="182" y="134"/>
                    </a:cubicBezTo>
                    <a:cubicBezTo>
                      <a:pt x="190" y="146"/>
                      <a:pt x="196" y="160"/>
                      <a:pt x="196" y="180"/>
                    </a:cubicBezTo>
                    <a:moveTo>
                      <a:pt x="76" y="126"/>
                    </a:moveTo>
                    <a:lnTo>
                      <a:pt x="102" y="0"/>
                    </a:lnTo>
                    <a:lnTo>
                      <a:pt x="62" y="0"/>
                    </a:lnTo>
                    <a:lnTo>
                      <a:pt x="0" y="322"/>
                    </a:lnTo>
                    <a:lnTo>
                      <a:pt x="38" y="322"/>
                    </a:lnTo>
                    <a:lnTo>
                      <a:pt x="46" y="288"/>
                    </a:lnTo>
                    <a:cubicBezTo>
                      <a:pt x="52" y="300"/>
                      <a:pt x="62" y="312"/>
                      <a:pt x="72" y="318"/>
                    </a:cubicBezTo>
                    <a:cubicBezTo>
                      <a:pt x="84" y="326"/>
                      <a:pt x="96" y="328"/>
                      <a:pt x="112" y="328"/>
                    </a:cubicBezTo>
                    <a:cubicBezTo>
                      <a:pt x="126" y="328"/>
                      <a:pt x="140" y="326"/>
                      <a:pt x="152" y="320"/>
                    </a:cubicBezTo>
                    <a:cubicBezTo>
                      <a:pt x="166" y="314"/>
                      <a:pt x="176" y="306"/>
                      <a:pt x="186" y="294"/>
                    </a:cubicBezTo>
                    <a:cubicBezTo>
                      <a:pt x="202" y="278"/>
                      <a:pt x="214" y="260"/>
                      <a:pt x="222" y="238"/>
                    </a:cubicBezTo>
                    <a:cubicBezTo>
                      <a:pt x="230" y="218"/>
                      <a:pt x="234" y="196"/>
                      <a:pt x="234" y="174"/>
                    </a:cubicBezTo>
                    <a:cubicBezTo>
                      <a:pt x="234" y="146"/>
                      <a:pt x="228" y="124"/>
                      <a:pt x="214" y="110"/>
                    </a:cubicBezTo>
                    <a:cubicBezTo>
                      <a:pt x="200" y="92"/>
                      <a:pt x="180" y="84"/>
                      <a:pt x="156" y="84"/>
                    </a:cubicBezTo>
                    <a:cubicBezTo>
                      <a:pt x="140" y="84"/>
                      <a:pt x="126" y="88"/>
                      <a:pt x="112" y="96"/>
                    </a:cubicBezTo>
                    <a:cubicBezTo>
                      <a:pt x="98" y="104"/>
                      <a:pt x="86" y="112"/>
                      <a:pt x="76" y="12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36" name="Freeform 28"/>
              <p:cNvSpPr/>
              <p:nvPr/>
            </p:nvSpPr>
            <p:spPr>
              <a:xfrm>
                <a:off x="3217320" y="1209600"/>
                <a:ext cx="84600" cy="118440"/>
              </a:xfrm>
              <a:custGeom>
                <a:avLst/>
                <a:gdLst/>
                <a:ahLst/>
                <a:cxnLst/>
                <a:rect l="0" t="0" r="r" b="b"/>
                <a:pathLst>
                  <a:path w="235" h="329">
                    <a:moveTo>
                      <a:pt x="196" y="180"/>
                    </a:moveTo>
                    <a:cubicBezTo>
                      <a:pt x="196" y="194"/>
                      <a:pt x="192" y="208"/>
                      <a:pt x="188" y="224"/>
                    </a:cubicBezTo>
                    <a:cubicBezTo>
                      <a:pt x="184" y="238"/>
                      <a:pt x="176" y="252"/>
                      <a:pt x="168" y="264"/>
                    </a:cubicBezTo>
                    <a:cubicBezTo>
                      <a:pt x="162" y="274"/>
                      <a:pt x="152" y="282"/>
                      <a:pt x="142" y="288"/>
                    </a:cubicBezTo>
                    <a:cubicBezTo>
                      <a:pt x="132" y="294"/>
                      <a:pt x="120" y="296"/>
                      <a:pt x="108" y="296"/>
                    </a:cubicBezTo>
                    <a:cubicBezTo>
                      <a:pt x="92" y="296"/>
                      <a:pt x="80" y="292"/>
                      <a:pt x="72" y="280"/>
                    </a:cubicBezTo>
                    <a:cubicBezTo>
                      <a:pt x="62" y="270"/>
                      <a:pt x="58" y="254"/>
                      <a:pt x="58" y="236"/>
                    </a:cubicBezTo>
                    <a:cubicBezTo>
                      <a:pt x="58" y="220"/>
                      <a:pt x="60" y="206"/>
                      <a:pt x="64" y="190"/>
                    </a:cubicBezTo>
                    <a:cubicBezTo>
                      <a:pt x="68" y="176"/>
                      <a:pt x="76" y="162"/>
                      <a:pt x="84" y="150"/>
                    </a:cubicBezTo>
                    <a:cubicBezTo>
                      <a:pt x="92" y="140"/>
                      <a:pt x="100" y="132"/>
                      <a:pt x="110" y="126"/>
                    </a:cubicBezTo>
                    <a:cubicBezTo>
                      <a:pt x="120" y="120"/>
                      <a:pt x="132" y="116"/>
                      <a:pt x="144" y="116"/>
                    </a:cubicBezTo>
                    <a:cubicBezTo>
                      <a:pt x="160" y="116"/>
                      <a:pt x="172" y="122"/>
                      <a:pt x="182" y="134"/>
                    </a:cubicBezTo>
                    <a:cubicBezTo>
                      <a:pt x="190" y="146"/>
                      <a:pt x="196" y="160"/>
                      <a:pt x="196" y="180"/>
                    </a:cubicBezTo>
                    <a:moveTo>
                      <a:pt x="76" y="126"/>
                    </a:moveTo>
                    <a:lnTo>
                      <a:pt x="102" y="0"/>
                    </a:lnTo>
                    <a:lnTo>
                      <a:pt x="62" y="0"/>
                    </a:lnTo>
                    <a:lnTo>
                      <a:pt x="0" y="322"/>
                    </a:lnTo>
                    <a:lnTo>
                      <a:pt x="38" y="322"/>
                    </a:lnTo>
                    <a:lnTo>
                      <a:pt x="46" y="288"/>
                    </a:lnTo>
                    <a:cubicBezTo>
                      <a:pt x="52" y="300"/>
                      <a:pt x="62" y="312"/>
                      <a:pt x="72" y="318"/>
                    </a:cubicBezTo>
                    <a:cubicBezTo>
                      <a:pt x="84" y="326"/>
                      <a:pt x="96" y="328"/>
                      <a:pt x="112" y="328"/>
                    </a:cubicBezTo>
                    <a:cubicBezTo>
                      <a:pt x="126" y="328"/>
                      <a:pt x="140" y="326"/>
                      <a:pt x="152" y="320"/>
                    </a:cubicBezTo>
                    <a:cubicBezTo>
                      <a:pt x="166" y="314"/>
                      <a:pt x="176" y="306"/>
                      <a:pt x="186" y="294"/>
                    </a:cubicBezTo>
                    <a:cubicBezTo>
                      <a:pt x="202" y="278"/>
                      <a:pt x="214" y="260"/>
                      <a:pt x="222" y="238"/>
                    </a:cubicBezTo>
                    <a:cubicBezTo>
                      <a:pt x="230" y="218"/>
                      <a:pt x="234" y="196"/>
                      <a:pt x="234" y="174"/>
                    </a:cubicBezTo>
                    <a:cubicBezTo>
                      <a:pt x="234" y="146"/>
                      <a:pt x="228" y="124"/>
                      <a:pt x="214" y="110"/>
                    </a:cubicBezTo>
                    <a:cubicBezTo>
                      <a:pt x="200" y="92"/>
                      <a:pt x="180" y="84"/>
                      <a:pt x="156" y="84"/>
                    </a:cubicBezTo>
                    <a:cubicBezTo>
                      <a:pt x="140" y="84"/>
                      <a:pt x="126" y="88"/>
                      <a:pt x="112" y="96"/>
                    </a:cubicBezTo>
                    <a:cubicBezTo>
                      <a:pt x="98" y="104"/>
                      <a:pt x="86" y="112"/>
                      <a:pt x="76" y="12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37" name="Freeform 29"/>
              <p:cNvSpPr/>
              <p:nvPr/>
            </p:nvSpPr>
            <p:spPr>
              <a:xfrm>
                <a:off x="3313080" y="1239840"/>
                <a:ext cx="75240" cy="88200"/>
              </a:xfrm>
              <a:custGeom>
                <a:avLst/>
                <a:gdLst/>
                <a:ahLst/>
                <a:cxnLst/>
                <a:rect l="0" t="0" r="r" b="b"/>
                <a:pathLst>
                  <a:path w="209" h="245">
                    <a:moveTo>
                      <a:pt x="208" y="12"/>
                    </a:moveTo>
                    <a:cubicBezTo>
                      <a:pt x="196" y="8"/>
                      <a:pt x="184" y="6"/>
                      <a:pt x="172" y="2"/>
                    </a:cubicBezTo>
                    <a:cubicBezTo>
                      <a:pt x="160" y="0"/>
                      <a:pt x="148" y="0"/>
                      <a:pt x="136" y="0"/>
                    </a:cubicBezTo>
                    <a:cubicBezTo>
                      <a:pt x="104" y="0"/>
                      <a:pt x="78" y="8"/>
                      <a:pt x="60" y="22"/>
                    </a:cubicBezTo>
                    <a:cubicBezTo>
                      <a:pt x="42" y="36"/>
                      <a:pt x="32" y="56"/>
                      <a:pt x="32" y="80"/>
                    </a:cubicBezTo>
                    <a:cubicBezTo>
                      <a:pt x="32" y="94"/>
                      <a:pt x="36" y="104"/>
                      <a:pt x="46" y="112"/>
                    </a:cubicBezTo>
                    <a:cubicBezTo>
                      <a:pt x="54" y="122"/>
                      <a:pt x="68" y="128"/>
                      <a:pt x="88" y="134"/>
                    </a:cubicBezTo>
                    <a:lnTo>
                      <a:pt x="102" y="136"/>
                    </a:lnTo>
                    <a:lnTo>
                      <a:pt x="106" y="138"/>
                    </a:lnTo>
                    <a:cubicBezTo>
                      <a:pt x="136" y="146"/>
                      <a:pt x="152" y="156"/>
                      <a:pt x="152" y="170"/>
                    </a:cubicBezTo>
                    <a:cubicBezTo>
                      <a:pt x="152" y="182"/>
                      <a:pt x="146" y="192"/>
                      <a:pt x="134" y="200"/>
                    </a:cubicBezTo>
                    <a:cubicBezTo>
                      <a:pt x="122" y="208"/>
                      <a:pt x="106" y="212"/>
                      <a:pt x="88" y="212"/>
                    </a:cubicBezTo>
                    <a:cubicBezTo>
                      <a:pt x="76" y="212"/>
                      <a:pt x="62" y="210"/>
                      <a:pt x="48" y="206"/>
                    </a:cubicBezTo>
                    <a:cubicBezTo>
                      <a:pt x="36" y="202"/>
                      <a:pt x="22" y="198"/>
                      <a:pt x="8" y="190"/>
                    </a:cubicBezTo>
                    <a:lnTo>
                      <a:pt x="0" y="230"/>
                    </a:lnTo>
                    <a:cubicBezTo>
                      <a:pt x="16" y="234"/>
                      <a:pt x="32" y="238"/>
                      <a:pt x="46" y="240"/>
                    </a:cubicBezTo>
                    <a:cubicBezTo>
                      <a:pt x="58" y="242"/>
                      <a:pt x="72" y="244"/>
                      <a:pt x="84" y="244"/>
                    </a:cubicBezTo>
                    <a:cubicBezTo>
                      <a:pt x="116" y="244"/>
                      <a:pt x="142" y="236"/>
                      <a:pt x="160" y="220"/>
                    </a:cubicBezTo>
                    <a:cubicBezTo>
                      <a:pt x="180" y="206"/>
                      <a:pt x="190" y="186"/>
                      <a:pt x="190" y="160"/>
                    </a:cubicBezTo>
                    <a:cubicBezTo>
                      <a:pt x="190" y="148"/>
                      <a:pt x="186" y="136"/>
                      <a:pt x="178" y="128"/>
                    </a:cubicBezTo>
                    <a:cubicBezTo>
                      <a:pt x="170" y="122"/>
                      <a:pt x="152" y="114"/>
                      <a:pt x="126" y="106"/>
                    </a:cubicBezTo>
                    <a:lnTo>
                      <a:pt x="114" y="102"/>
                    </a:lnTo>
                    <a:cubicBezTo>
                      <a:pt x="112" y="102"/>
                      <a:pt x="112" y="102"/>
                      <a:pt x="110" y="102"/>
                    </a:cubicBezTo>
                    <a:cubicBezTo>
                      <a:pt x="82" y="94"/>
                      <a:pt x="70" y="84"/>
                      <a:pt x="70" y="70"/>
                    </a:cubicBezTo>
                    <a:cubicBezTo>
                      <a:pt x="70" y="58"/>
                      <a:pt x="74" y="48"/>
                      <a:pt x="86" y="42"/>
                    </a:cubicBezTo>
                    <a:cubicBezTo>
                      <a:pt x="98" y="36"/>
                      <a:pt x="114" y="32"/>
                      <a:pt x="134" y="32"/>
                    </a:cubicBezTo>
                    <a:cubicBezTo>
                      <a:pt x="146" y="32"/>
                      <a:pt x="158" y="34"/>
                      <a:pt x="170" y="36"/>
                    </a:cubicBezTo>
                    <a:cubicBezTo>
                      <a:pt x="180" y="38"/>
                      <a:pt x="190" y="42"/>
                      <a:pt x="200" y="48"/>
                    </a:cubicBezTo>
                    <a:lnTo>
                      <a:pt x="208" y="1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38" name="Freeform 30"/>
              <p:cNvSpPr/>
              <p:nvPr/>
            </p:nvSpPr>
            <p:spPr>
              <a:xfrm>
                <a:off x="3418200" y="1146960"/>
                <a:ext cx="57960" cy="183960"/>
              </a:xfrm>
              <a:custGeom>
                <a:avLst/>
                <a:gdLst/>
                <a:ahLst/>
                <a:cxnLst/>
                <a:rect l="0" t="0" r="r" b="b"/>
                <a:pathLst>
                  <a:path w="161" h="511">
                    <a:moveTo>
                      <a:pt x="96" y="256"/>
                    </a:moveTo>
                    <a:cubicBezTo>
                      <a:pt x="96" y="400"/>
                      <a:pt x="60" y="470"/>
                      <a:pt x="0" y="476"/>
                    </a:cubicBezTo>
                    <a:lnTo>
                      <a:pt x="0" y="510"/>
                    </a:lnTo>
                    <a:cubicBezTo>
                      <a:pt x="100" y="506"/>
                      <a:pt x="160" y="418"/>
                      <a:pt x="160" y="256"/>
                    </a:cubicBezTo>
                    <a:cubicBezTo>
                      <a:pt x="160" y="92"/>
                      <a:pt x="100" y="4"/>
                      <a:pt x="0" y="0"/>
                    </a:cubicBezTo>
                    <a:lnTo>
                      <a:pt x="0" y="34"/>
                    </a:lnTo>
                    <a:cubicBezTo>
                      <a:pt x="60" y="42"/>
                      <a:pt x="96" y="112"/>
                      <a:pt x="96" y="25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39" name="Freeform 31"/>
              <p:cNvSpPr/>
              <p:nvPr/>
            </p:nvSpPr>
            <p:spPr>
              <a:xfrm>
                <a:off x="3511080" y="1214640"/>
                <a:ext cx="14652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407" h="515">
                    <a:moveTo>
                      <a:pt x="100" y="0"/>
                    </a:moveTo>
                    <a:lnTo>
                      <a:pt x="0" y="514"/>
                    </a:lnTo>
                    <a:lnTo>
                      <a:pt x="70" y="514"/>
                    </a:lnTo>
                    <a:lnTo>
                      <a:pt x="110" y="308"/>
                    </a:lnTo>
                    <a:lnTo>
                      <a:pt x="198" y="308"/>
                    </a:lnTo>
                    <a:cubicBezTo>
                      <a:pt x="264" y="308"/>
                      <a:pt x="314" y="292"/>
                      <a:pt x="352" y="260"/>
                    </a:cubicBezTo>
                    <a:cubicBezTo>
                      <a:pt x="388" y="230"/>
                      <a:pt x="406" y="184"/>
                      <a:pt x="406" y="128"/>
                    </a:cubicBezTo>
                    <a:cubicBezTo>
                      <a:pt x="406" y="86"/>
                      <a:pt x="394" y="54"/>
                      <a:pt x="368" y="32"/>
                    </a:cubicBezTo>
                    <a:cubicBezTo>
                      <a:pt x="344" y="10"/>
                      <a:pt x="308" y="0"/>
                      <a:pt x="262" y="0"/>
                    </a:cubicBezTo>
                    <a:lnTo>
                      <a:pt x="100" y="0"/>
                    </a:lnTo>
                    <a:moveTo>
                      <a:pt x="158" y="58"/>
                    </a:moveTo>
                    <a:lnTo>
                      <a:pt x="250" y="58"/>
                    </a:lnTo>
                    <a:cubicBezTo>
                      <a:pt x="276" y="58"/>
                      <a:pt x="296" y="64"/>
                      <a:pt x="310" y="76"/>
                    </a:cubicBezTo>
                    <a:cubicBezTo>
                      <a:pt x="324" y="90"/>
                      <a:pt x="332" y="110"/>
                      <a:pt x="332" y="134"/>
                    </a:cubicBezTo>
                    <a:cubicBezTo>
                      <a:pt x="332" y="170"/>
                      <a:pt x="322" y="200"/>
                      <a:pt x="300" y="220"/>
                    </a:cubicBezTo>
                    <a:cubicBezTo>
                      <a:pt x="280" y="240"/>
                      <a:pt x="248" y="250"/>
                      <a:pt x="210" y="250"/>
                    </a:cubicBezTo>
                    <a:lnTo>
                      <a:pt x="122" y="250"/>
                    </a:lnTo>
                    <a:lnTo>
                      <a:pt x="158" y="5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40" name="Freeform 32"/>
              <p:cNvSpPr/>
              <p:nvPr/>
            </p:nvSpPr>
            <p:spPr>
              <a:xfrm>
                <a:off x="3668040" y="1296720"/>
                <a:ext cx="1162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2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138" y="392"/>
                    </a:lnTo>
                    <a:cubicBezTo>
                      <a:pt x="188" y="392"/>
                      <a:pt x="228" y="380"/>
                      <a:pt x="258" y="358"/>
                    </a:cubicBezTo>
                    <a:cubicBezTo>
                      <a:pt x="288" y="334"/>
                      <a:pt x="302" y="302"/>
                      <a:pt x="302" y="264"/>
                    </a:cubicBezTo>
                    <a:cubicBezTo>
                      <a:pt x="302" y="240"/>
                      <a:pt x="296" y="222"/>
                      <a:pt x="286" y="208"/>
                    </a:cubicBezTo>
                    <a:cubicBezTo>
                      <a:pt x="274" y="194"/>
                      <a:pt x="258" y="186"/>
                      <a:pt x="236" y="180"/>
                    </a:cubicBezTo>
                    <a:cubicBezTo>
                      <a:pt x="262" y="176"/>
                      <a:pt x="282" y="166"/>
                      <a:pt x="298" y="148"/>
                    </a:cubicBezTo>
                    <a:cubicBezTo>
                      <a:pt x="314" y="128"/>
                      <a:pt x="322" y="108"/>
                      <a:pt x="322" y="82"/>
                    </a:cubicBezTo>
                    <a:cubicBezTo>
                      <a:pt x="322" y="54"/>
                      <a:pt x="312" y="34"/>
                      <a:pt x="294" y="20"/>
                    </a:cubicBezTo>
                    <a:cubicBezTo>
                      <a:pt x="276" y="6"/>
                      <a:pt x="248" y="0"/>
                      <a:pt x="212" y="0"/>
                    </a:cubicBezTo>
                    <a:lnTo>
                      <a:pt x="76" y="0"/>
                    </a:lnTo>
                    <a:moveTo>
                      <a:pt x="90" y="204"/>
                    </a:moveTo>
                    <a:lnTo>
                      <a:pt x="174" y="204"/>
                    </a:lnTo>
                    <a:cubicBezTo>
                      <a:pt x="200" y="204"/>
                      <a:pt x="218" y="210"/>
                      <a:pt x="230" y="218"/>
                    </a:cubicBezTo>
                    <a:cubicBezTo>
                      <a:pt x="240" y="228"/>
                      <a:pt x="246" y="244"/>
                      <a:pt x="246" y="264"/>
                    </a:cubicBezTo>
                    <a:cubicBezTo>
                      <a:pt x="246" y="290"/>
                      <a:pt x="238" y="312"/>
                      <a:pt x="220" y="326"/>
                    </a:cubicBezTo>
                    <a:cubicBezTo>
                      <a:pt x="204" y="340"/>
                      <a:pt x="178" y="348"/>
                      <a:pt x="146" y="348"/>
                    </a:cubicBezTo>
                    <a:lnTo>
                      <a:pt x="62" y="348"/>
                    </a:lnTo>
                    <a:lnTo>
                      <a:pt x="90" y="204"/>
                    </a:lnTo>
                    <a:moveTo>
                      <a:pt x="120" y="44"/>
                    </a:moveTo>
                    <a:lnTo>
                      <a:pt x="198" y="44"/>
                    </a:lnTo>
                    <a:cubicBezTo>
                      <a:pt x="222" y="44"/>
                      <a:pt x="240" y="48"/>
                      <a:pt x="250" y="56"/>
                    </a:cubicBezTo>
                    <a:cubicBezTo>
                      <a:pt x="260" y="62"/>
                      <a:pt x="266" y="76"/>
                      <a:pt x="266" y="92"/>
                    </a:cubicBezTo>
                    <a:cubicBezTo>
                      <a:pt x="266" y="114"/>
                      <a:pt x="258" y="132"/>
                      <a:pt x="242" y="144"/>
                    </a:cubicBezTo>
                    <a:cubicBezTo>
                      <a:pt x="226" y="156"/>
                      <a:pt x="204" y="162"/>
                      <a:pt x="176" y="162"/>
                    </a:cubicBezTo>
                    <a:lnTo>
                      <a:pt x="98" y="162"/>
                    </a:lnTo>
                    <a:lnTo>
                      <a:pt x="120" y="4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41" name="Freeform 33"/>
              <p:cNvSpPr/>
              <p:nvPr/>
            </p:nvSpPr>
            <p:spPr>
              <a:xfrm>
                <a:off x="3817800" y="1296720"/>
                <a:ext cx="17892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497" h="393">
                    <a:moveTo>
                      <a:pt x="0" y="0"/>
                    </a:moveTo>
                    <a:lnTo>
                      <a:pt x="24" y="392"/>
                    </a:lnTo>
                    <a:lnTo>
                      <a:pt x="90" y="392"/>
                    </a:lnTo>
                    <a:lnTo>
                      <a:pt x="238" y="64"/>
                    </a:lnTo>
                    <a:lnTo>
                      <a:pt x="256" y="392"/>
                    </a:lnTo>
                    <a:lnTo>
                      <a:pt x="322" y="392"/>
                    </a:lnTo>
                    <a:lnTo>
                      <a:pt x="496" y="0"/>
                    </a:lnTo>
                    <a:lnTo>
                      <a:pt x="442" y="0"/>
                    </a:lnTo>
                    <a:lnTo>
                      <a:pt x="296" y="332"/>
                    </a:lnTo>
                    <a:lnTo>
                      <a:pt x="276" y="0"/>
                    </a:lnTo>
                    <a:lnTo>
                      <a:pt x="218" y="0"/>
                    </a:lnTo>
                    <a:lnTo>
                      <a:pt x="70" y="332"/>
                    </a:lnTo>
                    <a:lnTo>
                      <a:pt x="5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42" name="Freeform 34"/>
              <p:cNvSpPr/>
              <p:nvPr/>
            </p:nvSpPr>
            <p:spPr>
              <a:xfrm>
                <a:off x="402804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84" y="336"/>
                    </a:moveTo>
                    <a:cubicBezTo>
                      <a:pt x="84" y="146"/>
                      <a:pt x="132" y="54"/>
                      <a:pt x="210" y="46"/>
                    </a:cubicBezTo>
                    <a:lnTo>
                      <a:pt x="210" y="0"/>
                    </a:lnTo>
                    <a:cubicBezTo>
                      <a:pt x="80" y="6"/>
                      <a:pt x="0" y="122"/>
                      <a:pt x="0" y="336"/>
                    </a:cubicBezTo>
                    <a:cubicBezTo>
                      <a:pt x="0" y="550"/>
                      <a:pt x="80" y="666"/>
                      <a:pt x="210" y="672"/>
                    </a:cubicBezTo>
                    <a:lnTo>
                      <a:pt x="210" y="626"/>
                    </a:lnTo>
                    <a:cubicBezTo>
                      <a:pt x="132" y="616"/>
                      <a:pt x="84" y="526"/>
                      <a:pt x="84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43" name="Freeform 35"/>
              <p:cNvSpPr/>
              <p:nvPr/>
            </p:nvSpPr>
            <p:spPr>
              <a:xfrm>
                <a:off x="4123800" y="1315440"/>
                <a:ext cx="183960" cy="21960"/>
              </a:xfrm>
              <a:custGeom>
                <a:avLst/>
                <a:gdLst/>
                <a:ahLst/>
                <a:cxnLst/>
                <a:rect l="0" t="0" r="r" b="b"/>
                <a:pathLst>
                  <a:path w="511" h="61">
                    <a:moveTo>
                      <a:pt x="0" y="60"/>
                    </a:moveTo>
                    <a:lnTo>
                      <a:pt x="510" y="60"/>
                    </a:lnTo>
                    <a:lnTo>
                      <a:pt x="510" y="0"/>
                    </a:lnTo>
                    <a:lnTo>
                      <a:pt x="0" y="0"/>
                    </a:lnTo>
                    <a:lnTo>
                      <a:pt x="0" y="6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44" name="Freeform 36"/>
              <p:cNvSpPr/>
              <p:nvPr/>
            </p:nvSpPr>
            <p:spPr>
              <a:xfrm>
                <a:off x="4344840" y="1257120"/>
                <a:ext cx="217080" cy="142920"/>
              </a:xfrm>
              <a:custGeom>
                <a:avLst/>
                <a:gdLst/>
                <a:ahLst/>
                <a:cxnLst/>
                <a:rect l="0" t="0" r="r" b="b"/>
                <a:pathLst>
                  <a:path w="603" h="397">
                    <a:moveTo>
                      <a:pt x="156" y="148"/>
                    </a:moveTo>
                    <a:cubicBezTo>
                      <a:pt x="152" y="86"/>
                      <a:pt x="136" y="44"/>
                      <a:pt x="110" y="18"/>
                    </a:cubicBezTo>
                    <a:cubicBezTo>
                      <a:pt x="100" y="6"/>
                      <a:pt x="78" y="0"/>
                      <a:pt x="48" y="0"/>
                    </a:cubicBezTo>
                    <a:cubicBezTo>
                      <a:pt x="40" y="0"/>
                      <a:pt x="36" y="0"/>
                      <a:pt x="28" y="2"/>
                    </a:cubicBezTo>
                    <a:cubicBezTo>
                      <a:pt x="22" y="2"/>
                      <a:pt x="16" y="4"/>
                      <a:pt x="10" y="6"/>
                    </a:cubicBezTo>
                    <a:lnTo>
                      <a:pt x="0" y="54"/>
                    </a:lnTo>
                    <a:lnTo>
                      <a:pt x="20" y="52"/>
                    </a:lnTo>
                    <a:cubicBezTo>
                      <a:pt x="24" y="50"/>
                      <a:pt x="30" y="50"/>
                      <a:pt x="36" y="50"/>
                    </a:cubicBezTo>
                    <a:cubicBezTo>
                      <a:pt x="48" y="50"/>
                      <a:pt x="58" y="54"/>
                      <a:pt x="62" y="60"/>
                    </a:cubicBezTo>
                    <a:cubicBezTo>
                      <a:pt x="80" y="78"/>
                      <a:pt x="90" y="110"/>
                      <a:pt x="94" y="158"/>
                    </a:cubicBezTo>
                    <a:lnTo>
                      <a:pt x="110" y="396"/>
                    </a:lnTo>
                    <a:lnTo>
                      <a:pt x="184" y="396"/>
                    </a:lnTo>
                    <a:lnTo>
                      <a:pt x="330" y="80"/>
                    </a:lnTo>
                    <a:lnTo>
                      <a:pt x="352" y="396"/>
                    </a:lnTo>
                    <a:lnTo>
                      <a:pt x="426" y="396"/>
                    </a:lnTo>
                    <a:lnTo>
                      <a:pt x="602" y="10"/>
                    </a:lnTo>
                    <a:lnTo>
                      <a:pt x="538" y="10"/>
                    </a:lnTo>
                    <a:lnTo>
                      <a:pt x="400" y="310"/>
                    </a:lnTo>
                    <a:lnTo>
                      <a:pt x="380" y="10"/>
                    </a:lnTo>
                    <a:lnTo>
                      <a:pt x="306" y="10"/>
                    </a:lnTo>
                    <a:lnTo>
                      <a:pt x="168" y="310"/>
                    </a:lnTo>
                    <a:lnTo>
                      <a:pt x="156" y="14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45" name="Freeform 37"/>
              <p:cNvSpPr/>
              <p:nvPr/>
            </p:nvSpPr>
            <p:spPr>
              <a:xfrm>
                <a:off x="4581720" y="120600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126" y="336"/>
                    </a:moveTo>
                    <a:cubicBezTo>
                      <a:pt x="126" y="526"/>
                      <a:pt x="78" y="616"/>
                      <a:pt x="0" y="626"/>
                    </a:cubicBezTo>
                    <a:lnTo>
                      <a:pt x="0" y="672"/>
                    </a:lnTo>
                    <a:cubicBezTo>
                      <a:pt x="130" y="666"/>
                      <a:pt x="210" y="550"/>
                      <a:pt x="210" y="336"/>
                    </a:cubicBezTo>
                    <a:cubicBezTo>
                      <a:pt x="210" y="122"/>
                      <a:pt x="130" y="6"/>
                      <a:pt x="0" y="0"/>
                    </a:cubicBezTo>
                    <a:lnTo>
                      <a:pt x="0" y="46"/>
                    </a:lnTo>
                    <a:cubicBezTo>
                      <a:pt x="78" y="54"/>
                      <a:pt x="126" y="146"/>
                      <a:pt x="126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46" name="Freeform 38"/>
              <p:cNvSpPr/>
              <p:nvPr/>
            </p:nvSpPr>
            <p:spPr>
              <a:xfrm>
                <a:off x="687960" y="1653840"/>
                <a:ext cx="14652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407" h="515">
                    <a:moveTo>
                      <a:pt x="100" y="0"/>
                    </a:moveTo>
                    <a:lnTo>
                      <a:pt x="0" y="514"/>
                    </a:lnTo>
                    <a:lnTo>
                      <a:pt x="70" y="514"/>
                    </a:lnTo>
                    <a:lnTo>
                      <a:pt x="110" y="308"/>
                    </a:lnTo>
                    <a:lnTo>
                      <a:pt x="198" y="308"/>
                    </a:lnTo>
                    <a:cubicBezTo>
                      <a:pt x="264" y="308"/>
                      <a:pt x="314" y="292"/>
                      <a:pt x="352" y="260"/>
                    </a:cubicBezTo>
                    <a:cubicBezTo>
                      <a:pt x="388" y="230"/>
                      <a:pt x="406" y="184"/>
                      <a:pt x="406" y="128"/>
                    </a:cubicBezTo>
                    <a:cubicBezTo>
                      <a:pt x="406" y="86"/>
                      <a:pt x="394" y="54"/>
                      <a:pt x="368" y="32"/>
                    </a:cubicBezTo>
                    <a:cubicBezTo>
                      <a:pt x="344" y="10"/>
                      <a:pt x="308" y="0"/>
                      <a:pt x="262" y="0"/>
                    </a:cubicBezTo>
                    <a:lnTo>
                      <a:pt x="100" y="0"/>
                    </a:lnTo>
                    <a:moveTo>
                      <a:pt x="158" y="58"/>
                    </a:moveTo>
                    <a:lnTo>
                      <a:pt x="250" y="58"/>
                    </a:lnTo>
                    <a:cubicBezTo>
                      <a:pt x="276" y="58"/>
                      <a:pt x="296" y="64"/>
                      <a:pt x="310" y="76"/>
                    </a:cubicBezTo>
                    <a:cubicBezTo>
                      <a:pt x="324" y="90"/>
                      <a:pt x="332" y="110"/>
                      <a:pt x="332" y="134"/>
                    </a:cubicBezTo>
                    <a:cubicBezTo>
                      <a:pt x="332" y="170"/>
                      <a:pt x="322" y="200"/>
                      <a:pt x="300" y="220"/>
                    </a:cubicBezTo>
                    <a:cubicBezTo>
                      <a:pt x="280" y="240"/>
                      <a:pt x="248" y="250"/>
                      <a:pt x="210" y="250"/>
                    </a:cubicBezTo>
                    <a:lnTo>
                      <a:pt x="122" y="250"/>
                    </a:lnTo>
                    <a:lnTo>
                      <a:pt x="158" y="5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47" name="Freeform 39"/>
              <p:cNvSpPr/>
              <p:nvPr/>
            </p:nvSpPr>
            <p:spPr>
              <a:xfrm>
                <a:off x="844920" y="1735920"/>
                <a:ext cx="1090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0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52" y="392"/>
                    </a:lnTo>
                    <a:lnTo>
                      <a:pt x="90" y="204"/>
                    </a:lnTo>
                    <a:lnTo>
                      <a:pt x="244" y="204"/>
                    </a:lnTo>
                    <a:lnTo>
                      <a:pt x="254" y="160"/>
                    </a:lnTo>
                    <a:lnTo>
                      <a:pt x="98" y="160"/>
                    </a:lnTo>
                    <a:lnTo>
                      <a:pt x="120" y="44"/>
                    </a:lnTo>
                    <a:lnTo>
                      <a:pt x="292" y="44"/>
                    </a:lnTo>
                    <a:lnTo>
                      <a:pt x="302" y="0"/>
                    </a:lnTo>
                    <a:lnTo>
                      <a:pt x="7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48" name="Freeform 40"/>
              <p:cNvSpPr/>
              <p:nvPr/>
            </p:nvSpPr>
            <p:spPr>
              <a:xfrm>
                <a:off x="975960" y="1735920"/>
                <a:ext cx="17892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497" h="393">
                    <a:moveTo>
                      <a:pt x="0" y="0"/>
                    </a:moveTo>
                    <a:lnTo>
                      <a:pt x="24" y="392"/>
                    </a:lnTo>
                    <a:lnTo>
                      <a:pt x="90" y="392"/>
                    </a:lnTo>
                    <a:lnTo>
                      <a:pt x="238" y="64"/>
                    </a:lnTo>
                    <a:lnTo>
                      <a:pt x="256" y="392"/>
                    </a:lnTo>
                    <a:lnTo>
                      <a:pt x="322" y="392"/>
                    </a:lnTo>
                    <a:lnTo>
                      <a:pt x="496" y="0"/>
                    </a:lnTo>
                    <a:lnTo>
                      <a:pt x="442" y="0"/>
                    </a:lnTo>
                    <a:lnTo>
                      <a:pt x="296" y="332"/>
                    </a:lnTo>
                    <a:lnTo>
                      <a:pt x="276" y="0"/>
                    </a:lnTo>
                    <a:lnTo>
                      <a:pt x="218" y="0"/>
                    </a:lnTo>
                    <a:lnTo>
                      <a:pt x="70" y="332"/>
                    </a:lnTo>
                    <a:lnTo>
                      <a:pt x="5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49" name="Freeform 41"/>
              <p:cNvSpPr/>
              <p:nvPr/>
            </p:nvSpPr>
            <p:spPr>
              <a:xfrm>
                <a:off x="1185480" y="164448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84" y="336"/>
                    </a:moveTo>
                    <a:cubicBezTo>
                      <a:pt x="84" y="146"/>
                      <a:pt x="132" y="54"/>
                      <a:pt x="210" y="46"/>
                    </a:cubicBezTo>
                    <a:lnTo>
                      <a:pt x="210" y="0"/>
                    </a:lnTo>
                    <a:cubicBezTo>
                      <a:pt x="80" y="6"/>
                      <a:pt x="0" y="122"/>
                      <a:pt x="0" y="336"/>
                    </a:cubicBezTo>
                    <a:cubicBezTo>
                      <a:pt x="0" y="550"/>
                      <a:pt x="80" y="666"/>
                      <a:pt x="210" y="672"/>
                    </a:cubicBezTo>
                    <a:lnTo>
                      <a:pt x="210" y="626"/>
                    </a:lnTo>
                    <a:cubicBezTo>
                      <a:pt x="132" y="616"/>
                      <a:pt x="84" y="526"/>
                      <a:pt x="84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50" name="Freeform 42"/>
              <p:cNvSpPr/>
              <p:nvPr/>
            </p:nvSpPr>
            <p:spPr>
              <a:xfrm>
                <a:off x="1305720" y="1653840"/>
                <a:ext cx="23508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653" h="515">
                    <a:moveTo>
                      <a:pt x="0" y="0"/>
                    </a:moveTo>
                    <a:lnTo>
                      <a:pt x="32" y="514"/>
                    </a:lnTo>
                    <a:lnTo>
                      <a:pt x="120" y="514"/>
                    </a:lnTo>
                    <a:lnTo>
                      <a:pt x="312" y="86"/>
                    </a:lnTo>
                    <a:lnTo>
                      <a:pt x="336" y="514"/>
                    </a:lnTo>
                    <a:lnTo>
                      <a:pt x="424" y="514"/>
                    </a:lnTo>
                    <a:lnTo>
                      <a:pt x="652" y="0"/>
                    </a:lnTo>
                    <a:lnTo>
                      <a:pt x="580" y="0"/>
                    </a:lnTo>
                    <a:lnTo>
                      <a:pt x="390" y="438"/>
                    </a:lnTo>
                    <a:lnTo>
                      <a:pt x="364" y="0"/>
                    </a:lnTo>
                    <a:lnTo>
                      <a:pt x="286" y="0"/>
                    </a:lnTo>
                    <a:lnTo>
                      <a:pt x="92" y="438"/>
                    </a:lnTo>
                    <a:lnTo>
                      <a:pt x="68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51" name="Freeform 43"/>
              <p:cNvSpPr/>
              <p:nvPr/>
            </p:nvSpPr>
            <p:spPr>
              <a:xfrm>
                <a:off x="1559880" y="164448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126" y="336"/>
                    </a:moveTo>
                    <a:cubicBezTo>
                      <a:pt x="126" y="526"/>
                      <a:pt x="78" y="616"/>
                      <a:pt x="0" y="626"/>
                    </a:cubicBezTo>
                    <a:lnTo>
                      <a:pt x="0" y="672"/>
                    </a:lnTo>
                    <a:cubicBezTo>
                      <a:pt x="130" y="666"/>
                      <a:pt x="210" y="550"/>
                      <a:pt x="210" y="336"/>
                    </a:cubicBezTo>
                    <a:cubicBezTo>
                      <a:pt x="210" y="122"/>
                      <a:pt x="130" y="6"/>
                      <a:pt x="0" y="0"/>
                    </a:cubicBezTo>
                    <a:lnTo>
                      <a:pt x="0" y="46"/>
                    </a:lnTo>
                    <a:cubicBezTo>
                      <a:pt x="78" y="54"/>
                      <a:pt x="126" y="146"/>
                      <a:pt x="126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52" name="Freeform 44"/>
              <p:cNvSpPr/>
              <p:nvPr/>
            </p:nvSpPr>
            <p:spPr>
              <a:xfrm>
                <a:off x="1731240" y="1727280"/>
                <a:ext cx="171000" cy="77400"/>
              </a:xfrm>
              <a:custGeom>
                <a:avLst/>
                <a:gdLst/>
                <a:ahLst/>
                <a:cxnLst/>
                <a:rect l="0" t="0" r="r" b="b"/>
                <a:pathLst>
                  <a:path w="475" h="215">
                    <a:moveTo>
                      <a:pt x="0" y="58"/>
                    </a:moveTo>
                    <a:lnTo>
                      <a:pt x="474" y="58"/>
                    </a:lnTo>
                    <a:lnTo>
                      <a:pt x="474" y="0"/>
                    </a:lnTo>
                    <a:lnTo>
                      <a:pt x="0" y="0"/>
                    </a:lnTo>
                    <a:lnTo>
                      <a:pt x="0" y="58"/>
                    </a:lnTo>
                    <a:moveTo>
                      <a:pt x="0" y="214"/>
                    </a:moveTo>
                    <a:lnTo>
                      <a:pt x="474" y="214"/>
                    </a:lnTo>
                    <a:lnTo>
                      <a:pt x="474" y="156"/>
                    </a:lnTo>
                    <a:lnTo>
                      <a:pt x="0" y="156"/>
                    </a:lnTo>
                    <a:lnTo>
                      <a:pt x="0" y="21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53" name="Freeform 45"/>
              <p:cNvSpPr/>
              <p:nvPr/>
            </p:nvSpPr>
            <p:spPr>
              <a:xfrm>
                <a:off x="1996200" y="1696320"/>
                <a:ext cx="134280" cy="146520"/>
              </a:xfrm>
              <a:custGeom>
                <a:avLst/>
                <a:gdLst/>
                <a:ahLst/>
                <a:cxnLst/>
                <a:rect l="0" t="0" r="r" b="b"/>
                <a:pathLst>
                  <a:path w="373" h="407">
                    <a:moveTo>
                      <a:pt x="308" y="168"/>
                    </a:moveTo>
                    <a:lnTo>
                      <a:pt x="80" y="168"/>
                    </a:lnTo>
                    <a:cubicBezTo>
                      <a:pt x="92" y="132"/>
                      <a:pt x="110" y="104"/>
                      <a:pt x="134" y="84"/>
                    </a:cubicBezTo>
                    <a:cubicBezTo>
                      <a:pt x="158" y="64"/>
                      <a:pt x="186" y="54"/>
                      <a:pt x="218" y="54"/>
                    </a:cubicBezTo>
                    <a:cubicBezTo>
                      <a:pt x="246" y="54"/>
                      <a:pt x="268" y="62"/>
                      <a:pt x="284" y="78"/>
                    </a:cubicBezTo>
                    <a:cubicBezTo>
                      <a:pt x="302" y="94"/>
                      <a:pt x="310" y="116"/>
                      <a:pt x="310" y="144"/>
                    </a:cubicBezTo>
                    <a:cubicBezTo>
                      <a:pt x="310" y="150"/>
                      <a:pt x="310" y="152"/>
                      <a:pt x="308" y="156"/>
                    </a:cubicBezTo>
                    <a:cubicBezTo>
                      <a:pt x="308" y="160"/>
                      <a:pt x="308" y="164"/>
                      <a:pt x="308" y="168"/>
                    </a:cubicBezTo>
                    <a:moveTo>
                      <a:pt x="362" y="218"/>
                    </a:moveTo>
                    <a:cubicBezTo>
                      <a:pt x="366" y="204"/>
                      <a:pt x="368" y="190"/>
                      <a:pt x="368" y="178"/>
                    </a:cubicBezTo>
                    <a:cubicBezTo>
                      <a:pt x="370" y="166"/>
                      <a:pt x="372" y="156"/>
                      <a:pt x="372" y="144"/>
                    </a:cubicBezTo>
                    <a:cubicBezTo>
                      <a:pt x="372" y="102"/>
                      <a:pt x="358" y="66"/>
                      <a:pt x="332" y="40"/>
                    </a:cubicBezTo>
                    <a:cubicBezTo>
                      <a:pt x="306" y="12"/>
                      <a:pt x="272" y="0"/>
                      <a:pt x="228" y="0"/>
                    </a:cubicBezTo>
                    <a:cubicBezTo>
                      <a:pt x="200" y="0"/>
                      <a:pt x="174" y="4"/>
                      <a:pt x="150" y="14"/>
                    </a:cubicBezTo>
                    <a:cubicBezTo>
                      <a:pt x="124" y="22"/>
                      <a:pt x="102" y="36"/>
                      <a:pt x="84" y="52"/>
                    </a:cubicBezTo>
                    <a:cubicBezTo>
                      <a:pt x="58" y="80"/>
                      <a:pt x="36" y="110"/>
                      <a:pt x="22" y="146"/>
                    </a:cubicBezTo>
                    <a:cubicBezTo>
                      <a:pt x="8" y="180"/>
                      <a:pt x="0" y="218"/>
                      <a:pt x="0" y="258"/>
                    </a:cubicBezTo>
                    <a:cubicBezTo>
                      <a:pt x="0" y="306"/>
                      <a:pt x="14" y="342"/>
                      <a:pt x="44" y="368"/>
                    </a:cubicBezTo>
                    <a:cubicBezTo>
                      <a:pt x="72" y="392"/>
                      <a:pt x="114" y="406"/>
                      <a:pt x="166" y="406"/>
                    </a:cubicBezTo>
                    <a:cubicBezTo>
                      <a:pt x="192" y="406"/>
                      <a:pt x="216" y="404"/>
                      <a:pt x="240" y="398"/>
                    </a:cubicBezTo>
                    <a:cubicBezTo>
                      <a:pt x="266" y="394"/>
                      <a:pt x="290" y="388"/>
                      <a:pt x="312" y="378"/>
                    </a:cubicBezTo>
                    <a:lnTo>
                      <a:pt x="324" y="316"/>
                    </a:lnTo>
                    <a:cubicBezTo>
                      <a:pt x="302" y="328"/>
                      <a:pt x="280" y="336"/>
                      <a:pt x="256" y="342"/>
                    </a:cubicBezTo>
                    <a:cubicBezTo>
                      <a:pt x="230" y="348"/>
                      <a:pt x="204" y="352"/>
                      <a:pt x="176" y="352"/>
                    </a:cubicBezTo>
                    <a:cubicBezTo>
                      <a:pt x="140" y="352"/>
                      <a:pt x="114" y="344"/>
                      <a:pt x="94" y="326"/>
                    </a:cubicBezTo>
                    <a:cubicBezTo>
                      <a:pt x="74" y="308"/>
                      <a:pt x="64" y="284"/>
                      <a:pt x="64" y="252"/>
                    </a:cubicBezTo>
                    <a:cubicBezTo>
                      <a:pt x="64" y="248"/>
                      <a:pt x="64" y="244"/>
                      <a:pt x="64" y="238"/>
                    </a:cubicBezTo>
                    <a:cubicBezTo>
                      <a:pt x="66" y="234"/>
                      <a:pt x="66" y="226"/>
                      <a:pt x="68" y="218"/>
                    </a:cubicBezTo>
                    <a:lnTo>
                      <a:pt x="362" y="21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54" name="Freeform 46"/>
              <p:cNvSpPr/>
              <p:nvPr/>
            </p:nvSpPr>
            <p:spPr>
              <a:xfrm>
                <a:off x="2163960" y="1592640"/>
                <a:ext cx="17892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497" h="393">
                    <a:moveTo>
                      <a:pt x="0" y="0"/>
                    </a:moveTo>
                    <a:lnTo>
                      <a:pt x="24" y="392"/>
                    </a:lnTo>
                    <a:lnTo>
                      <a:pt x="90" y="392"/>
                    </a:lnTo>
                    <a:lnTo>
                      <a:pt x="238" y="64"/>
                    </a:lnTo>
                    <a:lnTo>
                      <a:pt x="256" y="392"/>
                    </a:lnTo>
                    <a:lnTo>
                      <a:pt x="322" y="392"/>
                    </a:lnTo>
                    <a:lnTo>
                      <a:pt x="496" y="0"/>
                    </a:lnTo>
                    <a:lnTo>
                      <a:pt x="442" y="0"/>
                    </a:lnTo>
                    <a:lnTo>
                      <a:pt x="296" y="332"/>
                    </a:lnTo>
                    <a:lnTo>
                      <a:pt x="276" y="0"/>
                    </a:lnTo>
                    <a:lnTo>
                      <a:pt x="218" y="0"/>
                    </a:lnTo>
                    <a:lnTo>
                      <a:pt x="70" y="332"/>
                    </a:lnTo>
                    <a:lnTo>
                      <a:pt x="5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55" name="Freeform 47"/>
              <p:cNvSpPr/>
              <p:nvPr/>
            </p:nvSpPr>
            <p:spPr>
              <a:xfrm>
                <a:off x="2346840" y="1669680"/>
                <a:ext cx="140040" cy="16920"/>
              </a:xfrm>
              <a:custGeom>
                <a:avLst/>
                <a:gdLst/>
                <a:ahLst/>
                <a:cxnLst/>
                <a:rect l="0" t="0" r="r" b="b"/>
                <a:pathLst>
                  <a:path w="389" h="47">
                    <a:moveTo>
                      <a:pt x="0" y="46"/>
                    </a:moveTo>
                    <a:lnTo>
                      <a:pt x="388" y="46"/>
                    </a:lnTo>
                    <a:lnTo>
                      <a:pt x="388" y="0"/>
                    </a:lnTo>
                    <a:lnTo>
                      <a:pt x="0" y="0"/>
                    </a:lnTo>
                    <a:lnTo>
                      <a:pt x="0" y="46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56" name="Freeform 48"/>
              <p:cNvSpPr/>
              <p:nvPr/>
            </p:nvSpPr>
            <p:spPr>
              <a:xfrm>
                <a:off x="2504520" y="1592640"/>
                <a:ext cx="12924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59" h="393">
                    <a:moveTo>
                      <a:pt x="180" y="52"/>
                    </a:moveTo>
                    <a:lnTo>
                      <a:pt x="288" y="346"/>
                    </a:lnTo>
                    <a:lnTo>
                      <a:pt x="70" y="346"/>
                    </a:lnTo>
                    <a:lnTo>
                      <a:pt x="180" y="52"/>
                    </a:lnTo>
                    <a:moveTo>
                      <a:pt x="358" y="392"/>
                    </a:moveTo>
                    <a:lnTo>
                      <a:pt x="210" y="0"/>
                    </a:lnTo>
                    <a:lnTo>
                      <a:pt x="150" y="0"/>
                    </a:lnTo>
                    <a:lnTo>
                      <a:pt x="0" y="392"/>
                    </a:lnTo>
                    <a:lnTo>
                      <a:pt x="358" y="392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57" name="Freeform 49"/>
              <p:cNvSpPr/>
              <p:nvPr/>
            </p:nvSpPr>
            <p:spPr>
              <a:xfrm>
                <a:off x="2644200" y="1592640"/>
                <a:ext cx="1090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0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52" y="392"/>
                    </a:lnTo>
                    <a:lnTo>
                      <a:pt x="90" y="204"/>
                    </a:lnTo>
                    <a:lnTo>
                      <a:pt x="244" y="204"/>
                    </a:lnTo>
                    <a:lnTo>
                      <a:pt x="254" y="160"/>
                    </a:lnTo>
                    <a:lnTo>
                      <a:pt x="98" y="160"/>
                    </a:lnTo>
                    <a:lnTo>
                      <a:pt x="120" y="44"/>
                    </a:lnTo>
                    <a:lnTo>
                      <a:pt x="292" y="44"/>
                    </a:lnTo>
                    <a:lnTo>
                      <a:pt x="302" y="0"/>
                    </a:lnTo>
                    <a:lnTo>
                      <a:pt x="76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58" name="Freeform 50"/>
              <p:cNvSpPr/>
              <p:nvPr/>
            </p:nvSpPr>
            <p:spPr>
              <a:xfrm>
                <a:off x="2760840" y="1648800"/>
                <a:ext cx="104040" cy="115560"/>
              </a:xfrm>
              <a:custGeom>
                <a:avLst/>
                <a:gdLst/>
                <a:ahLst/>
                <a:cxnLst/>
                <a:rect l="0" t="0" r="r" b="b"/>
                <a:pathLst>
                  <a:path w="289" h="321">
                    <a:moveTo>
                      <a:pt x="212" y="268"/>
                    </a:moveTo>
                    <a:cubicBezTo>
                      <a:pt x="202" y="274"/>
                      <a:pt x="188" y="280"/>
                      <a:pt x="174" y="282"/>
                    </a:cubicBezTo>
                    <a:cubicBezTo>
                      <a:pt x="162" y="286"/>
                      <a:pt x="146" y="286"/>
                      <a:pt x="132" y="286"/>
                    </a:cubicBezTo>
                    <a:cubicBezTo>
                      <a:pt x="104" y="286"/>
                      <a:pt x="82" y="280"/>
                      <a:pt x="66" y="266"/>
                    </a:cubicBezTo>
                    <a:cubicBezTo>
                      <a:pt x="52" y="250"/>
                      <a:pt x="44" y="228"/>
                      <a:pt x="44" y="200"/>
                    </a:cubicBezTo>
                    <a:cubicBezTo>
                      <a:pt x="44" y="180"/>
                      <a:pt x="48" y="158"/>
                      <a:pt x="54" y="138"/>
                    </a:cubicBezTo>
                    <a:cubicBezTo>
                      <a:pt x="60" y="118"/>
                      <a:pt x="70" y="100"/>
                      <a:pt x="80" y="86"/>
                    </a:cubicBezTo>
                    <a:cubicBezTo>
                      <a:pt x="94" y="68"/>
                      <a:pt x="108" y="54"/>
                      <a:pt x="124" y="46"/>
                    </a:cubicBezTo>
                    <a:cubicBezTo>
                      <a:pt x="142" y="38"/>
                      <a:pt x="160" y="34"/>
                      <a:pt x="184" y="34"/>
                    </a:cubicBezTo>
                    <a:cubicBezTo>
                      <a:pt x="202" y="34"/>
                      <a:pt x="220" y="38"/>
                      <a:pt x="236" y="44"/>
                    </a:cubicBezTo>
                    <a:cubicBezTo>
                      <a:pt x="254" y="50"/>
                      <a:pt x="268" y="62"/>
                      <a:pt x="280" y="74"/>
                    </a:cubicBezTo>
                    <a:lnTo>
                      <a:pt x="288" y="30"/>
                    </a:lnTo>
                    <a:cubicBezTo>
                      <a:pt x="272" y="20"/>
                      <a:pt x="256" y="12"/>
                      <a:pt x="238" y="8"/>
                    </a:cubicBezTo>
                    <a:cubicBezTo>
                      <a:pt x="220" y="2"/>
                      <a:pt x="202" y="0"/>
                      <a:pt x="182" y="0"/>
                    </a:cubicBezTo>
                    <a:cubicBezTo>
                      <a:pt x="160" y="0"/>
                      <a:pt x="142" y="2"/>
                      <a:pt x="124" y="8"/>
                    </a:cubicBezTo>
                    <a:cubicBezTo>
                      <a:pt x="106" y="14"/>
                      <a:pt x="90" y="24"/>
                      <a:pt x="76" y="36"/>
                    </a:cubicBezTo>
                    <a:cubicBezTo>
                      <a:pt x="52" y="54"/>
                      <a:pt x="34" y="78"/>
                      <a:pt x="20" y="108"/>
                    </a:cubicBezTo>
                    <a:cubicBezTo>
                      <a:pt x="6" y="136"/>
                      <a:pt x="0" y="166"/>
                      <a:pt x="0" y="198"/>
                    </a:cubicBezTo>
                    <a:cubicBezTo>
                      <a:pt x="0" y="238"/>
                      <a:pt x="12" y="266"/>
                      <a:pt x="32" y="288"/>
                    </a:cubicBezTo>
                    <a:cubicBezTo>
                      <a:pt x="54" y="310"/>
                      <a:pt x="84" y="320"/>
                      <a:pt x="124" y="320"/>
                    </a:cubicBezTo>
                    <a:cubicBezTo>
                      <a:pt x="146" y="320"/>
                      <a:pt x="168" y="318"/>
                      <a:pt x="190" y="312"/>
                    </a:cubicBezTo>
                    <a:cubicBezTo>
                      <a:pt x="212" y="308"/>
                      <a:pt x="232" y="300"/>
                      <a:pt x="250" y="290"/>
                    </a:cubicBezTo>
                    <a:lnTo>
                      <a:pt x="276" y="154"/>
                    </a:lnTo>
                    <a:lnTo>
                      <a:pt x="166" y="154"/>
                    </a:lnTo>
                    <a:lnTo>
                      <a:pt x="160" y="188"/>
                    </a:lnTo>
                    <a:lnTo>
                      <a:pt x="228" y="188"/>
                    </a:lnTo>
                    <a:lnTo>
                      <a:pt x="212" y="26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59" name="Freeform 51"/>
              <p:cNvSpPr/>
              <p:nvPr/>
            </p:nvSpPr>
            <p:spPr>
              <a:xfrm>
                <a:off x="2881800" y="1648800"/>
                <a:ext cx="104040" cy="115560"/>
              </a:xfrm>
              <a:custGeom>
                <a:avLst/>
                <a:gdLst/>
                <a:ahLst/>
                <a:cxnLst/>
                <a:rect l="0" t="0" r="r" b="b"/>
                <a:pathLst>
                  <a:path w="289" h="321">
                    <a:moveTo>
                      <a:pt x="212" y="268"/>
                    </a:moveTo>
                    <a:cubicBezTo>
                      <a:pt x="202" y="274"/>
                      <a:pt x="188" y="280"/>
                      <a:pt x="174" y="282"/>
                    </a:cubicBezTo>
                    <a:cubicBezTo>
                      <a:pt x="162" y="286"/>
                      <a:pt x="146" y="286"/>
                      <a:pt x="132" y="286"/>
                    </a:cubicBezTo>
                    <a:cubicBezTo>
                      <a:pt x="104" y="286"/>
                      <a:pt x="82" y="280"/>
                      <a:pt x="66" y="266"/>
                    </a:cubicBezTo>
                    <a:cubicBezTo>
                      <a:pt x="52" y="250"/>
                      <a:pt x="44" y="228"/>
                      <a:pt x="44" y="200"/>
                    </a:cubicBezTo>
                    <a:cubicBezTo>
                      <a:pt x="44" y="180"/>
                      <a:pt x="48" y="158"/>
                      <a:pt x="54" y="138"/>
                    </a:cubicBezTo>
                    <a:cubicBezTo>
                      <a:pt x="60" y="118"/>
                      <a:pt x="70" y="100"/>
                      <a:pt x="80" y="86"/>
                    </a:cubicBezTo>
                    <a:cubicBezTo>
                      <a:pt x="94" y="68"/>
                      <a:pt x="108" y="54"/>
                      <a:pt x="124" y="46"/>
                    </a:cubicBezTo>
                    <a:cubicBezTo>
                      <a:pt x="142" y="38"/>
                      <a:pt x="160" y="34"/>
                      <a:pt x="184" y="34"/>
                    </a:cubicBezTo>
                    <a:cubicBezTo>
                      <a:pt x="202" y="34"/>
                      <a:pt x="220" y="38"/>
                      <a:pt x="236" y="44"/>
                    </a:cubicBezTo>
                    <a:cubicBezTo>
                      <a:pt x="254" y="50"/>
                      <a:pt x="268" y="62"/>
                      <a:pt x="280" y="74"/>
                    </a:cubicBezTo>
                    <a:lnTo>
                      <a:pt x="288" y="30"/>
                    </a:lnTo>
                    <a:cubicBezTo>
                      <a:pt x="272" y="20"/>
                      <a:pt x="256" y="12"/>
                      <a:pt x="238" y="8"/>
                    </a:cubicBezTo>
                    <a:cubicBezTo>
                      <a:pt x="220" y="2"/>
                      <a:pt x="202" y="0"/>
                      <a:pt x="182" y="0"/>
                    </a:cubicBezTo>
                    <a:cubicBezTo>
                      <a:pt x="160" y="0"/>
                      <a:pt x="142" y="2"/>
                      <a:pt x="124" y="8"/>
                    </a:cubicBezTo>
                    <a:cubicBezTo>
                      <a:pt x="106" y="14"/>
                      <a:pt x="90" y="24"/>
                      <a:pt x="76" y="36"/>
                    </a:cubicBezTo>
                    <a:cubicBezTo>
                      <a:pt x="52" y="54"/>
                      <a:pt x="34" y="78"/>
                      <a:pt x="20" y="108"/>
                    </a:cubicBezTo>
                    <a:cubicBezTo>
                      <a:pt x="6" y="136"/>
                      <a:pt x="0" y="166"/>
                      <a:pt x="0" y="198"/>
                    </a:cubicBezTo>
                    <a:cubicBezTo>
                      <a:pt x="0" y="238"/>
                      <a:pt x="12" y="266"/>
                      <a:pt x="32" y="288"/>
                    </a:cubicBezTo>
                    <a:cubicBezTo>
                      <a:pt x="54" y="310"/>
                      <a:pt x="84" y="320"/>
                      <a:pt x="124" y="320"/>
                    </a:cubicBezTo>
                    <a:cubicBezTo>
                      <a:pt x="146" y="320"/>
                      <a:pt x="168" y="318"/>
                      <a:pt x="190" y="312"/>
                    </a:cubicBezTo>
                    <a:cubicBezTo>
                      <a:pt x="212" y="308"/>
                      <a:pt x="232" y="300"/>
                      <a:pt x="250" y="290"/>
                    </a:cubicBezTo>
                    <a:lnTo>
                      <a:pt x="276" y="154"/>
                    </a:lnTo>
                    <a:lnTo>
                      <a:pt x="166" y="154"/>
                    </a:lnTo>
                    <a:lnTo>
                      <a:pt x="160" y="188"/>
                    </a:lnTo>
                    <a:lnTo>
                      <a:pt x="228" y="188"/>
                    </a:lnTo>
                    <a:lnTo>
                      <a:pt x="212" y="26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60" name="Freeform 52"/>
              <p:cNvSpPr/>
              <p:nvPr/>
            </p:nvSpPr>
            <p:spPr>
              <a:xfrm>
                <a:off x="3000600" y="1650960"/>
                <a:ext cx="92520" cy="111960"/>
              </a:xfrm>
              <a:custGeom>
                <a:avLst/>
                <a:gdLst/>
                <a:ahLst/>
                <a:cxnLst/>
                <a:rect l="0" t="0" r="r" b="b"/>
                <a:pathLst>
                  <a:path w="257" h="311">
                    <a:moveTo>
                      <a:pt x="60" y="0"/>
                    </a:moveTo>
                    <a:lnTo>
                      <a:pt x="0" y="310"/>
                    </a:lnTo>
                    <a:lnTo>
                      <a:pt x="200" y="310"/>
                    </a:lnTo>
                    <a:lnTo>
                      <a:pt x="206" y="274"/>
                    </a:lnTo>
                    <a:lnTo>
                      <a:pt x="48" y="274"/>
                    </a:lnTo>
                    <a:lnTo>
                      <a:pt x="70" y="162"/>
                    </a:lnTo>
                    <a:lnTo>
                      <a:pt x="218" y="162"/>
                    </a:lnTo>
                    <a:lnTo>
                      <a:pt x="226" y="126"/>
                    </a:lnTo>
                    <a:lnTo>
                      <a:pt x="78" y="126"/>
                    </a:lnTo>
                    <a:lnTo>
                      <a:pt x="96" y="36"/>
                    </a:lnTo>
                    <a:lnTo>
                      <a:pt x="250" y="36"/>
                    </a:lnTo>
                    <a:lnTo>
                      <a:pt x="256" y="0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61" name="Freeform 53"/>
              <p:cNvSpPr/>
              <p:nvPr/>
            </p:nvSpPr>
            <p:spPr>
              <a:xfrm>
                <a:off x="3129480" y="1653840"/>
                <a:ext cx="14652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407" h="515">
                    <a:moveTo>
                      <a:pt x="100" y="0"/>
                    </a:moveTo>
                    <a:lnTo>
                      <a:pt x="0" y="514"/>
                    </a:lnTo>
                    <a:lnTo>
                      <a:pt x="70" y="514"/>
                    </a:lnTo>
                    <a:lnTo>
                      <a:pt x="110" y="308"/>
                    </a:lnTo>
                    <a:lnTo>
                      <a:pt x="198" y="308"/>
                    </a:lnTo>
                    <a:cubicBezTo>
                      <a:pt x="264" y="308"/>
                      <a:pt x="314" y="292"/>
                      <a:pt x="352" y="260"/>
                    </a:cubicBezTo>
                    <a:cubicBezTo>
                      <a:pt x="388" y="230"/>
                      <a:pt x="406" y="184"/>
                      <a:pt x="406" y="128"/>
                    </a:cubicBezTo>
                    <a:cubicBezTo>
                      <a:pt x="406" y="86"/>
                      <a:pt x="394" y="54"/>
                      <a:pt x="368" y="32"/>
                    </a:cubicBezTo>
                    <a:cubicBezTo>
                      <a:pt x="344" y="10"/>
                      <a:pt x="308" y="0"/>
                      <a:pt x="262" y="0"/>
                    </a:cubicBezTo>
                    <a:lnTo>
                      <a:pt x="100" y="0"/>
                    </a:lnTo>
                    <a:moveTo>
                      <a:pt x="158" y="58"/>
                    </a:moveTo>
                    <a:lnTo>
                      <a:pt x="250" y="58"/>
                    </a:lnTo>
                    <a:cubicBezTo>
                      <a:pt x="276" y="58"/>
                      <a:pt x="296" y="64"/>
                      <a:pt x="310" y="76"/>
                    </a:cubicBezTo>
                    <a:cubicBezTo>
                      <a:pt x="324" y="90"/>
                      <a:pt x="332" y="110"/>
                      <a:pt x="332" y="134"/>
                    </a:cubicBezTo>
                    <a:cubicBezTo>
                      <a:pt x="332" y="170"/>
                      <a:pt x="322" y="200"/>
                      <a:pt x="300" y="220"/>
                    </a:cubicBezTo>
                    <a:cubicBezTo>
                      <a:pt x="280" y="240"/>
                      <a:pt x="248" y="250"/>
                      <a:pt x="210" y="250"/>
                    </a:cubicBezTo>
                    <a:lnTo>
                      <a:pt x="122" y="250"/>
                    </a:lnTo>
                    <a:lnTo>
                      <a:pt x="158" y="58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62" name="Freeform 54"/>
              <p:cNvSpPr/>
              <p:nvPr/>
            </p:nvSpPr>
            <p:spPr>
              <a:xfrm>
                <a:off x="3285720" y="1735920"/>
                <a:ext cx="11628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323" h="393">
                    <a:moveTo>
                      <a:pt x="76" y="0"/>
                    </a:moveTo>
                    <a:lnTo>
                      <a:pt x="0" y="392"/>
                    </a:lnTo>
                    <a:lnTo>
                      <a:pt x="138" y="392"/>
                    </a:lnTo>
                    <a:cubicBezTo>
                      <a:pt x="188" y="392"/>
                      <a:pt x="228" y="380"/>
                      <a:pt x="258" y="358"/>
                    </a:cubicBezTo>
                    <a:cubicBezTo>
                      <a:pt x="288" y="334"/>
                      <a:pt x="302" y="302"/>
                      <a:pt x="302" y="264"/>
                    </a:cubicBezTo>
                    <a:cubicBezTo>
                      <a:pt x="302" y="240"/>
                      <a:pt x="296" y="222"/>
                      <a:pt x="286" y="208"/>
                    </a:cubicBezTo>
                    <a:cubicBezTo>
                      <a:pt x="274" y="194"/>
                      <a:pt x="258" y="186"/>
                      <a:pt x="236" y="180"/>
                    </a:cubicBezTo>
                    <a:cubicBezTo>
                      <a:pt x="262" y="176"/>
                      <a:pt x="282" y="166"/>
                      <a:pt x="298" y="148"/>
                    </a:cubicBezTo>
                    <a:cubicBezTo>
                      <a:pt x="314" y="128"/>
                      <a:pt x="322" y="108"/>
                      <a:pt x="322" y="82"/>
                    </a:cubicBezTo>
                    <a:cubicBezTo>
                      <a:pt x="322" y="54"/>
                      <a:pt x="312" y="34"/>
                      <a:pt x="294" y="20"/>
                    </a:cubicBezTo>
                    <a:cubicBezTo>
                      <a:pt x="276" y="6"/>
                      <a:pt x="248" y="0"/>
                      <a:pt x="212" y="0"/>
                    </a:cubicBezTo>
                    <a:lnTo>
                      <a:pt x="76" y="0"/>
                    </a:lnTo>
                    <a:moveTo>
                      <a:pt x="90" y="204"/>
                    </a:moveTo>
                    <a:lnTo>
                      <a:pt x="174" y="204"/>
                    </a:lnTo>
                    <a:cubicBezTo>
                      <a:pt x="200" y="204"/>
                      <a:pt x="218" y="210"/>
                      <a:pt x="230" y="218"/>
                    </a:cubicBezTo>
                    <a:cubicBezTo>
                      <a:pt x="240" y="228"/>
                      <a:pt x="246" y="244"/>
                      <a:pt x="246" y="264"/>
                    </a:cubicBezTo>
                    <a:cubicBezTo>
                      <a:pt x="246" y="290"/>
                      <a:pt x="238" y="312"/>
                      <a:pt x="220" y="326"/>
                    </a:cubicBezTo>
                    <a:cubicBezTo>
                      <a:pt x="204" y="340"/>
                      <a:pt x="178" y="348"/>
                      <a:pt x="146" y="348"/>
                    </a:cubicBezTo>
                    <a:lnTo>
                      <a:pt x="62" y="348"/>
                    </a:lnTo>
                    <a:lnTo>
                      <a:pt x="90" y="204"/>
                    </a:lnTo>
                    <a:moveTo>
                      <a:pt x="120" y="44"/>
                    </a:moveTo>
                    <a:lnTo>
                      <a:pt x="198" y="44"/>
                    </a:lnTo>
                    <a:cubicBezTo>
                      <a:pt x="222" y="44"/>
                      <a:pt x="240" y="48"/>
                      <a:pt x="250" y="56"/>
                    </a:cubicBezTo>
                    <a:cubicBezTo>
                      <a:pt x="260" y="62"/>
                      <a:pt x="266" y="76"/>
                      <a:pt x="266" y="92"/>
                    </a:cubicBezTo>
                    <a:cubicBezTo>
                      <a:pt x="266" y="114"/>
                      <a:pt x="258" y="132"/>
                      <a:pt x="242" y="144"/>
                    </a:cubicBezTo>
                    <a:cubicBezTo>
                      <a:pt x="226" y="156"/>
                      <a:pt x="204" y="162"/>
                      <a:pt x="176" y="162"/>
                    </a:cubicBezTo>
                    <a:lnTo>
                      <a:pt x="98" y="162"/>
                    </a:lnTo>
                    <a:lnTo>
                      <a:pt x="120" y="44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63" name="Freeform 55"/>
              <p:cNvSpPr/>
              <p:nvPr/>
            </p:nvSpPr>
            <p:spPr>
              <a:xfrm>
                <a:off x="3436200" y="1735920"/>
                <a:ext cx="178920" cy="141480"/>
              </a:xfrm>
              <a:custGeom>
                <a:avLst/>
                <a:gdLst/>
                <a:ahLst/>
                <a:cxnLst/>
                <a:rect l="0" t="0" r="r" b="b"/>
                <a:pathLst>
                  <a:path w="497" h="393">
                    <a:moveTo>
                      <a:pt x="0" y="0"/>
                    </a:moveTo>
                    <a:lnTo>
                      <a:pt x="24" y="392"/>
                    </a:lnTo>
                    <a:lnTo>
                      <a:pt x="90" y="392"/>
                    </a:lnTo>
                    <a:lnTo>
                      <a:pt x="238" y="64"/>
                    </a:lnTo>
                    <a:lnTo>
                      <a:pt x="256" y="392"/>
                    </a:lnTo>
                    <a:lnTo>
                      <a:pt x="322" y="392"/>
                    </a:lnTo>
                    <a:lnTo>
                      <a:pt x="496" y="0"/>
                    </a:lnTo>
                    <a:lnTo>
                      <a:pt x="442" y="0"/>
                    </a:lnTo>
                    <a:lnTo>
                      <a:pt x="296" y="332"/>
                    </a:lnTo>
                    <a:lnTo>
                      <a:pt x="276" y="0"/>
                    </a:lnTo>
                    <a:lnTo>
                      <a:pt x="218" y="0"/>
                    </a:lnTo>
                    <a:lnTo>
                      <a:pt x="70" y="332"/>
                    </a:lnTo>
                    <a:lnTo>
                      <a:pt x="5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64" name="Freeform 56"/>
              <p:cNvSpPr/>
              <p:nvPr/>
            </p:nvSpPr>
            <p:spPr>
              <a:xfrm>
                <a:off x="3646440" y="164448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84" y="336"/>
                    </a:moveTo>
                    <a:cubicBezTo>
                      <a:pt x="84" y="146"/>
                      <a:pt x="132" y="54"/>
                      <a:pt x="210" y="46"/>
                    </a:cubicBezTo>
                    <a:lnTo>
                      <a:pt x="210" y="0"/>
                    </a:lnTo>
                    <a:cubicBezTo>
                      <a:pt x="80" y="6"/>
                      <a:pt x="0" y="122"/>
                      <a:pt x="0" y="336"/>
                    </a:cubicBezTo>
                    <a:cubicBezTo>
                      <a:pt x="0" y="550"/>
                      <a:pt x="80" y="666"/>
                      <a:pt x="210" y="672"/>
                    </a:cubicBezTo>
                    <a:lnTo>
                      <a:pt x="210" y="626"/>
                    </a:lnTo>
                    <a:cubicBezTo>
                      <a:pt x="132" y="616"/>
                      <a:pt x="84" y="526"/>
                      <a:pt x="84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65" name="Freeform 57"/>
              <p:cNvSpPr/>
              <p:nvPr/>
            </p:nvSpPr>
            <p:spPr>
              <a:xfrm>
                <a:off x="3742200" y="1754640"/>
                <a:ext cx="183960" cy="21960"/>
              </a:xfrm>
              <a:custGeom>
                <a:avLst/>
                <a:gdLst/>
                <a:ahLst/>
                <a:cxnLst/>
                <a:rect l="0" t="0" r="r" b="b"/>
                <a:pathLst>
                  <a:path w="511" h="61">
                    <a:moveTo>
                      <a:pt x="0" y="60"/>
                    </a:moveTo>
                    <a:lnTo>
                      <a:pt x="510" y="60"/>
                    </a:lnTo>
                    <a:lnTo>
                      <a:pt x="510" y="0"/>
                    </a:lnTo>
                    <a:lnTo>
                      <a:pt x="0" y="0"/>
                    </a:lnTo>
                    <a:lnTo>
                      <a:pt x="0" y="6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66" name="Freeform 58"/>
              <p:cNvSpPr/>
              <p:nvPr/>
            </p:nvSpPr>
            <p:spPr>
              <a:xfrm>
                <a:off x="3971880" y="1653840"/>
                <a:ext cx="235080" cy="185400"/>
              </a:xfrm>
              <a:custGeom>
                <a:avLst/>
                <a:gdLst/>
                <a:ahLst/>
                <a:cxnLst/>
                <a:rect l="0" t="0" r="r" b="b"/>
                <a:pathLst>
                  <a:path w="653" h="515">
                    <a:moveTo>
                      <a:pt x="0" y="0"/>
                    </a:moveTo>
                    <a:lnTo>
                      <a:pt x="32" y="514"/>
                    </a:lnTo>
                    <a:lnTo>
                      <a:pt x="120" y="514"/>
                    </a:lnTo>
                    <a:lnTo>
                      <a:pt x="312" y="86"/>
                    </a:lnTo>
                    <a:lnTo>
                      <a:pt x="336" y="514"/>
                    </a:lnTo>
                    <a:lnTo>
                      <a:pt x="424" y="514"/>
                    </a:lnTo>
                    <a:lnTo>
                      <a:pt x="652" y="0"/>
                    </a:lnTo>
                    <a:lnTo>
                      <a:pt x="580" y="0"/>
                    </a:lnTo>
                    <a:lnTo>
                      <a:pt x="390" y="438"/>
                    </a:lnTo>
                    <a:lnTo>
                      <a:pt x="364" y="0"/>
                    </a:lnTo>
                    <a:lnTo>
                      <a:pt x="286" y="0"/>
                    </a:lnTo>
                    <a:lnTo>
                      <a:pt x="92" y="438"/>
                    </a:lnTo>
                    <a:lnTo>
                      <a:pt x="68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  <p:sp>
            <p:nvSpPr>
              <p:cNvPr id="3667" name="Freeform 59"/>
              <p:cNvSpPr/>
              <p:nvPr/>
            </p:nvSpPr>
            <p:spPr>
              <a:xfrm>
                <a:off x="4226040" y="1644480"/>
                <a:ext cx="75960" cy="242280"/>
              </a:xfrm>
              <a:custGeom>
                <a:avLst/>
                <a:gdLst/>
                <a:ahLst/>
                <a:cxnLst/>
                <a:rect l="0" t="0" r="r" b="b"/>
                <a:pathLst>
                  <a:path w="211" h="673">
                    <a:moveTo>
                      <a:pt x="126" y="336"/>
                    </a:moveTo>
                    <a:cubicBezTo>
                      <a:pt x="126" y="526"/>
                      <a:pt x="78" y="616"/>
                      <a:pt x="0" y="626"/>
                    </a:cubicBezTo>
                    <a:lnTo>
                      <a:pt x="0" y="672"/>
                    </a:lnTo>
                    <a:cubicBezTo>
                      <a:pt x="130" y="666"/>
                      <a:pt x="210" y="550"/>
                      <a:pt x="210" y="336"/>
                    </a:cubicBezTo>
                    <a:cubicBezTo>
                      <a:pt x="210" y="122"/>
                      <a:pt x="130" y="6"/>
                      <a:pt x="0" y="0"/>
                    </a:cubicBezTo>
                    <a:lnTo>
                      <a:pt x="0" y="46"/>
                    </a:lnTo>
                    <a:cubicBezTo>
                      <a:pt x="78" y="54"/>
                      <a:pt x="126" y="146"/>
                      <a:pt x="126" y="336"/>
                    </a:cubicBezTo>
                  </a:path>
                </a:pathLst>
              </a:custGeom>
              <a:solidFill>
                <a:srgbClr val="000000"/>
              </a:solidFill>
              <a:ln w="12600">
                <a:noFill/>
              </a:ln>
            </p:spPr>
          </p:sp>
        </p:grpSp>
      </p:grpSp>
      <p:sp>
        <p:nvSpPr>
          <p:cNvPr id="3668" name="CustomShape 60"/>
          <p:cNvSpPr/>
          <p:nvPr/>
        </p:nvSpPr>
        <p:spPr>
          <a:xfrm>
            <a:off x="2088000" y="3456000"/>
            <a:ext cx="2160000" cy="50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69" name="CustomShape 61"/>
          <p:cNvSpPr/>
          <p:nvPr/>
        </p:nvSpPr>
        <p:spPr>
          <a:xfrm>
            <a:off x="2088000" y="3456000"/>
            <a:ext cx="2160000" cy="50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70" name="TextShape 62"/>
          <p:cNvSpPr txBox="1"/>
          <p:nvPr/>
        </p:nvSpPr>
        <p:spPr>
          <a:xfrm>
            <a:off x="252000" y="108000"/>
            <a:ext cx="7775280" cy="683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pc="-1" dirty="0" err="1">
                <a:solidFill>
                  <a:srgbClr val="F3BC19"/>
                </a:solidFill>
                <a:latin typeface="Calibri"/>
              </a:rPr>
              <a:t>Dicke</a:t>
            </a:r>
            <a:r>
              <a:rPr lang="en-US" sz="4400" b="1" spc="-1" dirty="0">
                <a:solidFill>
                  <a:srgbClr val="F3BC19"/>
                </a:solidFill>
                <a:latin typeface="Calibri"/>
              </a:rPr>
              <a:t> model: TCR for τ≈1 </a:t>
            </a:r>
            <a:r>
              <a:rPr lang="en-US" sz="4400" b="1" spc="-1" dirty="0" err="1">
                <a:solidFill>
                  <a:srgbClr val="F3BC19"/>
                </a:solidFill>
                <a:latin typeface="Calibri"/>
              </a:rPr>
              <a:t>μs</a:t>
            </a:r>
            <a:r>
              <a:rPr lang="en-US" sz="4400" b="1" spc="-1" dirty="0">
                <a:solidFill>
                  <a:srgbClr val="F3BC19"/>
                </a:solidFill>
                <a:latin typeface="Calibri"/>
              </a:rPr>
              <a:t> </a:t>
            </a:r>
          </a:p>
        </p:txBody>
      </p:sp>
      <p:grpSp>
        <p:nvGrpSpPr>
          <p:cNvPr id="3671" name="Group 63"/>
          <p:cNvGrpSpPr/>
          <p:nvPr/>
        </p:nvGrpSpPr>
        <p:grpSpPr>
          <a:xfrm>
            <a:off x="200160" y="5877720"/>
            <a:ext cx="3532320" cy="253440"/>
            <a:chOff x="200160" y="5877720"/>
            <a:chExt cx="3532320" cy="253440"/>
          </a:xfrm>
        </p:grpSpPr>
        <p:sp>
          <p:nvSpPr>
            <p:cNvPr id="3672" name="Freeform 64"/>
            <p:cNvSpPr/>
            <p:nvPr/>
          </p:nvSpPr>
          <p:spPr>
            <a:xfrm>
              <a:off x="200160" y="5877720"/>
              <a:ext cx="3532680" cy="253800"/>
            </a:xfrm>
            <a:custGeom>
              <a:avLst/>
              <a:gdLst/>
              <a:ahLst/>
              <a:cxnLst/>
              <a:rect l="0" t="0" r="r" b="b"/>
              <a:pathLst>
                <a:path w="9813" h="705">
                  <a:moveTo>
                    <a:pt x="4905" y="704"/>
                  </a:moveTo>
                  <a:lnTo>
                    <a:pt x="0" y="704"/>
                  </a:lnTo>
                  <a:lnTo>
                    <a:pt x="0" y="0"/>
                  </a:lnTo>
                  <a:lnTo>
                    <a:pt x="9812" y="0"/>
                  </a:lnTo>
                  <a:lnTo>
                    <a:pt x="9812" y="704"/>
                  </a:lnTo>
                  <a:lnTo>
                    <a:pt x="4905" y="704"/>
                  </a:lnTo>
                </a:path>
              </a:pathLst>
            </a:custGeom>
            <a:noFill/>
            <a:ln w="15840">
              <a:noFill/>
            </a:ln>
          </p:spPr>
        </p:sp>
        <p:sp>
          <p:nvSpPr>
            <p:cNvPr id="3673" name="Freeform 65"/>
            <p:cNvSpPr/>
            <p:nvPr/>
          </p:nvSpPr>
          <p:spPr>
            <a:xfrm>
              <a:off x="207720" y="5955480"/>
              <a:ext cx="120240" cy="167400"/>
            </a:xfrm>
            <a:custGeom>
              <a:avLst/>
              <a:gdLst/>
              <a:ahLst/>
              <a:cxnLst/>
              <a:rect l="0" t="0" r="r" b="b"/>
              <a:pathLst>
                <a:path w="334" h="465">
                  <a:moveTo>
                    <a:pt x="2" y="434"/>
                  </a:moveTo>
                  <a:cubicBezTo>
                    <a:pt x="0" y="442"/>
                    <a:pt x="0" y="443"/>
                    <a:pt x="0" y="445"/>
                  </a:cubicBezTo>
                  <a:cubicBezTo>
                    <a:pt x="0" y="456"/>
                    <a:pt x="8" y="464"/>
                    <a:pt x="19" y="464"/>
                  </a:cubicBezTo>
                  <a:cubicBezTo>
                    <a:pt x="35" y="464"/>
                    <a:pt x="43" y="451"/>
                    <a:pt x="45" y="450"/>
                  </a:cubicBezTo>
                  <a:cubicBezTo>
                    <a:pt x="48" y="443"/>
                    <a:pt x="70" y="349"/>
                    <a:pt x="90" y="272"/>
                  </a:cubicBezTo>
                  <a:cubicBezTo>
                    <a:pt x="104" y="301"/>
                    <a:pt x="126" y="320"/>
                    <a:pt x="160" y="320"/>
                  </a:cubicBezTo>
                  <a:cubicBezTo>
                    <a:pt x="242" y="320"/>
                    <a:pt x="333" y="221"/>
                    <a:pt x="333" y="115"/>
                  </a:cubicBezTo>
                  <a:cubicBezTo>
                    <a:pt x="333" y="40"/>
                    <a:pt x="286" y="0"/>
                    <a:pt x="235" y="0"/>
                  </a:cubicBezTo>
                  <a:cubicBezTo>
                    <a:pt x="166" y="0"/>
                    <a:pt x="93" y="70"/>
                    <a:pt x="72" y="157"/>
                  </a:cubicBezTo>
                  <a:lnTo>
                    <a:pt x="2" y="434"/>
                  </a:lnTo>
                  <a:moveTo>
                    <a:pt x="158" y="304"/>
                  </a:moveTo>
                  <a:cubicBezTo>
                    <a:pt x="109" y="304"/>
                    <a:pt x="98" y="248"/>
                    <a:pt x="98" y="242"/>
                  </a:cubicBezTo>
                  <a:cubicBezTo>
                    <a:pt x="98" y="238"/>
                    <a:pt x="102" y="224"/>
                    <a:pt x="104" y="214"/>
                  </a:cubicBezTo>
                  <a:cubicBezTo>
                    <a:pt x="123" y="136"/>
                    <a:pt x="131" y="110"/>
                    <a:pt x="146" y="83"/>
                  </a:cubicBezTo>
                  <a:cubicBezTo>
                    <a:pt x="176" y="30"/>
                    <a:pt x="211" y="16"/>
                    <a:pt x="234" y="16"/>
                  </a:cubicBezTo>
                  <a:cubicBezTo>
                    <a:pt x="259" y="16"/>
                    <a:pt x="283" y="35"/>
                    <a:pt x="283" y="85"/>
                  </a:cubicBezTo>
                  <a:cubicBezTo>
                    <a:pt x="283" y="123"/>
                    <a:pt x="262" y="203"/>
                    <a:pt x="243" y="237"/>
                  </a:cubicBezTo>
                  <a:cubicBezTo>
                    <a:pt x="219" y="282"/>
                    <a:pt x="186" y="304"/>
                    <a:pt x="158" y="304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74" name="Freeform 66"/>
            <p:cNvSpPr/>
            <p:nvPr/>
          </p:nvSpPr>
          <p:spPr>
            <a:xfrm>
              <a:off x="345960" y="5983560"/>
              <a:ext cx="42840" cy="122400"/>
            </a:xfrm>
            <a:custGeom>
              <a:avLst/>
              <a:gdLst/>
              <a:ahLst/>
              <a:cxnLst/>
              <a:rect l="0" t="0" r="r" b="b"/>
              <a:pathLst>
                <a:path w="119" h="340">
                  <a:moveTo>
                    <a:pt x="118" y="0"/>
                  </a:moveTo>
                  <a:lnTo>
                    <a:pt x="69" y="0"/>
                  </a:lnTo>
                  <a:lnTo>
                    <a:pt x="58" y="50"/>
                  </a:lnTo>
                  <a:lnTo>
                    <a:pt x="107" y="50"/>
                  </a:lnTo>
                  <a:lnTo>
                    <a:pt x="118" y="0"/>
                  </a:lnTo>
                  <a:moveTo>
                    <a:pt x="0" y="339"/>
                  </a:moveTo>
                  <a:lnTo>
                    <a:pt x="42" y="339"/>
                  </a:lnTo>
                  <a:lnTo>
                    <a:pt x="88" y="120"/>
                  </a:lnTo>
                  <a:lnTo>
                    <a:pt x="46" y="120"/>
                  </a:lnTo>
                  <a:lnTo>
                    <a:pt x="0" y="339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75" name="Freeform 67"/>
            <p:cNvSpPr/>
            <p:nvPr/>
          </p:nvSpPr>
          <p:spPr>
            <a:xfrm>
              <a:off x="390960" y="6025320"/>
              <a:ext cx="81000" cy="81720"/>
            </a:xfrm>
            <a:custGeom>
              <a:avLst/>
              <a:gdLst/>
              <a:ahLst/>
              <a:cxnLst/>
              <a:rect l="0" t="0" r="r" b="b"/>
              <a:pathLst>
                <a:path w="225" h="227">
                  <a:moveTo>
                    <a:pt x="221" y="77"/>
                  </a:moveTo>
                  <a:cubicBezTo>
                    <a:pt x="222" y="69"/>
                    <a:pt x="224" y="62"/>
                    <a:pt x="224" y="51"/>
                  </a:cubicBezTo>
                  <a:cubicBezTo>
                    <a:pt x="224" y="8"/>
                    <a:pt x="192" y="0"/>
                    <a:pt x="165" y="0"/>
                  </a:cubicBezTo>
                  <a:cubicBezTo>
                    <a:pt x="136" y="0"/>
                    <a:pt x="107" y="11"/>
                    <a:pt x="80" y="37"/>
                  </a:cubicBezTo>
                  <a:lnTo>
                    <a:pt x="88" y="2"/>
                  </a:lnTo>
                  <a:lnTo>
                    <a:pt x="48" y="2"/>
                  </a:lnTo>
                  <a:lnTo>
                    <a:pt x="0" y="226"/>
                  </a:lnTo>
                  <a:lnTo>
                    <a:pt x="43" y="226"/>
                  </a:lnTo>
                  <a:lnTo>
                    <a:pt x="66" y="122"/>
                  </a:lnTo>
                  <a:cubicBezTo>
                    <a:pt x="72" y="91"/>
                    <a:pt x="75" y="75"/>
                    <a:pt x="91" y="56"/>
                  </a:cubicBezTo>
                  <a:cubicBezTo>
                    <a:pt x="104" y="40"/>
                    <a:pt x="118" y="32"/>
                    <a:pt x="136" y="32"/>
                  </a:cubicBezTo>
                  <a:cubicBezTo>
                    <a:pt x="162" y="32"/>
                    <a:pt x="179" y="42"/>
                    <a:pt x="179" y="66"/>
                  </a:cubicBezTo>
                  <a:cubicBezTo>
                    <a:pt x="179" y="72"/>
                    <a:pt x="179" y="74"/>
                    <a:pt x="178" y="77"/>
                  </a:cubicBezTo>
                  <a:lnTo>
                    <a:pt x="146" y="226"/>
                  </a:lnTo>
                  <a:lnTo>
                    <a:pt x="189" y="226"/>
                  </a:lnTo>
                  <a:lnTo>
                    <a:pt x="221" y="77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76" name="Freeform 68"/>
            <p:cNvSpPr/>
            <p:nvPr/>
          </p:nvSpPr>
          <p:spPr>
            <a:xfrm>
              <a:off x="488160" y="5983560"/>
              <a:ext cx="42840" cy="122400"/>
            </a:xfrm>
            <a:custGeom>
              <a:avLst/>
              <a:gdLst/>
              <a:ahLst/>
              <a:cxnLst/>
              <a:rect l="0" t="0" r="r" b="b"/>
              <a:pathLst>
                <a:path w="119" h="340">
                  <a:moveTo>
                    <a:pt x="118" y="0"/>
                  </a:moveTo>
                  <a:lnTo>
                    <a:pt x="69" y="0"/>
                  </a:lnTo>
                  <a:lnTo>
                    <a:pt x="58" y="50"/>
                  </a:lnTo>
                  <a:lnTo>
                    <a:pt x="107" y="50"/>
                  </a:lnTo>
                  <a:lnTo>
                    <a:pt x="118" y="0"/>
                  </a:lnTo>
                  <a:moveTo>
                    <a:pt x="0" y="339"/>
                  </a:moveTo>
                  <a:lnTo>
                    <a:pt x="42" y="339"/>
                  </a:lnTo>
                  <a:lnTo>
                    <a:pt x="88" y="120"/>
                  </a:lnTo>
                  <a:lnTo>
                    <a:pt x="46" y="120"/>
                  </a:lnTo>
                  <a:lnTo>
                    <a:pt x="0" y="339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77" name="Freeform 69"/>
            <p:cNvSpPr/>
            <p:nvPr/>
          </p:nvSpPr>
          <p:spPr>
            <a:xfrm>
              <a:off x="632880" y="5973840"/>
              <a:ext cx="169200" cy="61560"/>
            </a:xfrm>
            <a:custGeom>
              <a:avLst/>
              <a:gdLst/>
              <a:ahLst/>
              <a:cxnLst/>
              <a:rect l="0" t="0" r="r" b="b"/>
              <a:pathLst>
                <a:path w="470" h="171">
                  <a:moveTo>
                    <a:pt x="445" y="29"/>
                  </a:moveTo>
                  <a:cubicBezTo>
                    <a:pt x="456" y="29"/>
                    <a:pt x="469" y="29"/>
                    <a:pt x="469" y="14"/>
                  </a:cubicBezTo>
                  <a:cubicBezTo>
                    <a:pt x="469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3" y="0"/>
                    <a:pt x="0" y="0"/>
                    <a:pt x="0" y="14"/>
                  </a:cubicBezTo>
                  <a:cubicBezTo>
                    <a:pt x="0" y="29"/>
                    <a:pt x="13" y="29"/>
                    <a:pt x="24" y="29"/>
                  </a:cubicBezTo>
                  <a:lnTo>
                    <a:pt x="445" y="29"/>
                  </a:lnTo>
                  <a:moveTo>
                    <a:pt x="446" y="170"/>
                  </a:moveTo>
                  <a:cubicBezTo>
                    <a:pt x="456" y="170"/>
                    <a:pt x="469" y="170"/>
                    <a:pt x="469" y="157"/>
                  </a:cubicBezTo>
                  <a:cubicBezTo>
                    <a:pt x="469" y="142"/>
                    <a:pt x="456" y="142"/>
                    <a:pt x="445" y="142"/>
                  </a:cubicBezTo>
                  <a:lnTo>
                    <a:pt x="24" y="142"/>
                  </a:lnTo>
                  <a:cubicBezTo>
                    <a:pt x="13" y="142"/>
                    <a:pt x="0" y="142"/>
                    <a:pt x="0" y="157"/>
                  </a:cubicBezTo>
                  <a:cubicBezTo>
                    <a:pt x="0" y="170"/>
                    <a:pt x="13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78" name="Freeform 70"/>
            <p:cNvSpPr/>
            <p:nvPr/>
          </p:nvSpPr>
          <p:spPr>
            <a:xfrm>
              <a:off x="893160" y="5955480"/>
              <a:ext cx="120240" cy="167400"/>
            </a:xfrm>
            <a:custGeom>
              <a:avLst/>
              <a:gdLst/>
              <a:ahLst/>
              <a:cxnLst/>
              <a:rect l="0" t="0" r="r" b="b"/>
              <a:pathLst>
                <a:path w="334" h="465">
                  <a:moveTo>
                    <a:pt x="2" y="434"/>
                  </a:moveTo>
                  <a:cubicBezTo>
                    <a:pt x="0" y="442"/>
                    <a:pt x="0" y="443"/>
                    <a:pt x="0" y="445"/>
                  </a:cubicBezTo>
                  <a:cubicBezTo>
                    <a:pt x="0" y="456"/>
                    <a:pt x="8" y="464"/>
                    <a:pt x="19" y="464"/>
                  </a:cubicBezTo>
                  <a:cubicBezTo>
                    <a:pt x="35" y="464"/>
                    <a:pt x="43" y="451"/>
                    <a:pt x="45" y="450"/>
                  </a:cubicBezTo>
                  <a:cubicBezTo>
                    <a:pt x="48" y="443"/>
                    <a:pt x="70" y="349"/>
                    <a:pt x="90" y="272"/>
                  </a:cubicBezTo>
                  <a:cubicBezTo>
                    <a:pt x="104" y="301"/>
                    <a:pt x="126" y="320"/>
                    <a:pt x="160" y="320"/>
                  </a:cubicBezTo>
                  <a:cubicBezTo>
                    <a:pt x="242" y="320"/>
                    <a:pt x="333" y="221"/>
                    <a:pt x="333" y="115"/>
                  </a:cubicBezTo>
                  <a:cubicBezTo>
                    <a:pt x="333" y="40"/>
                    <a:pt x="286" y="0"/>
                    <a:pt x="235" y="0"/>
                  </a:cubicBezTo>
                  <a:cubicBezTo>
                    <a:pt x="166" y="0"/>
                    <a:pt x="93" y="70"/>
                    <a:pt x="72" y="157"/>
                  </a:cubicBezTo>
                  <a:lnTo>
                    <a:pt x="2" y="434"/>
                  </a:lnTo>
                  <a:moveTo>
                    <a:pt x="158" y="304"/>
                  </a:moveTo>
                  <a:cubicBezTo>
                    <a:pt x="109" y="304"/>
                    <a:pt x="98" y="248"/>
                    <a:pt x="98" y="242"/>
                  </a:cubicBezTo>
                  <a:cubicBezTo>
                    <a:pt x="98" y="238"/>
                    <a:pt x="102" y="224"/>
                    <a:pt x="104" y="214"/>
                  </a:cubicBezTo>
                  <a:cubicBezTo>
                    <a:pt x="123" y="136"/>
                    <a:pt x="131" y="110"/>
                    <a:pt x="146" y="83"/>
                  </a:cubicBezTo>
                  <a:cubicBezTo>
                    <a:pt x="176" y="30"/>
                    <a:pt x="211" y="16"/>
                    <a:pt x="234" y="16"/>
                  </a:cubicBezTo>
                  <a:cubicBezTo>
                    <a:pt x="259" y="16"/>
                    <a:pt x="283" y="35"/>
                    <a:pt x="283" y="85"/>
                  </a:cubicBezTo>
                  <a:cubicBezTo>
                    <a:pt x="283" y="123"/>
                    <a:pt x="262" y="203"/>
                    <a:pt x="243" y="237"/>
                  </a:cubicBezTo>
                  <a:cubicBezTo>
                    <a:pt x="219" y="282"/>
                    <a:pt x="186" y="304"/>
                    <a:pt x="158" y="304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79" name="Freeform 71"/>
            <p:cNvSpPr/>
            <p:nvPr/>
          </p:nvSpPr>
          <p:spPr>
            <a:xfrm>
              <a:off x="1040040" y="5980680"/>
              <a:ext cx="113400" cy="127800"/>
            </a:xfrm>
            <a:custGeom>
              <a:avLst/>
              <a:gdLst/>
              <a:ahLst/>
              <a:cxnLst/>
              <a:rect l="0" t="0" r="r" b="b"/>
              <a:pathLst>
                <a:path w="315" h="355">
                  <a:moveTo>
                    <a:pt x="314" y="24"/>
                  </a:moveTo>
                  <a:cubicBezTo>
                    <a:pt x="280" y="5"/>
                    <a:pt x="251" y="0"/>
                    <a:pt x="213" y="0"/>
                  </a:cubicBezTo>
                  <a:cubicBezTo>
                    <a:pt x="102" y="0"/>
                    <a:pt x="0" y="104"/>
                    <a:pt x="0" y="214"/>
                  </a:cubicBezTo>
                  <a:cubicBezTo>
                    <a:pt x="0" y="296"/>
                    <a:pt x="58" y="354"/>
                    <a:pt x="139" y="354"/>
                  </a:cubicBezTo>
                  <a:cubicBezTo>
                    <a:pt x="179" y="354"/>
                    <a:pt x="218" y="344"/>
                    <a:pt x="253" y="330"/>
                  </a:cubicBezTo>
                  <a:lnTo>
                    <a:pt x="282" y="200"/>
                  </a:lnTo>
                  <a:lnTo>
                    <a:pt x="170" y="200"/>
                  </a:lnTo>
                  <a:lnTo>
                    <a:pt x="163" y="234"/>
                  </a:lnTo>
                  <a:lnTo>
                    <a:pt x="230" y="234"/>
                  </a:lnTo>
                  <a:lnTo>
                    <a:pt x="214" y="309"/>
                  </a:lnTo>
                  <a:cubicBezTo>
                    <a:pt x="192" y="314"/>
                    <a:pt x="170" y="318"/>
                    <a:pt x="146" y="318"/>
                  </a:cubicBezTo>
                  <a:cubicBezTo>
                    <a:pt x="85" y="318"/>
                    <a:pt x="51" y="269"/>
                    <a:pt x="51" y="213"/>
                  </a:cubicBezTo>
                  <a:cubicBezTo>
                    <a:pt x="51" y="128"/>
                    <a:pt x="118" y="34"/>
                    <a:pt x="208" y="34"/>
                  </a:cubicBezTo>
                  <a:cubicBezTo>
                    <a:pt x="246" y="34"/>
                    <a:pt x="269" y="43"/>
                    <a:pt x="296" y="69"/>
                  </a:cubicBezTo>
                  <a:lnTo>
                    <a:pt x="314" y="24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80" name="Freeform 72"/>
            <p:cNvSpPr/>
            <p:nvPr/>
          </p:nvSpPr>
          <p:spPr>
            <a:xfrm>
              <a:off x="1165320" y="5980680"/>
              <a:ext cx="113400" cy="127800"/>
            </a:xfrm>
            <a:custGeom>
              <a:avLst/>
              <a:gdLst/>
              <a:ahLst/>
              <a:cxnLst/>
              <a:rect l="0" t="0" r="r" b="b"/>
              <a:pathLst>
                <a:path w="315" h="355">
                  <a:moveTo>
                    <a:pt x="314" y="24"/>
                  </a:moveTo>
                  <a:cubicBezTo>
                    <a:pt x="280" y="5"/>
                    <a:pt x="251" y="0"/>
                    <a:pt x="213" y="0"/>
                  </a:cubicBezTo>
                  <a:cubicBezTo>
                    <a:pt x="102" y="0"/>
                    <a:pt x="0" y="104"/>
                    <a:pt x="0" y="214"/>
                  </a:cubicBezTo>
                  <a:cubicBezTo>
                    <a:pt x="0" y="296"/>
                    <a:pt x="58" y="354"/>
                    <a:pt x="139" y="354"/>
                  </a:cubicBezTo>
                  <a:cubicBezTo>
                    <a:pt x="179" y="354"/>
                    <a:pt x="218" y="344"/>
                    <a:pt x="253" y="330"/>
                  </a:cubicBezTo>
                  <a:lnTo>
                    <a:pt x="282" y="200"/>
                  </a:lnTo>
                  <a:lnTo>
                    <a:pt x="170" y="200"/>
                  </a:lnTo>
                  <a:lnTo>
                    <a:pt x="163" y="234"/>
                  </a:lnTo>
                  <a:lnTo>
                    <a:pt x="230" y="234"/>
                  </a:lnTo>
                  <a:lnTo>
                    <a:pt x="214" y="309"/>
                  </a:lnTo>
                  <a:cubicBezTo>
                    <a:pt x="192" y="314"/>
                    <a:pt x="170" y="318"/>
                    <a:pt x="146" y="318"/>
                  </a:cubicBezTo>
                  <a:cubicBezTo>
                    <a:pt x="85" y="318"/>
                    <a:pt x="51" y="269"/>
                    <a:pt x="51" y="213"/>
                  </a:cubicBezTo>
                  <a:cubicBezTo>
                    <a:pt x="51" y="128"/>
                    <a:pt x="118" y="34"/>
                    <a:pt x="208" y="34"/>
                  </a:cubicBezTo>
                  <a:cubicBezTo>
                    <a:pt x="246" y="34"/>
                    <a:pt x="269" y="43"/>
                    <a:pt x="296" y="69"/>
                  </a:cubicBezTo>
                  <a:lnTo>
                    <a:pt x="314" y="24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81" name="Freeform 73"/>
            <p:cNvSpPr/>
            <p:nvPr/>
          </p:nvSpPr>
          <p:spPr>
            <a:xfrm>
              <a:off x="1284840" y="5983200"/>
              <a:ext cx="111960" cy="123120"/>
            </a:xfrm>
            <a:custGeom>
              <a:avLst/>
              <a:gdLst/>
              <a:ahLst/>
              <a:cxnLst/>
              <a:rect l="0" t="0" r="r" b="b"/>
              <a:pathLst>
                <a:path w="311" h="342">
                  <a:moveTo>
                    <a:pt x="85" y="181"/>
                  </a:moveTo>
                  <a:lnTo>
                    <a:pt x="256" y="181"/>
                  </a:lnTo>
                  <a:lnTo>
                    <a:pt x="264" y="147"/>
                  </a:lnTo>
                  <a:lnTo>
                    <a:pt x="91" y="147"/>
                  </a:lnTo>
                  <a:lnTo>
                    <a:pt x="115" y="34"/>
                  </a:lnTo>
                  <a:lnTo>
                    <a:pt x="187" y="34"/>
                  </a:lnTo>
                  <a:cubicBezTo>
                    <a:pt x="194" y="34"/>
                    <a:pt x="200" y="35"/>
                    <a:pt x="205" y="35"/>
                  </a:cubicBezTo>
                  <a:lnTo>
                    <a:pt x="302" y="35"/>
                  </a:lnTo>
                  <a:lnTo>
                    <a:pt x="310" y="0"/>
                  </a:lnTo>
                  <a:lnTo>
                    <a:pt x="72" y="0"/>
                  </a:lnTo>
                  <a:lnTo>
                    <a:pt x="0" y="341"/>
                  </a:lnTo>
                  <a:lnTo>
                    <a:pt x="245" y="341"/>
                  </a:lnTo>
                  <a:lnTo>
                    <a:pt x="253" y="302"/>
                  </a:lnTo>
                  <a:lnTo>
                    <a:pt x="208" y="302"/>
                  </a:lnTo>
                  <a:cubicBezTo>
                    <a:pt x="166" y="302"/>
                    <a:pt x="125" y="304"/>
                    <a:pt x="83" y="304"/>
                  </a:cubicBezTo>
                  <a:lnTo>
                    <a:pt x="58" y="304"/>
                  </a:lnTo>
                  <a:lnTo>
                    <a:pt x="85" y="181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82" name="Freeform 74"/>
            <p:cNvSpPr/>
            <p:nvPr/>
          </p:nvSpPr>
          <p:spPr>
            <a:xfrm>
              <a:off x="1433880" y="5877720"/>
              <a:ext cx="64800" cy="253800"/>
            </a:xfrm>
            <a:custGeom>
              <a:avLst/>
              <a:gdLst/>
              <a:ahLst/>
              <a:cxnLst/>
              <a:rect l="0" t="0" r="r" b="b"/>
              <a:pathLst>
                <a:path w="180" h="705">
                  <a:moveTo>
                    <a:pt x="136" y="0"/>
                  </a:moveTo>
                  <a:cubicBezTo>
                    <a:pt x="114" y="21"/>
                    <a:pt x="66" y="64"/>
                    <a:pt x="34" y="150"/>
                  </a:cubicBezTo>
                  <a:cubicBezTo>
                    <a:pt x="5" y="226"/>
                    <a:pt x="0" y="301"/>
                    <a:pt x="0" y="352"/>
                  </a:cubicBezTo>
                  <a:cubicBezTo>
                    <a:pt x="0" y="579"/>
                    <a:pt x="102" y="674"/>
                    <a:pt x="136" y="704"/>
                  </a:cubicBezTo>
                  <a:lnTo>
                    <a:pt x="179" y="704"/>
                  </a:lnTo>
                  <a:cubicBezTo>
                    <a:pt x="146" y="670"/>
                    <a:pt x="56" y="579"/>
                    <a:pt x="56" y="352"/>
                  </a:cubicBezTo>
                  <a:cubicBezTo>
                    <a:pt x="56" y="314"/>
                    <a:pt x="58" y="230"/>
                    <a:pt x="86" y="147"/>
                  </a:cubicBezTo>
                  <a:cubicBezTo>
                    <a:pt x="115" y="66"/>
                    <a:pt x="157" y="24"/>
                    <a:pt x="179" y="0"/>
                  </a:cubicBezTo>
                  <a:lnTo>
                    <a:pt x="136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83" name="Freeform 75"/>
            <p:cNvSpPr/>
            <p:nvPr/>
          </p:nvSpPr>
          <p:spPr>
            <a:xfrm>
              <a:off x="1519560" y="5888520"/>
              <a:ext cx="138600" cy="228600"/>
            </a:xfrm>
            <a:custGeom>
              <a:avLst/>
              <a:gdLst/>
              <a:ahLst/>
              <a:cxnLst/>
              <a:rect l="0" t="0" r="r" b="b"/>
              <a:pathLst>
                <a:path w="385" h="635">
                  <a:moveTo>
                    <a:pt x="384" y="96"/>
                  </a:moveTo>
                  <a:cubicBezTo>
                    <a:pt x="384" y="43"/>
                    <a:pt x="346" y="0"/>
                    <a:pt x="288" y="0"/>
                  </a:cubicBezTo>
                  <a:cubicBezTo>
                    <a:pt x="248" y="0"/>
                    <a:pt x="229" y="11"/>
                    <a:pt x="203" y="29"/>
                  </a:cubicBezTo>
                  <a:cubicBezTo>
                    <a:pt x="165" y="58"/>
                    <a:pt x="126" y="126"/>
                    <a:pt x="112" y="179"/>
                  </a:cubicBezTo>
                  <a:lnTo>
                    <a:pt x="0" y="627"/>
                  </a:lnTo>
                  <a:cubicBezTo>
                    <a:pt x="0" y="630"/>
                    <a:pt x="3" y="634"/>
                    <a:pt x="8" y="634"/>
                  </a:cubicBezTo>
                  <a:cubicBezTo>
                    <a:pt x="14" y="634"/>
                    <a:pt x="16" y="634"/>
                    <a:pt x="18" y="630"/>
                  </a:cubicBezTo>
                  <a:lnTo>
                    <a:pt x="67" y="437"/>
                  </a:lnTo>
                  <a:cubicBezTo>
                    <a:pt x="80" y="478"/>
                    <a:pt x="110" y="504"/>
                    <a:pt x="163" y="504"/>
                  </a:cubicBezTo>
                  <a:cubicBezTo>
                    <a:pt x="214" y="504"/>
                    <a:pt x="267" y="480"/>
                    <a:pt x="299" y="450"/>
                  </a:cubicBezTo>
                  <a:cubicBezTo>
                    <a:pt x="333" y="416"/>
                    <a:pt x="355" y="371"/>
                    <a:pt x="355" y="320"/>
                  </a:cubicBezTo>
                  <a:cubicBezTo>
                    <a:pt x="355" y="269"/>
                    <a:pt x="330" y="232"/>
                    <a:pt x="304" y="214"/>
                  </a:cubicBezTo>
                  <a:cubicBezTo>
                    <a:pt x="344" y="190"/>
                    <a:pt x="384" y="147"/>
                    <a:pt x="384" y="96"/>
                  </a:cubicBezTo>
                  <a:moveTo>
                    <a:pt x="258" y="213"/>
                  </a:moveTo>
                  <a:cubicBezTo>
                    <a:pt x="248" y="218"/>
                    <a:pt x="240" y="219"/>
                    <a:pt x="224" y="219"/>
                  </a:cubicBezTo>
                  <a:cubicBezTo>
                    <a:pt x="214" y="219"/>
                    <a:pt x="200" y="219"/>
                    <a:pt x="192" y="216"/>
                  </a:cubicBezTo>
                  <a:cubicBezTo>
                    <a:pt x="194" y="208"/>
                    <a:pt x="219" y="210"/>
                    <a:pt x="227" y="210"/>
                  </a:cubicBezTo>
                  <a:cubicBezTo>
                    <a:pt x="242" y="210"/>
                    <a:pt x="248" y="210"/>
                    <a:pt x="258" y="213"/>
                  </a:cubicBezTo>
                  <a:moveTo>
                    <a:pt x="346" y="80"/>
                  </a:moveTo>
                  <a:cubicBezTo>
                    <a:pt x="346" y="130"/>
                    <a:pt x="318" y="181"/>
                    <a:pt x="282" y="202"/>
                  </a:cubicBezTo>
                  <a:cubicBezTo>
                    <a:pt x="262" y="195"/>
                    <a:pt x="248" y="194"/>
                    <a:pt x="227" y="194"/>
                  </a:cubicBezTo>
                  <a:cubicBezTo>
                    <a:pt x="213" y="194"/>
                    <a:pt x="173" y="194"/>
                    <a:pt x="173" y="216"/>
                  </a:cubicBezTo>
                  <a:cubicBezTo>
                    <a:pt x="173" y="237"/>
                    <a:pt x="210" y="234"/>
                    <a:pt x="222" y="234"/>
                  </a:cubicBezTo>
                  <a:cubicBezTo>
                    <a:pt x="248" y="234"/>
                    <a:pt x="259" y="234"/>
                    <a:pt x="280" y="224"/>
                  </a:cubicBezTo>
                  <a:cubicBezTo>
                    <a:pt x="307" y="250"/>
                    <a:pt x="310" y="272"/>
                    <a:pt x="310" y="304"/>
                  </a:cubicBezTo>
                  <a:cubicBezTo>
                    <a:pt x="312" y="346"/>
                    <a:pt x="294" y="398"/>
                    <a:pt x="275" y="426"/>
                  </a:cubicBezTo>
                  <a:cubicBezTo>
                    <a:pt x="248" y="464"/>
                    <a:pt x="200" y="490"/>
                    <a:pt x="160" y="490"/>
                  </a:cubicBezTo>
                  <a:cubicBezTo>
                    <a:pt x="107" y="490"/>
                    <a:pt x="80" y="448"/>
                    <a:pt x="80" y="398"/>
                  </a:cubicBezTo>
                  <a:cubicBezTo>
                    <a:pt x="80" y="390"/>
                    <a:pt x="80" y="381"/>
                    <a:pt x="83" y="366"/>
                  </a:cubicBezTo>
                  <a:lnTo>
                    <a:pt x="128" y="189"/>
                  </a:lnTo>
                  <a:cubicBezTo>
                    <a:pt x="144" y="128"/>
                    <a:pt x="195" y="16"/>
                    <a:pt x="280" y="16"/>
                  </a:cubicBezTo>
                  <a:cubicBezTo>
                    <a:pt x="320" y="16"/>
                    <a:pt x="346" y="38"/>
                    <a:pt x="346" y="80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84" name="Freeform 76"/>
            <p:cNvSpPr/>
            <p:nvPr/>
          </p:nvSpPr>
          <p:spPr>
            <a:xfrm>
              <a:off x="1752840" y="5973840"/>
              <a:ext cx="169200" cy="61560"/>
            </a:xfrm>
            <a:custGeom>
              <a:avLst/>
              <a:gdLst/>
              <a:ahLst/>
              <a:cxnLst/>
              <a:rect l="0" t="0" r="r" b="b"/>
              <a:pathLst>
                <a:path w="470" h="171">
                  <a:moveTo>
                    <a:pt x="445" y="29"/>
                  </a:moveTo>
                  <a:cubicBezTo>
                    <a:pt x="456" y="29"/>
                    <a:pt x="469" y="29"/>
                    <a:pt x="469" y="14"/>
                  </a:cubicBezTo>
                  <a:cubicBezTo>
                    <a:pt x="469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3" y="0"/>
                    <a:pt x="0" y="0"/>
                    <a:pt x="0" y="14"/>
                  </a:cubicBezTo>
                  <a:cubicBezTo>
                    <a:pt x="0" y="29"/>
                    <a:pt x="13" y="29"/>
                    <a:pt x="24" y="29"/>
                  </a:cubicBezTo>
                  <a:lnTo>
                    <a:pt x="445" y="29"/>
                  </a:lnTo>
                  <a:moveTo>
                    <a:pt x="446" y="170"/>
                  </a:moveTo>
                  <a:cubicBezTo>
                    <a:pt x="456" y="170"/>
                    <a:pt x="469" y="170"/>
                    <a:pt x="469" y="157"/>
                  </a:cubicBezTo>
                  <a:cubicBezTo>
                    <a:pt x="469" y="142"/>
                    <a:pt x="456" y="142"/>
                    <a:pt x="445" y="142"/>
                  </a:cubicBezTo>
                  <a:lnTo>
                    <a:pt x="24" y="142"/>
                  </a:lnTo>
                  <a:cubicBezTo>
                    <a:pt x="13" y="142"/>
                    <a:pt x="0" y="142"/>
                    <a:pt x="0" y="157"/>
                  </a:cubicBezTo>
                  <a:cubicBezTo>
                    <a:pt x="0" y="170"/>
                    <a:pt x="13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85" name="Freeform 77"/>
            <p:cNvSpPr/>
            <p:nvPr/>
          </p:nvSpPr>
          <p:spPr>
            <a:xfrm>
              <a:off x="2016720" y="5896080"/>
              <a:ext cx="105840" cy="178200"/>
            </a:xfrm>
            <a:custGeom>
              <a:avLst/>
              <a:gdLst/>
              <a:ahLst/>
              <a:cxnLst/>
              <a:rect l="0" t="0" r="r" b="b"/>
              <a:pathLst>
                <a:path w="294" h="495">
                  <a:moveTo>
                    <a:pt x="293" y="248"/>
                  </a:moveTo>
                  <a:cubicBezTo>
                    <a:pt x="293" y="192"/>
                    <a:pt x="291" y="126"/>
                    <a:pt x="261" y="70"/>
                  </a:cubicBezTo>
                  <a:cubicBezTo>
                    <a:pt x="232" y="18"/>
                    <a:pt x="182" y="0"/>
                    <a:pt x="147" y="0"/>
                  </a:cubicBezTo>
                  <a:cubicBezTo>
                    <a:pt x="106" y="0"/>
                    <a:pt x="56" y="19"/>
                    <a:pt x="27" y="82"/>
                  </a:cubicBezTo>
                  <a:cubicBezTo>
                    <a:pt x="3" y="133"/>
                    <a:pt x="0" y="192"/>
                    <a:pt x="0" y="248"/>
                  </a:cubicBezTo>
                  <a:cubicBezTo>
                    <a:pt x="0" y="304"/>
                    <a:pt x="3" y="355"/>
                    <a:pt x="24" y="406"/>
                  </a:cubicBezTo>
                  <a:cubicBezTo>
                    <a:pt x="53" y="475"/>
                    <a:pt x="106" y="494"/>
                    <a:pt x="146" y="494"/>
                  </a:cubicBezTo>
                  <a:cubicBezTo>
                    <a:pt x="198" y="494"/>
                    <a:pt x="243" y="464"/>
                    <a:pt x="266" y="416"/>
                  </a:cubicBezTo>
                  <a:cubicBezTo>
                    <a:pt x="286" y="370"/>
                    <a:pt x="293" y="323"/>
                    <a:pt x="293" y="248"/>
                  </a:cubicBezTo>
                  <a:moveTo>
                    <a:pt x="147" y="451"/>
                  </a:moveTo>
                  <a:cubicBezTo>
                    <a:pt x="110" y="451"/>
                    <a:pt x="82" y="424"/>
                    <a:pt x="67" y="373"/>
                  </a:cubicBezTo>
                  <a:cubicBezTo>
                    <a:pt x="56" y="333"/>
                    <a:pt x="54" y="294"/>
                    <a:pt x="54" y="240"/>
                  </a:cubicBezTo>
                  <a:cubicBezTo>
                    <a:pt x="54" y="195"/>
                    <a:pt x="54" y="154"/>
                    <a:pt x="67" y="114"/>
                  </a:cubicBezTo>
                  <a:cubicBezTo>
                    <a:pt x="72" y="101"/>
                    <a:pt x="90" y="43"/>
                    <a:pt x="146" y="43"/>
                  </a:cubicBezTo>
                  <a:cubicBezTo>
                    <a:pt x="202" y="43"/>
                    <a:pt x="219" y="96"/>
                    <a:pt x="224" y="109"/>
                  </a:cubicBezTo>
                  <a:cubicBezTo>
                    <a:pt x="238" y="149"/>
                    <a:pt x="238" y="197"/>
                    <a:pt x="238" y="240"/>
                  </a:cubicBezTo>
                  <a:cubicBezTo>
                    <a:pt x="238" y="286"/>
                    <a:pt x="238" y="331"/>
                    <a:pt x="226" y="374"/>
                  </a:cubicBezTo>
                  <a:cubicBezTo>
                    <a:pt x="206" y="440"/>
                    <a:pt x="170" y="451"/>
                    <a:pt x="147" y="451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86" name="Freeform 78"/>
            <p:cNvSpPr/>
            <p:nvPr/>
          </p:nvSpPr>
          <p:spPr>
            <a:xfrm>
              <a:off x="2156760" y="6046560"/>
              <a:ext cx="21600" cy="21600"/>
            </a:xfrm>
            <a:custGeom>
              <a:avLst/>
              <a:gdLst/>
              <a:ahLst/>
              <a:cxnLst/>
              <a:rect l="0" t="0" r="r" b="b"/>
              <a:pathLst>
                <a:path w="60" h="60">
                  <a:moveTo>
                    <a:pt x="59" y="0"/>
                  </a:moveTo>
                  <a:lnTo>
                    <a:pt x="0" y="0"/>
                  </a:lnTo>
                  <a:lnTo>
                    <a:pt x="0" y="59"/>
                  </a:lnTo>
                  <a:lnTo>
                    <a:pt x="59" y="59"/>
                  </a:lnTo>
                  <a:lnTo>
                    <a:pt x="59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87" name="Freeform 79"/>
            <p:cNvSpPr/>
            <p:nvPr/>
          </p:nvSpPr>
          <p:spPr>
            <a:xfrm>
              <a:off x="2225160" y="5896080"/>
              <a:ext cx="85680" cy="172440"/>
            </a:xfrm>
            <a:custGeom>
              <a:avLst/>
              <a:gdLst/>
              <a:ahLst/>
              <a:cxnLst/>
              <a:rect l="0" t="0" r="r" b="b"/>
              <a:pathLst>
                <a:path w="238" h="479">
                  <a:moveTo>
                    <a:pt x="149" y="0"/>
                  </a:moveTo>
                  <a:lnTo>
                    <a:pt x="134" y="0"/>
                  </a:lnTo>
                  <a:cubicBezTo>
                    <a:pt x="93" y="43"/>
                    <a:pt x="34" y="45"/>
                    <a:pt x="0" y="46"/>
                  </a:cubicBezTo>
                  <a:lnTo>
                    <a:pt x="0" y="88"/>
                  </a:lnTo>
                  <a:cubicBezTo>
                    <a:pt x="24" y="86"/>
                    <a:pt x="58" y="85"/>
                    <a:pt x="93" y="70"/>
                  </a:cubicBezTo>
                  <a:lnTo>
                    <a:pt x="93" y="437"/>
                  </a:lnTo>
                  <a:lnTo>
                    <a:pt x="5" y="437"/>
                  </a:lnTo>
                  <a:lnTo>
                    <a:pt x="5" y="478"/>
                  </a:lnTo>
                  <a:lnTo>
                    <a:pt x="237" y="478"/>
                  </a:lnTo>
                  <a:lnTo>
                    <a:pt x="237" y="437"/>
                  </a:lnTo>
                  <a:lnTo>
                    <a:pt x="149" y="437"/>
                  </a:lnTo>
                  <a:lnTo>
                    <a:pt x="149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88" name="Freeform 80"/>
            <p:cNvSpPr/>
            <p:nvPr/>
          </p:nvSpPr>
          <p:spPr>
            <a:xfrm>
              <a:off x="2353680" y="6046560"/>
              <a:ext cx="21600" cy="53280"/>
            </a:xfrm>
            <a:custGeom>
              <a:avLst/>
              <a:gdLst/>
              <a:ahLst/>
              <a:cxnLst/>
              <a:rect l="0" t="0" r="r" b="b"/>
              <a:pathLst>
                <a:path w="60" h="148">
                  <a:moveTo>
                    <a:pt x="59" y="58"/>
                  </a:moveTo>
                  <a:lnTo>
                    <a:pt x="59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18" y="59"/>
                  </a:lnTo>
                  <a:lnTo>
                    <a:pt x="0" y="147"/>
                  </a:lnTo>
                  <a:lnTo>
                    <a:pt x="30" y="147"/>
                  </a:lnTo>
                  <a:lnTo>
                    <a:pt x="59" y="58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89" name="Freeform 81"/>
            <p:cNvSpPr/>
            <p:nvPr/>
          </p:nvSpPr>
          <p:spPr>
            <a:xfrm>
              <a:off x="2449080" y="5888520"/>
              <a:ext cx="138600" cy="228600"/>
            </a:xfrm>
            <a:custGeom>
              <a:avLst/>
              <a:gdLst/>
              <a:ahLst/>
              <a:cxnLst/>
              <a:rect l="0" t="0" r="r" b="b"/>
              <a:pathLst>
                <a:path w="385" h="635">
                  <a:moveTo>
                    <a:pt x="384" y="96"/>
                  </a:moveTo>
                  <a:cubicBezTo>
                    <a:pt x="384" y="43"/>
                    <a:pt x="346" y="0"/>
                    <a:pt x="288" y="0"/>
                  </a:cubicBezTo>
                  <a:cubicBezTo>
                    <a:pt x="248" y="0"/>
                    <a:pt x="229" y="11"/>
                    <a:pt x="203" y="29"/>
                  </a:cubicBezTo>
                  <a:cubicBezTo>
                    <a:pt x="165" y="58"/>
                    <a:pt x="126" y="126"/>
                    <a:pt x="112" y="179"/>
                  </a:cubicBezTo>
                  <a:lnTo>
                    <a:pt x="0" y="627"/>
                  </a:lnTo>
                  <a:cubicBezTo>
                    <a:pt x="0" y="630"/>
                    <a:pt x="3" y="634"/>
                    <a:pt x="8" y="634"/>
                  </a:cubicBezTo>
                  <a:cubicBezTo>
                    <a:pt x="14" y="634"/>
                    <a:pt x="16" y="634"/>
                    <a:pt x="18" y="630"/>
                  </a:cubicBezTo>
                  <a:lnTo>
                    <a:pt x="67" y="437"/>
                  </a:lnTo>
                  <a:cubicBezTo>
                    <a:pt x="80" y="478"/>
                    <a:pt x="110" y="504"/>
                    <a:pt x="163" y="504"/>
                  </a:cubicBezTo>
                  <a:cubicBezTo>
                    <a:pt x="214" y="504"/>
                    <a:pt x="267" y="480"/>
                    <a:pt x="299" y="450"/>
                  </a:cubicBezTo>
                  <a:cubicBezTo>
                    <a:pt x="333" y="416"/>
                    <a:pt x="355" y="371"/>
                    <a:pt x="355" y="320"/>
                  </a:cubicBezTo>
                  <a:cubicBezTo>
                    <a:pt x="355" y="269"/>
                    <a:pt x="330" y="232"/>
                    <a:pt x="304" y="214"/>
                  </a:cubicBezTo>
                  <a:cubicBezTo>
                    <a:pt x="344" y="190"/>
                    <a:pt x="384" y="147"/>
                    <a:pt x="384" y="96"/>
                  </a:cubicBezTo>
                  <a:moveTo>
                    <a:pt x="258" y="213"/>
                  </a:moveTo>
                  <a:cubicBezTo>
                    <a:pt x="248" y="218"/>
                    <a:pt x="240" y="219"/>
                    <a:pt x="224" y="219"/>
                  </a:cubicBezTo>
                  <a:cubicBezTo>
                    <a:pt x="214" y="219"/>
                    <a:pt x="200" y="219"/>
                    <a:pt x="192" y="216"/>
                  </a:cubicBezTo>
                  <a:cubicBezTo>
                    <a:pt x="194" y="208"/>
                    <a:pt x="219" y="210"/>
                    <a:pt x="227" y="210"/>
                  </a:cubicBezTo>
                  <a:cubicBezTo>
                    <a:pt x="242" y="210"/>
                    <a:pt x="248" y="210"/>
                    <a:pt x="258" y="213"/>
                  </a:cubicBezTo>
                  <a:moveTo>
                    <a:pt x="346" y="80"/>
                  </a:moveTo>
                  <a:cubicBezTo>
                    <a:pt x="346" y="130"/>
                    <a:pt x="318" y="181"/>
                    <a:pt x="282" y="202"/>
                  </a:cubicBezTo>
                  <a:cubicBezTo>
                    <a:pt x="262" y="195"/>
                    <a:pt x="248" y="194"/>
                    <a:pt x="227" y="194"/>
                  </a:cubicBezTo>
                  <a:cubicBezTo>
                    <a:pt x="213" y="194"/>
                    <a:pt x="173" y="194"/>
                    <a:pt x="173" y="216"/>
                  </a:cubicBezTo>
                  <a:cubicBezTo>
                    <a:pt x="173" y="237"/>
                    <a:pt x="210" y="234"/>
                    <a:pt x="222" y="234"/>
                  </a:cubicBezTo>
                  <a:cubicBezTo>
                    <a:pt x="248" y="234"/>
                    <a:pt x="259" y="234"/>
                    <a:pt x="280" y="224"/>
                  </a:cubicBezTo>
                  <a:cubicBezTo>
                    <a:pt x="307" y="250"/>
                    <a:pt x="310" y="272"/>
                    <a:pt x="310" y="304"/>
                  </a:cubicBezTo>
                  <a:cubicBezTo>
                    <a:pt x="312" y="346"/>
                    <a:pt x="294" y="398"/>
                    <a:pt x="275" y="426"/>
                  </a:cubicBezTo>
                  <a:cubicBezTo>
                    <a:pt x="248" y="464"/>
                    <a:pt x="200" y="490"/>
                    <a:pt x="160" y="490"/>
                  </a:cubicBezTo>
                  <a:cubicBezTo>
                    <a:pt x="107" y="490"/>
                    <a:pt x="80" y="448"/>
                    <a:pt x="80" y="398"/>
                  </a:cubicBezTo>
                  <a:cubicBezTo>
                    <a:pt x="80" y="390"/>
                    <a:pt x="80" y="381"/>
                    <a:pt x="83" y="366"/>
                  </a:cubicBezTo>
                  <a:lnTo>
                    <a:pt x="128" y="189"/>
                  </a:lnTo>
                  <a:cubicBezTo>
                    <a:pt x="144" y="128"/>
                    <a:pt x="195" y="16"/>
                    <a:pt x="280" y="16"/>
                  </a:cubicBezTo>
                  <a:cubicBezTo>
                    <a:pt x="320" y="16"/>
                    <a:pt x="346" y="38"/>
                    <a:pt x="346" y="80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90" name="Freeform 82"/>
            <p:cNvSpPr/>
            <p:nvPr/>
          </p:nvSpPr>
          <p:spPr>
            <a:xfrm>
              <a:off x="2603520" y="5982480"/>
              <a:ext cx="154080" cy="123480"/>
            </a:xfrm>
            <a:custGeom>
              <a:avLst/>
              <a:gdLst/>
              <a:ahLst/>
              <a:cxnLst/>
              <a:rect l="0" t="0" r="r" b="b"/>
              <a:pathLst>
                <a:path w="428" h="343">
                  <a:moveTo>
                    <a:pt x="427" y="0"/>
                  </a:moveTo>
                  <a:lnTo>
                    <a:pt x="365" y="0"/>
                  </a:lnTo>
                  <a:lnTo>
                    <a:pt x="258" y="176"/>
                  </a:lnTo>
                  <a:cubicBezTo>
                    <a:pt x="227" y="226"/>
                    <a:pt x="197" y="275"/>
                    <a:pt x="187" y="294"/>
                  </a:cubicBezTo>
                  <a:cubicBezTo>
                    <a:pt x="187" y="288"/>
                    <a:pt x="186" y="272"/>
                    <a:pt x="168" y="181"/>
                  </a:cubicBezTo>
                  <a:lnTo>
                    <a:pt x="133" y="0"/>
                  </a:lnTo>
                  <a:lnTo>
                    <a:pt x="74" y="0"/>
                  </a:lnTo>
                  <a:lnTo>
                    <a:pt x="0" y="342"/>
                  </a:lnTo>
                  <a:lnTo>
                    <a:pt x="42" y="342"/>
                  </a:lnTo>
                  <a:lnTo>
                    <a:pt x="106" y="40"/>
                  </a:lnTo>
                  <a:lnTo>
                    <a:pt x="107" y="40"/>
                  </a:lnTo>
                  <a:cubicBezTo>
                    <a:pt x="107" y="62"/>
                    <a:pt x="118" y="123"/>
                    <a:pt x="125" y="152"/>
                  </a:cubicBezTo>
                  <a:lnTo>
                    <a:pt x="158" y="333"/>
                  </a:lnTo>
                  <a:lnTo>
                    <a:pt x="197" y="333"/>
                  </a:lnTo>
                  <a:lnTo>
                    <a:pt x="307" y="154"/>
                  </a:lnTo>
                  <a:cubicBezTo>
                    <a:pt x="330" y="120"/>
                    <a:pt x="368" y="58"/>
                    <a:pt x="376" y="40"/>
                  </a:cubicBezTo>
                  <a:lnTo>
                    <a:pt x="312" y="342"/>
                  </a:lnTo>
                  <a:lnTo>
                    <a:pt x="354" y="342"/>
                  </a:lnTo>
                  <a:lnTo>
                    <a:pt x="427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91" name="Freeform 83"/>
            <p:cNvSpPr/>
            <p:nvPr/>
          </p:nvSpPr>
          <p:spPr>
            <a:xfrm>
              <a:off x="2860560" y="5973840"/>
              <a:ext cx="169200" cy="61560"/>
            </a:xfrm>
            <a:custGeom>
              <a:avLst/>
              <a:gdLst/>
              <a:ahLst/>
              <a:cxnLst/>
              <a:rect l="0" t="0" r="r" b="b"/>
              <a:pathLst>
                <a:path w="470" h="171">
                  <a:moveTo>
                    <a:pt x="445" y="29"/>
                  </a:moveTo>
                  <a:cubicBezTo>
                    <a:pt x="456" y="29"/>
                    <a:pt x="469" y="29"/>
                    <a:pt x="469" y="14"/>
                  </a:cubicBezTo>
                  <a:cubicBezTo>
                    <a:pt x="469" y="0"/>
                    <a:pt x="456" y="0"/>
                    <a:pt x="446" y="0"/>
                  </a:cubicBezTo>
                  <a:lnTo>
                    <a:pt x="24" y="0"/>
                  </a:lnTo>
                  <a:cubicBezTo>
                    <a:pt x="13" y="0"/>
                    <a:pt x="0" y="0"/>
                    <a:pt x="0" y="14"/>
                  </a:cubicBezTo>
                  <a:cubicBezTo>
                    <a:pt x="0" y="29"/>
                    <a:pt x="13" y="29"/>
                    <a:pt x="24" y="29"/>
                  </a:cubicBezTo>
                  <a:lnTo>
                    <a:pt x="445" y="29"/>
                  </a:lnTo>
                  <a:moveTo>
                    <a:pt x="446" y="170"/>
                  </a:moveTo>
                  <a:cubicBezTo>
                    <a:pt x="456" y="170"/>
                    <a:pt x="469" y="170"/>
                    <a:pt x="469" y="157"/>
                  </a:cubicBezTo>
                  <a:cubicBezTo>
                    <a:pt x="469" y="142"/>
                    <a:pt x="456" y="142"/>
                    <a:pt x="445" y="142"/>
                  </a:cubicBezTo>
                  <a:lnTo>
                    <a:pt x="24" y="142"/>
                  </a:lnTo>
                  <a:cubicBezTo>
                    <a:pt x="13" y="142"/>
                    <a:pt x="0" y="142"/>
                    <a:pt x="0" y="157"/>
                  </a:cubicBezTo>
                  <a:cubicBezTo>
                    <a:pt x="0" y="170"/>
                    <a:pt x="13" y="170"/>
                    <a:pt x="24" y="170"/>
                  </a:cubicBezTo>
                  <a:lnTo>
                    <a:pt x="446" y="17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92" name="Freeform 84"/>
            <p:cNvSpPr/>
            <p:nvPr/>
          </p:nvSpPr>
          <p:spPr>
            <a:xfrm>
              <a:off x="3134160" y="5999400"/>
              <a:ext cx="155160" cy="11160"/>
            </a:xfrm>
            <a:custGeom>
              <a:avLst/>
              <a:gdLst/>
              <a:ahLst/>
              <a:cxnLst/>
              <a:rect l="0" t="0" r="r" b="b"/>
              <a:pathLst>
                <a:path w="431" h="31">
                  <a:moveTo>
                    <a:pt x="406" y="30"/>
                  </a:moveTo>
                  <a:cubicBezTo>
                    <a:pt x="418" y="30"/>
                    <a:pt x="430" y="30"/>
                    <a:pt x="430" y="14"/>
                  </a:cubicBezTo>
                  <a:cubicBezTo>
                    <a:pt x="430" y="0"/>
                    <a:pt x="418" y="0"/>
                    <a:pt x="406" y="0"/>
                  </a:cubicBezTo>
                  <a:lnTo>
                    <a:pt x="24" y="0"/>
                  </a:lnTo>
                  <a:cubicBezTo>
                    <a:pt x="13" y="0"/>
                    <a:pt x="0" y="0"/>
                    <a:pt x="0" y="14"/>
                  </a:cubicBezTo>
                  <a:cubicBezTo>
                    <a:pt x="0" y="30"/>
                    <a:pt x="13" y="30"/>
                    <a:pt x="24" y="30"/>
                  </a:cubicBezTo>
                  <a:lnTo>
                    <a:pt x="406" y="3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93" name="Freeform 85"/>
            <p:cNvSpPr/>
            <p:nvPr/>
          </p:nvSpPr>
          <p:spPr>
            <a:xfrm>
              <a:off x="3320640" y="5896080"/>
              <a:ext cx="105840" cy="178200"/>
            </a:xfrm>
            <a:custGeom>
              <a:avLst/>
              <a:gdLst/>
              <a:ahLst/>
              <a:cxnLst/>
              <a:rect l="0" t="0" r="r" b="b"/>
              <a:pathLst>
                <a:path w="294" h="495">
                  <a:moveTo>
                    <a:pt x="293" y="248"/>
                  </a:moveTo>
                  <a:cubicBezTo>
                    <a:pt x="293" y="192"/>
                    <a:pt x="291" y="126"/>
                    <a:pt x="261" y="70"/>
                  </a:cubicBezTo>
                  <a:cubicBezTo>
                    <a:pt x="232" y="18"/>
                    <a:pt x="182" y="0"/>
                    <a:pt x="147" y="0"/>
                  </a:cubicBezTo>
                  <a:cubicBezTo>
                    <a:pt x="106" y="0"/>
                    <a:pt x="56" y="19"/>
                    <a:pt x="27" y="82"/>
                  </a:cubicBezTo>
                  <a:cubicBezTo>
                    <a:pt x="3" y="133"/>
                    <a:pt x="0" y="192"/>
                    <a:pt x="0" y="248"/>
                  </a:cubicBezTo>
                  <a:cubicBezTo>
                    <a:pt x="0" y="304"/>
                    <a:pt x="3" y="355"/>
                    <a:pt x="24" y="406"/>
                  </a:cubicBezTo>
                  <a:cubicBezTo>
                    <a:pt x="53" y="475"/>
                    <a:pt x="106" y="494"/>
                    <a:pt x="146" y="494"/>
                  </a:cubicBezTo>
                  <a:cubicBezTo>
                    <a:pt x="198" y="494"/>
                    <a:pt x="243" y="464"/>
                    <a:pt x="266" y="416"/>
                  </a:cubicBezTo>
                  <a:cubicBezTo>
                    <a:pt x="286" y="370"/>
                    <a:pt x="293" y="323"/>
                    <a:pt x="293" y="248"/>
                  </a:cubicBezTo>
                  <a:moveTo>
                    <a:pt x="147" y="451"/>
                  </a:moveTo>
                  <a:cubicBezTo>
                    <a:pt x="110" y="451"/>
                    <a:pt x="82" y="424"/>
                    <a:pt x="67" y="373"/>
                  </a:cubicBezTo>
                  <a:cubicBezTo>
                    <a:pt x="56" y="333"/>
                    <a:pt x="54" y="294"/>
                    <a:pt x="54" y="240"/>
                  </a:cubicBezTo>
                  <a:cubicBezTo>
                    <a:pt x="54" y="195"/>
                    <a:pt x="54" y="154"/>
                    <a:pt x="67" y="114"/>
                  </a:cubicBezTo>
                  <a:cubicBezTo>
                    <a:pt x="72" y="101"/>
                    <a:pt x="90" y="43"/>
                    <a:pt x="146" y="43"/>
                  </a:cubicBezTo>
                  <a:cubicBezTo>
                    <a:pt x="202" y="43"/>
                    <a:pt x="219" y="96"/>
                    <a:pt x="224" y="109"/>
                  </a:cubicBezTo>
                  <a:cubicBezTo>
                    <a:pt x="238" y="149"/>
                    <a:pt x="238" y="197"/>
                    <a:pt x="238" y="240"/>
                  </a:cubicBezTo>
                  <a:cubicBezTo>
                    <a:pt x="238" y="286"/>
                    <a:pt x="238" y="331"/>
                    <a:pt x="226" y="374"/>
                  </a:cubicBezTo>
                  <a:cubicBezTo>
                    <a:pt x="206" y="440"/>
                    <a:pt x="170" y="451"/>
                    <a:pt x="147" y="451"/>
                  </a:cubicBez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94" name="Freeform 86"/>
            <p:cNvSpPr/>
            <p:nvPr/>
          </p:nvSpPr>
          <p:spPr>
            <a:xfrm>
              <a:off x="3461040" y="6046560"/>
              <a:ext cx="21600" cy="21600"/>
            </a:xfrm>
            <a:custGeom>
              <a:avLst/>
              <a:gdLst/>
              <a:ahLst/>
              <a:cxnLst/>
              <a:rect l="0" t="0" r="r" b="b"/>
              <a:pathLst>
                <a:path w="60" h="60">
                  <a:moveTo>
                    <a:pt x="59" y="0"/>
                  </a:moveTo>
                  <a:lnTo>
                    <a:pt x="0" y="0"/>
                  </a:lnTo>
                  <a:lnTo>
                    <a:pt x="0" y="59"/>
                  </a:lnTo>
                  <a:lnTo>
                    <a:pt x="59" y="59"/>
                  </a:lnTo>
                  <a:lnTo>
                    <a:pt x="59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95" name="Freeform 87"/>
            <p:cNvSpPr/>
            <p:nvPr/>
          </p:nvSpPr>
          <p:spPr>
            <a:xfrm>
              <a:off x="3529080" y="5896080"/>
              <a:ext cx="85680" cy="172440"/>
            </a:xfrm>
            <a:custGeom>
              <a:avLst/>
              <a:gdLst/>
              <a:ahLst/>
              <a:cxnLst/>
              <a:rect l="0" t="0" r="r" b="b"/>
              <a:pathLst>
                <a:path w="238" h="479">
                  <a:moveTo>
                    <a:pt x="149" y="0"/>
                  </a:moveTo>
                  <a:lnTo>
                    <a:pt x="134" y="0"/>
                  </a:lnTo>
                  <a:cubicBezTo>
                    <a:pt x="93" y="43"/>
                    <a:pt x="34" y="45"/>
                    <a:pt x="0" y="46"/>
                  </a:cubicBezTo>
                  <a:lnTo>
                    <a:pt x="0" y="88"/>
                  </a:lnTo>
                  <a:cubicBezTo>
                    <a:pt x="24" y="86"/>
                    <a:pt x="58" y="85"/>
                    <a:pt x="93" y="70"/>
                  </a:cubicBezTo>
                  <a:lnTo>
                    <a:pt x="93" y="437"/>
                  </a:lnTo>
                  <a:lnTo>
                    <a:pt x="5" y="437"/>
                  </a:lnTo>
                  <a:lnTo>
                    <a:pt x="5" y="478"/>
                  </a:lnTo>
                  <a:lnTo>
                    <a:pt x="237" y="478"/>
                  </a:lnTo>
                  <a:lnTo>
                    <a:pt x="237" y="437"/>
                  </a:lnTo>
                  <a:lnTo>
                    <a:pt x="149" y="437"/>
                  </a:lnTo>
                  <a:lnTo>
                    <a:pt x="149" y="0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  <p:sp>
          <p:nvSpPr>
            <p:cNvPr id="3696" name="Freeform 88"/>
            <p:cNvSpPr/>
            <p:nvPr/>
          </p:nvSpPr>
          <p:spPr>
            <a:xfrm>
              <a:off x="3647160" y="5877720"/>
              <a:ext cx="64800" cy="253800"/>
            </a:xfrm>
            <a:custGeom>
              <a:avLst/>
              <a:gdLst/>
              <a:ahLst/>
              <a:cxnLst/>
              <a:rect l="0" t="0" r="r" b="b"/>
              <a:pathLst>
                <a:path w="180" h="705">
                  <a:moveTo>
                    <a:pt x="43" y="704"/>
                  </a:moveTo>
                  <a:cubicBezTo>
                    <a:pt x="66" y="683"/>
                    <a:pt x="114" y="640"/>
                    <a:pt x="146" y="554"/>
                  </a:cubicBezTo>
                  <a:cubicBezTo>
                    <a:pt x="174" y="478"/>
                    <a:pt x="179" y="403"/>
                    <a:pt x="179" y="352"/>
                  </a:cubicBezTo>
                  <a:cubicBezTo>
                    <a:pt x="179" y="125"/>
                    <a:pt x="77" y="30"/>
                    <a:pt x="43" y="0"/>
                  </a:cubicBezTo>
                  <a:lnTo>
                    <a:pt x="0" y="0"/>
                  </a:lnTo>
                  <a:cubicBezTo>
                    <a:pt x="34" y="34"/>
                    <a:pt x="125" y="125"/>
                    <a:pt x="125" y="352"/>
                  </a:cubicBezTo>
                  <a:cubicBezTo>
                    <a:pt x="125" y="392"/>
                    <a:pt x="122" y="474"/>
                    <a:pt x="93" y="557"/>
                  </a:cubicBezTo>
                  <a:cubicBezTo>
                    <a:pt x="64" y="638"/>
                    <a:pt x="24" y="682"/>
                    <a:pt x="0" y="704"/>
                  </a:cubicBezTo>
                  <a:lnTo>
                    <a:pt x="43" y="704"/>
                  </a:lnTo>
                </a:path>
              </a:pathLst>
            </a:custGeom>
            <a:solidFill>
              <a:srgbClr val="000000"/>
            </a:solidFill>
            <a:ln w="15840">
              <a:noFill/>
            </a:ln>
          </p:spPr>
        </p:sp>
      </p:grpSp>
      <p:pic>
        <p:nvPicPr>
          <p:cNvPr id="3697" name="Picture 3696"/>
          <p:cNvPicPr/>
          <p:nvPr/>
        </p:nvPicPr>
        <p:blipFill>
          <a:blip r:embed="rId2"/>
          <a:stretch/>
        </p:blipFill>
        <p:spPr>
          <a:xfrm>
            <a:off x="54000" y="2988000"/>
            <a:ext cx="4320000" cy="2804400"/>
          </a:xfrm>
          <a:prstGeom prst="rect">
            <a:avLst/>
          </a:prstGeom>
          <a:ln>
            <a:noFill/>
          </a:ln>
        </p:spPr>
      </p:pic>
      <p:pic>
        <p:nvPicPr>
          <p:cNvPr id="3698" name="Picture 3697"/>
          <p:cNvPicPr/>
          <p:nvPr/>
        </p:nvPicPr>
        <p:blipFill>
          <a:blip r:embed="rId3"/>
          <a:stretch/>
        </p:blipFill>
        <p:spPr>
          <a:xfrm>
            <a:off x="4327200" y="3005751"/>
            <a:ext cx="4320000" cy="2736000"/>
          </a:xfrm>
          <a:prstGeom prst="rect">
            <a:avLst/>
          </a:prstGeom>
          <a:ln>
            <a:noFill/>
          </a:ln>
        </p:spPr>
      </p:pic>
      <p:pic>
        <p:nvPicPr>
          <p:cNvPr id="3699" name="Picture 3698"/>
          <p:cNvPicPr/>
          <p:nvPr/>
        </p:nvPicPr>
        <p:blipFill>
          <a:blip r:embed="rId4"/>
          <a:stretch/>
        </p:blipFill>
        <p:spPr>
          <a:xfrm>
            <a:off x="3055320" y="3775320"/>
            <a:ext cx="1090440" cy="1090440"/>
          </a:xfrm>
          <a:prstGeom prst="rect">
            <a:avLst/>
          </a:prstGeom>
          <a:ln>
            <a:noFill/>
          </a:ln>
        </p:spPr>
      </p:pic>
      <p:pic>
        <p:nvPicPr>
          <p:cNvPr id="3700" name="Picture 3699"/>
          <p:cNvPicPr/>
          <p:nvPr/>
        </p:nvPicPr>
        <p:blipFill>
          <a:blip r:embed="rId5"/>
          <a:stretch/>
        </p:blipFill>
        <p:spPr>
          <a:xfrm>
            <a:off x="7158960" y="3774960"/>
            <a:ext cx="1090440" cy="1090440"/>
          </a:xfrm>
          <a:prstGeom prst="rect">
            <a:avLst/>
          </a:prstGeom>
          <a:ln>
            <a:noFill/>
          </a:ln>
        </p:spPr>
      </p:pic>
      <p:grpSp>
        <p:nvGrpSpPr>
          <p:cNvPr id="3701" name="Group 89"/>
          <p:cNvGrpSpPr/>
          <p:nvPr/>
        </p:nvGrpSpPr>
        <p:grpSpPr>
          <a:xfrm>
            <a:off x="4980467" y="761685"/>
            <a:ext cx="3562599" cy="1663374"/>
            <a:chOff x="5006121" y="877146"/>
            <a:chExt cx="3562599" cy="1663374"/>
          </a:xfrm>
        </p:grpSpPr>
        <p:grpSp>
          <p:nvGrpSpPr>
            <p:cNvPr id="3702" name="Group 90"/>
            <p:cNvGrpSpPr/>
            <p:nvPr/>
          </p:nvGrpSpPr>
          <p:grpSpPr>
            <a:xfrm>
              <a:off x="5391000" y="1008360"/>
              <a:ext cx="3177720" cy="1532160"/>
              <a:chOff x="5391000" y="1008360"/>
              <a:chExt cx="3177720" cy="1532160"/>
            </a:xfrm>
          </p:grpSpPr>
          <p:grpSp>
            <p:nvGrpSpPr>
              <p:cNvPr id="3703" name="Group 91"/>
              <p:cNvGrpSpPr/>
              <p:nvPr/>
            </p:nvGrpSpPr>
            <p:grpSpPr>
              <a:xfrm>
                <a:off x="5391360" y="1835280"/>
                <a:ext cx="3177360" cy="705240"/>
                <a:chOff x="5391360" y="1835280"/>
                <a:chExt cx="3177360" cy="705240"/>
              </a:xfrm>
            </p:grpSpPr>
            <p:sp>
              <p:nvSpPr>
                <p:cNvPr id="3704" name="TextShape 92"/>
                <p:cNvSpPr txBox="1"/>
                <p:nvPr/>
              </p:nvSpPr>
              <p:spPr>
                <a:xfrm>
                  <a:off x="5391360" y="1971000"/>
                  <a:ext cx="752760" cy="4255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>
                  <a:spAutoFit/>
                </a:bodyPr>
                <a:lstStyle/>
                <a:p>
                  <a:r>
                    <a:rPr lang="en-GB" sz="2000" b="0" strike="noStrike" spc="-1">
                      <a:latin typeface="Arial"/>
                    </a:rPr>
                    <a:t>BW:</a:t>
                  </a:r>
                  <a:endParaRPr lang="en-GB" sz="2000" b="0" strike="noStrike" spc="-1">
                    <a:latin typeface="Calibri"/>
                  </a:endParaRPr>
                </a:p>
              </p:txBody>
            </p:sp>
            <p:grpSp>
              <p:nvGrpSpPr>
                <p:cNvPr id="3705" name="Group 93"/>
                <p:cNvGrpSpPr/>
                <p:nvPr/>
              </p:nvGrpSpPr>
              <p:grpSpPr>
                <a:xfrm>
                  <a:off x="5976720" y="1835280"/>
                  <a:ext cx="2592000" cy="705240"/>
                  <a:chOff x="5976720" y="1835280"/>
                  <a:chExt cx="2592000" cy="705240"/>
                </a:xfrm>
              </p:grpSpPr>
              <p:grpSp>
                <p:nvGrpSpPr>
                  <p:cNvPr id="3706" name="Group 94"/>
                  <p:cNvGrpSpPr/>
                  <p:nvPr/>
                </p:nvGrpSpPr>
                <p:grpSpPr>
                  <a:xfrm>
                    <a:off x="6833880" y="2210760"/>
                    <a:ext cx="583560" cy="199800"/>
                    <a:chOff x="6833880" y="2210760"/>
                    <a:chExt cx="583560" cy="199800"/>
                  </a:xfrm>
                </p:grpSpPr>
                <p:sp>
                  <p:nvSpPr>
                    <p:cNvPr id="3707" name="Freeform 95"/>
                    <p:cNvSpPr/>
                    <p:nvPr/>
                  </p:nvSpPr>
                  <p:spPr>
                    <a:xfrm>
                      <a:off x="6833880" y="2211120"/>
                      <a:ext cx="583920" cy="199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22" h="554">
                          <a:moveTo>
                            <a:pt x="811" y="553"/>
                          </a:moveTo>
                          <a:lnTo>
                            <a:pt x="0" y="553"/>
                          </a:lnTo>
                          <a:lnTo>
                            <a:pt x="0" y="0"/>
                          </a:lnTo>
                          <a:lnTo>
                            <a:pt x="1621" y="0"/>
                          </a:lnTo>
                          <a:lnTo>
                            <a:pt x="1621" y="553"/>
                          </a:lnTo>
                          <a:lnTo>
                            <a:pt x="811" y="553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 w="12600">
                      <a:noFill/>
                    </a:ln>
                  </p:spPr>
                </p:sp>
                <p:sp>
                  <p:nvSpPr>
                    <p:cNvPr id="3708" name="Freeform 96"/>
                    <p:cNvSpPr/>
                    <p:nvPr/>
                  </p:nvSpPr>
                  <p:spPr>
                    <a:xfrm>
                      <a:off x="6843600" y="2251800"/>
                      <a:ext cx="113400" cy="1285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5" h="357">
                          <a:moveTo>
                            <a:pt x="46" y="0"/>
                          </a:moveTo>
                          <a:lnTo>
                            <a:pt x="5" y="219"/>
                          </a:lnTo>
                          <a:cubicBezTo>
                            <a:pt x="3" y="225"/>
                            <a:pt x="1" y="234"/>
                            <a:pt x="1" y="241"/>
                          </a:cubicBezTo>
                          <a:cubicBezTo>
                            <a:pt x="0" y="247"/>
                            <a:pt x="0" y="253"/>
                            <a:pt x="0" y="258"/>
                          </a:cubicBezTo>
                          <a:cubicBezTo>
                            <a:pt x="0" y="288"/>
                            <a:pt x="9" y="312"/>
                            <a:pt x="32" y="330"/>
                          </a:cubicBezTo>
                          <a:cubicBezTo>
                            <a:pt x="50" y="348"/>
                            <a:pt x="78" y="356"/>
                            <a:pt x="114" y="356"/>
                          </a:cubicBezTo>
                          <a:cubicBezTo>
                            <a:pt x="158" y="356"/>
                            <a:pt x="194" y="345"/>
                            <a:pt x="220" y="322"/>
                          </a:cubicBezTo>
                          <a:cubicBezTo>
                            <a:pt x="245" y="300"/>
                            <a:pt x="262" y="265"/>
                            <a:pt x="272" y="219"/>
                          </a:cubicBezTo>
                          <a:lnTo>
                            <a:pt x="314" y="0"/>
                          </a:lnTo>
                          <a:lnTo>
                            <a:pt x="266" y="0"/>
                          </a:lnTo>
                          <a:lnTo>
                            <a:pt x="225" y="212"/>
                          </a:lnTo>
                          <a:cubicBezTo>
                            <a:pt x="219" y="250"/>
                            <a:pt x="207" y="277"/>
                            <a:pt x="189" y="294"/>
                          </a:cubicBezTo>
                          <a:cubicBezTo>
                            <a:pt x="172" y="310"/>
                            <a:pt x="150" y="318"/>
                            <a:pt x="119" y="318"/>
                          </a:cubicBezTo>
                          <a:cubicBezTo>
                            <a:pt x="97" y="318"/>
                            <a:pt x="78" y="312"/>
                            <a:pt x="66" y="302"/>
                          </a:cubicBezTo>
                          <a:cubicBezTo>
                            <a:pt x="54" y="290"/>
                            <a:pt x="48" y="273"/>
                            <a:pt x="48" y="253"/>
                          </a:cubicBezTo>
                          <a:cubicBezTo>
                            <a:pt x="48" y="247"/>
                            <a:pt x="49" y="242"/>
                            <a:pt x="49" y="237"/>
                          </a:cubicBezTo>
                          <a:cubicBezTo>
                            <a:pt x="50" y="229"/>
                            <a:pt x="50" y="221"/>
                            <a:pt x="53" y="212"/>
                          </a:cubicBezTo>
                          <a:lnTo>
                            <a:pt x="94" y="0"/>
                          </a:lnTo>
                          <a:lnTo>
                            <a:pt x="46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09" name="Freeform 97"/>
                    <p:cNvSpPr/>
                    <p:nvPr/>
                  </p:nvSpPr>
                  <p:spPr>
                    <a:xfrm>
                      <a:off x="6963480" y="2262600"/>
                      <a:ext cx="95400" cy="11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65" h="33">
                          <a:moveTo>
                            <a:pt x="0" y="32"/>
                          </a:moveTo>
                          <a:lnTo>
                            <a:pt x="264" y="32"/>
                          </a:lnTo>
                          <a:lnTo>
                            <a:pt x="264" y="0"/>
                          </a:lnTo>
                          <a:lnTo>
                            <a:pt x="0" y="0"/>
                          </a:lnTo>
                          <a:lnTo>
                            <a:pt x="0" y="32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10" name="Freeform 98"/>
                    <p:cNvSpPr/>
                    <p:nvPr/>
                  </p:nvSpPr>
                  <p:spPr>
                    <a:xfrm>
                      <a:off x="7083720" y="2210760"/>
                      <a:ext cx="57600" cy="961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0" h="267">
                          <a:moveTo>
                            <a:pt x="5" y="235"/>
                          </a:moveTo>
                          <a:lnTo>
                            <a:pt x="5" y="266"/>
                          </a:lnTo>
                          <a:lnTo>
                            <a:pt x="159" y="266"/>
                          </a:lnTo>
                          <a:lnTo>
                            <a:pt x="159" y="235"/>
                          </a:lnTo>
                          <a:lnTo>
                            <a:pt x="101" y="235"/>
                          </a:lnTo>
                          <a:lnTo>
                            <a:pt x="101" y="0"/>
                          </a:lnTo>
                          <a:lnTo>
                            <a:pt x="64" y="0"/>
                          </a:lnTo>
                          <a:lnTo>
                            <a:pt x="0" y="12"/>
                          </a:lnTo>
                          <a:lnTo>
                            <a:pt x="0" y="46"/>
                          </a:lnTo>
                          <a:lnTo>
                            <a:pt x="64" y="33"/>
                          </a:lnTo>
                          <a:lnTo>
                            <a:pt x="64" y="235"/>
                          </a:lnTo>
                          <a:lnTo>
                            <a:pt x="5" y="235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11" name="Freeform 99"/>
                    <p:cNvSpPr/>
                    <p:nvPr/>
                  </p:nvSpPr>
                  <p:spPr>
                    <a:xfrm>
                      <a:off x="7174440" y="2246040"/>
                      <a:ext cx="51840" cy="164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44" h="458">
                          <a:moveTo>
                            <a:pt x="57" y="228"/>
                          </a:moveTo>
                          <a:cubicBezTo>
                            <a:pt x="57" y="99"/>
                            <a:pt x="90" y="37"/>
                            <a:pt x="143" y="32"/>
                          </a:cubicBezTo>
                          <a:lnTo>
                            <a:pt x="143" y="0"/>
                          </a:lnTo>
                          <a:cubicBezTo>
                            <a:pt x="54" y="4"/>
                            <a:pt x="0" y="83"/>
                            <a:pt x="0" y="228"/>
                          </a:cubicBezTo>
                          <a:cubicBezTo>
                            <a:pt x="0" y="374"/>
                            <a:pt x="54" y="453"/>
                            <a:pt x="143" y="457"/>
                          </a:cubicBezTo>
                          <a:lnTo>
                            <a:pt x="143" y="425"/>
                          </a:lnTo>
                          <a:cubicBezTo>
                            <a:pt x="90" y="418"/>
                            <a:pt x="57" y="357"/>
                            <a:pt x="57" y="22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12" name="Freeform 100"/>
                    <p:cNvSpPr/>
                    <p:nvPr/>
                  </p:nvSpPr>
                  <p:spPr>
                    <a:xfrm>
                      <a:off x="7249320" y="2283120"/>
                      <a:ext cx="94320" cy="961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62" h="267">
                          <a:moveTo>
                            <a:pt x="66" y="37"/>
                          </a:moveTo>
                          <a:lnTo>
                            <a:pt x="122" y="37"/>
                          </a:lnTo>
                          <a:lnTo>
                            <a:pt x="103" y="137"/>
                          </a:lnTo>
                          <a:cubicBezTo>
                            <a:pt x="98" y="160"/>
                            <a:pt x="95" y="178"/>
                            <a:pt x="94" y="192"/>
                          </a:cubicBezTo>
                          <a:cubicBezTo>
                            <a:pt x="93" y="203"/>
                            <a:pt x="91" y="212"/>
                            <a:pt x="91" y="219"/>
                          </a:cubicBezTo>
                          <a:cubicBezTo>
                            <a:pt x="91" y="235"/>
                            <a:pt x="97" y="246"/>
                            <a:pt x="106" y="254"/>
                          </a:cubicBezTo>
                          <a:cubicBezTo>
                            <a:pt x="115" y="262"/>
                            <a:pt x="130" y="266"/>
                            <a:pt x="150" y="266"/>
                          </a:cubicBezTo>
                          <a:cubicBezTo>
                            <a:pt x="154" y="266"/>
                            <a:pt x="158" y="266"/>
                            <a:pt x="162" y="265"/>
                          </a:cubicBezTo>
                          <a:cubicBezTo>
                            <a:pt x="166" y="265"/>
                            <a:pt x="170" y="264"/>
                            <a:pt x="175" y="262"/>
                          </a:cubicBezTo>
                          <a:lnTo>
                            <a:pt x="182" y="229"/>
                          </a:lnTo>
                          <a:cubicBezTo>
                            <a:pt x="176" y="231"/>
                            <a:pt x="171" y="231"/>
                            <a:pt x="167" y="231"/>
                          </a:cubicBezTo>
                          <a:cubicBezTo>
                            <a:pt x="164" y="233"/>
                            <a:pt x="160" y="233"/>
                            <a:pt x="159" y="233"/>
                          </a:cubicBezTo>
                          <a:cubicBezTo>
                            <a:pt x="150" y="233"/>
                            <a:pt x="144" y="229"/>
                            <a:pt x="140" y="225"/>
                          </a:cubicBezTo>
                          <a:cubicBezTo>
                            <a:pt x="136" y="223"/>
                            <a:pt x="135" y="216"/>
                            <a:pt x="135" y="207"/>
                          </a:cubicBezTo>
                          <a:cubicBezTo>
                            <a:pt x="135" y="203"/>
                            <a:pt x="135" y="198"/>
                            <a:pt x="136" y="192"/>
                          </a:cubicBezTo>
                          <a:cubicBezTo>
                            <a:pt x="137" y="184"/>
                            <a:pt x="139" y="174"/>
                            <a:pt x="141" y="163"/>
                          </a:cubicBezTo>
                          <a:lnTo>
                            <a:pt x="166" y="37"/>
                          </a:lnTo>
                          <a:lnTo>
                            <a:pt x="253" y="37"/>
                          </a:lnTo>
                          <a:lnTo>
                            <a:pt x="261" y="0"/>
                          </a:lnTo>
                          <a:lnTo>
                            <a:pt x="78" y="0"/>
                          </a:lnTo>
                          <a:cubicBezTo>
                            <a:pt x="53" y="0"/>
                            <a:pt x="34" y="5"/>
                            <a:pt x="23" y="15"/>
                          </a:cubicBezTo>
                          <a:cubicBezTo>
                            <a:pt x="13" y="24"/>
                            <a:pt x="5" y="42"/>
                            <a:pt x="0" y="68"/>
                          </a:cubicBezTo>
                          <a:lnTo>
                            <a:pt x="38" y="68"/>
                          </a:lnTo>
                          <a:cubicBezTo>
                            <a:pt x="40" y="57"/>
                            <a:pt x="42" y="50"/>
                            <a:pt x="48" y="45"/>
                          </a:cubicBezTo>
                          <a:cubicBezTo>
                            <a:pt x="52" y="40"/>
                            <a:pt x="58" y="37"/>
                            <a:pt x="66" y="37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13" name="Freeform 101"/>
                    <p:cNvSpPr/>
                    <p:nvPr/>
                  </p:nvSpPr>
                  <p:spPr>
                    <a:xfrm>
                      <a:off x="7356600" y="2246040"/>
                      <a:ext cx="51840" cy="164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44" h="458">
                          <a:moveTo>
                            <a:pt x="86" y="228"/>
                          </a:moveTo>
                          <a:cubicBezTo>
                            <a:pt x="86" y="357"/>
                            <a:pt x="53" y="418"/>
                            <a:pt x="0" y="425"/>
                          </a:cubicBezTo>
                          <a:lnTo>
                            <a:pt x="0" y="457"/>
                          </a:lnTo>
                          <a:cubicBezTo>
                            <a:pt x="89" y="453"/>
                            <a:pt x="143" y="374"/>
                            <a:pt x="143" y="228"/>
                          </a:cubicBezTo>
                          <a:cubicBezTo>
                            <a:pt x="143" y="83"/>
                            <a:pt x="89" y="4"/>
                            <a:pt x="0" y="0"/>
                          </a:cubicBezTo>
                          <a:lnTo>
                            <a:pt x="0" y="32"/>
                          </a:lnTo>
                          <a:cubicBezTo>
                            <a:pt x="53" y="37"/>
                            <a:pt x="86" y="99"/>
                            <a:pt x="86" y="228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3714" name="Group 102"/>
                  <p:cNvGrpSpPr/>
                  <p:nvPr/>
                </p:nvGrpSpPr>
                <p:grpSpPr>
                  <a:xfrm>
                    <a:off x="7464600" y="1835280"/>
                    <a:ext cx="1104120" cy="705240"/>
                    <a:chOff x="7464600" y="1835280"/>
                    <a:chExt cx="1104120" cy="705240"/>
                  </a:xfrm>
                </p:grpSpPr>
                <p:sp>
                  <p:nvSpPr>
                    <p:cNvPr id="3715" name="Freeform 103"/>
                    <p:cNvSpPr/>
                    <p:nvPr/>
                  </p:nvSpPr>
                  <p:spPr>
                    <a:xfrm>
                      <a:off x="7464960" y="2062440"/>
                      <a:ext cx="1104120" cy="478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067" h="1329">
                          <a:moveTo>
                            <a:pt x="0" y="40"/>
                          </a:moveTo>
                          <a:cubicBezTo>
                            <a:pt x="0" y="40"/>
                            <a:pt x="9" y="578"/>
                            <a:pt x="9" y="872"/>
                          </a:cubicBezTo>
                          <a:cubicBezTo>
                            <a:pt x="80" y="937"/>
                            <a:pt x="159" y="1027"/>
                            <a:pt x="240" y="1072"/>
                          </a:cubicBezTo>
                          <a:cubicBezTo>
                            <a:pt x="355" y="1137"/>
                            <a:pt x="429" y="1178"/>
                            <a:pt x="556" y="1208"/>
                          </a:cubicBezTo>
                          <a:cubicBezTo>
                            <a:pt x="661" y="1235"/>
                            <a:pt x="803" y="1270"/>
                            <a:pt x="911" y="1287"/>
                          </a:cubicBezTo>
                          <a:cubicBezTo>
                            <a:pt x="1027" y="1302"/>
                            <a:pt x="1141" y="1314"/>
                            <a:pt x="1259" y="1320"/>
                          </a:cubicBezTo>
                          <a:cubicBezTo>
                            <a:pt x="1383" y="1328"/>
                            <a:pt x="1499" y="1328"/>
                            <a:pt x="1632" y="1328"/>
                          </a:cubicBezTo>
                          <a:cubicBezTo>
                            <a:pt x="1764" y="1325"/>
                            <a:pt x="1908" y="1328"/>
                            <a:pt x="2045" y="1314"/>
                          </a:cubicBezTo>
                          <a:cubicBezTo>
                            <a:pt x="2151" y="1305"/>
                            <a:pt x="2265" y="1269"/>
                            <a:pt x="2370" y="1245"/>
                          </a:cubicBezTo>
                          <a:cubicBezTo>
                            <a:pt x="2467" y="1224"/>
                            <a:pt x="2564" y="1179"/>
                            <a:pt x="2660" y="1146"/>
                          </a:cubicBezTo>
                          <a:cubicBezTo>
                            <a:pt x="2741" y="1119"/>
                            <a:pt x="2800" y="1084"/>
                            <a:pt x="2874" y="1036"/>
                          </a:cubicBezTo>
                          <a:cubicBezTo>
                            <a:pt x="2930" y="1001"/>
                            <a:pt x="2956" y="970"/>
                            <a:pt x="2999" y="918"/>
                          </a:cubicBezTo>
                          <a:cubicBezTo>
                            <a:pt x="3011" y="903"/>
                            <a:pt x="3055" y="799"/>
                            <a:pt x="3066" y="782"/>
                          </a:cubicBezTo>
                          <a:cubicBezTo>
                            <a:pt x="3063" y="484"/>
                            <a:pt x="3065" y="0"/>
                            <a:pt x="3065" y="0"/>
                          </a:cubicBezTo>
                          <a:lnTo>
                            <a:pt x="3016" y="190"/>
                          </a:lnTo>
                          <a:lnTo>
                            <a:pt x="2900" y="263"/>
                          </a:lnTo>
                          <a:lnTo>
                            <a:pt x="2684" y="363"/>
                          </a:lnTo>
                          <a:lnTo>
                            <a:pt x="2369" y="431"/>
                          </a:lnTo>
                          <a:lnTo>
                            <a:pt x="2029" y="482"/>
                          </a:lnTo>
                          <a:lnTo>
                            <a:pt x="1722" y="499"/>
                          </a:lnTo>
                          <a:lnTo>
                            <a:pt x="1399" y="505"/>
                          </a:lnTo>
                          <a:lnTo>
                            <a:pt x="1201" y="494"/>
                          </a:lnTo>
                          <a:lnTo>
                            <a:pt x="993" y="482"/>
                          </a:lnTo>
                          <a:lnTo>
                            <a:pt x="721" y="447"/>
                          </a:lnTo>
                          <a:lnTo>
                            <a:pt x="430" y="379"/>
                          </a:lnTo>
                          <a:lnTo>
                            <a:pt x="216" y="304"/>
                          </a:lnTo>
                          <a:lnTo>
                            <a:pt x="82" y="219"/>
                          </a:lnTo>
                          <a:lnTo>
                            <a:pt x="0" y="40"/>
                          </a:lnTo>
                        </a:path>
                      </a:pathLst>
                    </a:custGeom>
                    <a:solidFill>
                      <a:srgbClr val="EFAD01">
                        <a:alpha val="50000"/>
                      </a:srgbClr>
                    </a:solidFill>
                    <a:ln>
                      <a:noFill/>
                    </a:ln>
                  </p:spPr>
                </p:sp>
                <p:sp>
                  <p:nvSpPr>
                    <p:cNvPr id="3716" name="CustomShape 104"/>
                    <p:cNvSpPr/>
                    <p:nvPr/>
                  </p:nvSpPr>
                  <p:spPr>
                    <a:xfrm>
                      <a:off x="7464600" y="1835280"/>
                      <a:ext cx="1104120" cy="466560"/>
                    </a:xfrm>
                    <a:prstGeom prst="ellipse">
                      <a:avLst/>
                    </a:prstGeom>
                    <a:solidFill>
                      <a:srgbClr val="EFAD01">
                        <a:alpha val="50000"/>
                      </a:srgbClr>
                    </a:solidFill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  <p:sp>
                <p:nvSpPr>
                  <p:cNvPr id="3717" name="CustomShape 105"/>
                  <p:cNvSpPr/>
                  <p:nvPr/>
                </p:nvSpPr>
                <p:spPr>
                  <a:xfrm>
                    <a:off x="5976720" y="1879560"/>
                    <a:ext cx="853920" cy="3585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729FC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718" name="CustomShape 106"/>
                  <p:cNvSpPr/>
                  <p:nvPr/>
                </p:nvSpPr>
                <p:spPr>
                  <a:xfrm>
                    <a:off x="7570800" y="1879560"/>
                    <a:ext cx="883800" cy="3585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D4D0A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719" name="Freeform 107"/>
                  <p:cNvSpPr/>
                  <p:nvPr/>
                </p:nvSpPr>
                <p:spPr>
                  <a:xfrm>
                    <a:off x="6806160" y="1886400"/>
                    <a:ext cx="788400" cy="269640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90" h="749">
                        <a:moveTo>
                          <a:pt x="2189" y="596"/>
                        </a:moveTo>
                        <a:lnTo>
                          <a:pt x="1448" y="298"/>
                        </a:lnTo>
                        <a:cubicBezTo>
                          <a:pt x="530" y="0"/>
                          <a:pt x="868" y="680"/>
                          <a:pt x="607" y="718"/>
                        </a:cubicBezTo>
                        <a:cubicBezTo>
                          <a:pt x="399" y="748"/>
                          <a:pt x="0" y="542"/>
                          <a:pt x="0" y="542"/>
                        </a:cubicBezTo>
                      </a:path>
                    </a:pathLst>
                  </a:custGeom>
                  <a:ln w="36000">
                    <a:solidFill>
                      <a:srgbClr val="FF3333"/>
                    </a:solidFill>
                    <a:round/>
                    <a:tailEnd type="triangle" w="med" len="med"/>
                  </a:ln>
                </p:spPr>
              </p:sp>
              <p:grpSp>
                <p:nvGrpSpPr>
                  <p:cNvPr id="3720" name="Group 108"/>
                  <p:cNvGrpSpPr/>
                  <p:nvPr/>
                </p:nvGrpSpPr>
                <p:grpSpPr>
                  <a:xfrm>
                    <a:off x="6089760" y="2004840"/>
                    <a:ext cx="488880" cy="217080"/>
                    <a:chOff x="6089760" y="2004840"/>
                    <a:chExt cx="488880" cy="217080"/>
                  </a:xfrm>
                </p:grpSpPr>
                <p:sp>
                  <p:nvSpPr>
                    <p:cNvPr id="3721" name="Freeform 109"/>
                    <p:cNvSpPr/>
                    <p:nvPr/>
                  </p:nvSpPr>
                  <p:spPr>
                    <a:xfrm>
                      <a:off x="6089760" y="2004840"/>
                      <a:ext cx="48924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59" h="604">
                          <a:moveTo>
                            <a:pt x="678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358" y="0"/>
                          </a:lnTo>
                          <a:lnTo>
                            <a:pt x="1358" y="603"/>
                          </a:lnTo>
                          <a:lnTo>
                            <a:pt x="678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3722" name="Freeform 110"/>
                    <p:cNvSpPr/>
                    <p:nvPr/>
                  </p:nvSpPr>
                  <p:spPr>
                    <a:xfrm>
                      <a:off x="6134760" y="200484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23" name="Freeform 111"/>
                    <p:cNvSpPr/>
                    <p:nvPr/>
                  </p:nvSpPr>
                  <p:spPr>
                    <a:xfrm>
                      <a:off x="6108840" y="205560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24" name="Freeform 112"/>
                    <p:cNvSpPr/>
                    <p:nvPr/>
                  </p:nvSpPr>
                  <p:spPr>
                    <a:xfrm>
                      <a:off x="6268680" y="217944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25" name="Freeform 113"/>
                    <p:cNvSpPr/>
                    <p:nvPr/>
                  </p:nvSpPr>
                  <p:spPr>
                    <a:xfrm>
                      <a:off x="6446160" y="200484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26" name="Freeform 114"/>
                    <p:cNvSpPr/>
                    <p:nvPr/>
                  </p:nvSpPr>
                  <p:spPr>
                    <a:xfrm>
                      <a:off x="6404760" y="205560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3727" name="Group 115"/>
                  <p:cNvGrpSpPr/>
                  <p:nvPr/>
                </p:nvGrpSpPr>
                <p:grpSpPr>
                  <a:xfrm>
                    <a:off x="7679160" y="2017080"/>
                    <a:ext cx="592200" cy="217080"/>
                    <a:chOff x="7679160" y="2017080"/>
                    <a:chExt cx="592200" cy="217080"/>
                  </a:xfrm>
                </p:grpSpPr>
                <p:sp>
                  <p:nvSpPr>
                    <p:cNvPr id="3728" name="Freeform 116"/>
                    <p:cNvSpPr/>
                    <p:nvPr/>
                  </p:nvSpPr>
                  <p:spPr>
                    <a:xfrm>
                      <a:off x="7679160" y="2017080"/>
                      <a:ext cx="59256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46" h="604">
                          <a:moveTo>
                            <a:pt x="823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645" y="0"/>
                          </a:lnTo>
                          <a:lnTo>
                            <a:pt x="1645" y="603"/>
                          </a:lnTo>
                          <a:lnTo>
                            <a:pt x="823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3729" name="Freeform 117"/>
                    <p:cNvSpPr/>
                    <p:nvPr/>
                  </p:nvSpPr>
                  <p:spPr>
                    <a:xfrm>
                      <a:off x="7724160" y="201708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30" name="Freeform 118"/>
                    <p:cNvSpPr/>
                    <p:nvPr/>
                  </p:nvSpPr>
                  <p:spPr>
                    <a:xfrm>
                      <a:off x="7698240" y="206784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31" name="Freeform 119"/>
                    <p:cNvSpPr/>
                    <p:nvPr/>
                  </p:nvSpPr>
                  <p:spPr>
                    <a:xfrm>
                      <a:off x="7845480" y="204516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32" name="Freeform 120"/>
                    <p:cNvSpPr/>
                    <p:nvPr/>
                  </p:nvSpPr>
                  <p:spPr>
                    <a:xfrm>
                      <a:off x="7915320" y="219168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33" name="Freeform 121"/>
                    <p:cNvSpPr/>
                    <p:nvPr/>
                  </p:nvSpPr>
                  <p:spPr>
                    <a:xfrm>
                      <a:off x="8092080" y="201708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34" name="Freeform 122"/>
                    <p:cNvSpPr/>
                    <p:nvPr/>
                  </p:nvSpPr>
                  <p:spPr>
                    <a:xfrm>
                      <a:off x="8050680" y="206784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35" name="Freeform 123"/>
                    <p:cNvSpPr/>
                    <p:nvPr/>
                  </p:nvSpPr>
                  <p:spPr>
                    <a:xfrm>
                      <a:off x="8231040" y="204516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3736" name="Group 124"/>
                  <p:cNvGrpSpPr/>
                  <p:nvPr/>
                </p:nvGrpSpPr>
                <p:grpSpPr>
                  <a:xfrm>
                    <a:off x="7724520" y="2321640"/>
                    <a:ext cx="529920" cy="213840"/>
                    <a:chOff x="7724520" y="2321640"/>
                    <a:chExt cx="529920" cy="213840"/>
                  </a:xfrm>
                </p:grpSpPr>
                <p:sp>
                  <p:nvSpPr>
                    <p:cNvPr id="3737" name="Freeform 125"/>
                    <p:cNvSpPr/>
                    <p:nvPr/>
                  </p:nvSpPr>
                  <p:spPr>
                    <a:xfrm>
                      <a:off x="7724520" y="2322360"/>
                      <a:ext cx="530280" cy="213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473" h="593">
                          <a:moveTo>
                            <a:pt x="736" y="592"/>
                          </a:moveTo>
                          <a:lnTo>
                            <a:pt x="0" y="592"/>
                          </a:lnTo>
                          <a:lnTo>
                            <a:pt x="0" y="0"/>
                          </a:lnTo>
                          <a:lnTo>
                            <a:pt x="1472" y="0"/>
                          </a:lnTo>
                          <a:lnTo>
                            <a:pt x="1472" y="592"/>
                          </a:lnTo>
                          <a:lnTo>
                            <a:pt x="736" y="592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3738" name="Freeform 126"/>
                    <p:cNvSpPr/>
                    <p:nvPr/>
                  </p:nvSpPr>
                  <p:spPr>
                    <a:xfrm>
                      <a:off x="7731000" y="2341800"/>
                      <a:ext cx="111600" cy="1832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9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3"/>
                          </a:lnTo>
                          <a:cubicBezTo>
                            <a:pt x="0" y="504"/>
                            <a:pt x="2" y="508"/>
                            <a:pt x="6" y="508"/>
                          </a:cubicBezTo>
                          <a:cubicBezTo>
                            <a:pt x="11" y="508"/>
                            <a:pt x="13" y="508"/>
                            <a:pt x="14" y="506"/>
                          </a:cubicBezTo>
                          <a:lnTo>
                            <a:pt x="53" y="349"/>
                          </a:lnTo>
                          <a:cubicBezTo>
                            <a:pt x="64" y="383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8"/>
                            <a:pt x="285" y="256"/>
                          </a:cubicBezTo>
                          <a:cubicBezTo>
                            <a:pt x="285" y="215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5"/>
                            <a:pt x="194" y="175"/>
                            <a:pt x="179" y="175"/>
                          </a:cubicBezTo>
                          <a:cubicBezTo>
                            <a:pt x="171" y="175"/>
                            <a:pt x="160" y="176"/>
                            <a:pt x="154" y="173"/>
                          </a:cubicBezTo>
                          <a:cubicBezTo>
                            <a:pt x="155" y="167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9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9"/>
                            <a:pt x="64" y="319"/>
                          </a:cubicBezTo>
                          <a:cubicBezTo>
                            <a:pt x="64" y="314"/>
                            <a:pt x="64" y="304"/>
                            <a:pt x="67" y="295"/>
                          </a:cubicBezTo>
                          <a:lnTo>
                            <a:pt x="102" y="151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39" name="Freeform 127"/>
                    <p:cNvSpPr/>
                    <p:nvPr/>
                  </p:nvSpPr>
                  <p:spPr>
                    <a:xfrm>
                      <a:off x="7856280" y="232164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1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9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40" name="Freeform 128"/>
                    <p:cNvSpPr/>
                    <p:nvPr/>
                  </p:nvSpPr>
                  <p:spPr>
                    <a:xfrm>
                      <a:off x="7926120" y="246816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41" name="Freeform 129"/>
                    <p:cNvSpPr/>
                    <p:nvPr/>
                  </p:nvSpPr>
                  <p:spPr>
                    <a:xfrm>
                      <a:off x="8002800" y="2341800"/>
                      <a:ext cx="111600" cy="1832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9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3"/>
                          </a:lnTo>
                          <a:cubicBezTo>
                            <a:pt x="0" y="504"/>
                            <a:pt x="2" y="508"/>
                            <a:pt x="6" y="508"/>
                          </a:cubicBezTo>
                          <a:cubicBezTo>
                            <a:pt x="11" y="508"/>
                            <a:pt x="13" y="508"/>
                            <a:pt x="14" y="506"/>
                          </a:cubicBezTo>
                          <a:lnTo>
                            <a:pt x="53" y="349"/>
                          </a:lnTo>
                          <a:cubicBezTo>
                            <a:pt x="64" y="383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8"/>
                            <a:pt x="285" y="256"/>
                          </a:cubicBezTo>
                          <a:cubicBezTo>
                            <a:pt x="285" y="215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5"/>
                            <a:pt x="194" y="175"/>
                            <a:pt x="179" y="175"/>
                          </a:cubicBezTo>
                          <a:cubicBezTo>
                            <a:pt x="171" y="175"/>
                            <a:pt x="160" y="176"/>
                            <a:pt x="154" y="173"/>
                          </a:cubicBezTo>
                          <a:cubicBezTo>
                            <a:pt x="155" y="167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9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9"/>
                            <a:pt x="64" y="319"/>
                          </a:cubicBezTo>
                          <a:cubicBezTo>
                            <a:pt x="64" y="314"/>
                            <a:pt x="64" y="304"/>
                            <a:pt x="67" y="295"/>
                          </a:cubicBezTo>
                          <a:lnTo>
                            <a:pt x="102" y="151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42" name="Freeform 130"/>
                    <p:cNvSpPr/>
                    <p:nvPr/>
                  </p:nvSpPr>
                  <p:spPr>
                    <a:xfrm>
                      <a:off x="8128440" y="232164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1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9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43" name="Freeform 131"/>
                    <p:cNvSpPr/>
                    <p:nvPr/>
                  </p:nvSpPr>
                  <p:spPr>
                    <a:xfrm>
                      <a:off x="8125920" y="2436480"/>
                      <a:ext cx="123480" cy="993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43" h="276">
                          <a:moveTo>
                            <a:pt x="342" y="0"/>
                          </a:moveTo>
                          <a:lnTo>
                            <a:pt x="293" y="0"/>
                          </a:lnTo>
                          <a:lnTo>
                            <a:pt x="206" y="141"/>
                          </a:lnTo>
                          <a:cubicBezTo>
                            <a:pt x="181" y="181"/>
                            <a:pt x="157" y="221"/>
                            <a:pt x="150" y="235"/>
                          </a:cubicBezTo>
                          <a:cubicBezTo>
                            <a:pt x="149" y="232"/>
                            <a:pt x="149" y="218"/>
                            <a:pt x="134" y="146"/>
                          </a:cubicBezTo>
                          <a:lnTo>
                            <a:pt x="107" y="0"/>
                          </a:lnTo>
                          <a:lnTo>
                            <a:pt x="59" y="0"/>
                          </a:lnTo>
                          <a:lnTo>
                            <a:pt x="0" y="275"/>
                          </a:lnTo>
                          <a:lnTo>
                            <a:pt x="34" y="275"/>
                          </a:lnTo>
                          <a:lnTo>
                            <a:pt x="85" y="32"/>
                          </a:lnTo>
                          <a:cubicBezTo>
                            <a:pt x="86" y="50"/>
                            <a:pt x="96" y="99"/>
                            <a:pt x="99" y="122"/>
                          </a:cubicBezTo>
                          <a:lnTo>
                            <a:pt x="128" y="267"/>
                          </a:lnTo>
                          <a:lnTo>
                            <a:pt x="158" y="267"/>
                          </a:lnTo>
                          <a:lnTo>
                            <a:pt x="246" y="123"/>
                          </a:lnTo>
                          <a:cubicBezTo>
                            <a:pt x="264" y="96"/>
                            <a:pt x="294" y="46"/>
                            <a:pt x="301" y="32"/>
                          </a:cubicBezTo>
                          <a:lnTo>
                            <a:pt x="250" y="275"/>
                          </a:lnTo>
                          <a:lnTo>
                            <a:pt x="283" y="275"/>
                          </a:lnTo>
                          <a:lnTo>
                            <a:pt x="342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</p:grpSp>
          </p:grpSp>
          <p:grpSp>
            <p:nvGrpSpPr>
              <p:cNvPr id="3744" name="Group 132"/>
              <p:cNvGrpSpPr/>
              <p:nvPr/>
            </p:nvGrpSpPr>
            <p:grpSpPr>
              <a:xfrm>
                <a:off x="5391000" y="1008360"/>
                <a:ext cx="3177720" cy="702000"/>
                <a:chOff x="5391000" y="1008360"/>
                <a:chExt cx="3177720" cy="702000"/>
              </a:xfrm>
            </p:grpSpPr>
            <p:sp>
              <p:nvSpPr>
                <p:cNvPr id="3745" name="TextShape 133"/>
                <p:cNvSpPr txBox="1"/>
                <p:nvPr/>
              </p:nvSpPr>
              <p:spPr>
                <a:xfrm>
                  <a:off x="5391000" y="1197720"/>
                  <a:ext cx="752400" cy="42516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>
                  <a:spAutoFit/>
                </a:bodyPr>
                <a:lstStyle/>
                <a:p>
                  <a:r>
                    <a:rPr lang="en-GB" sz="2000" b="0" strike="noStrike" spc="-1">
                      <a:latin typeface="Arial"/>
                    </a:rPr>
                    <a:t>FW:</a:t>
                  </a:r>
                  <a:endParaRPr lang="en-GB" sz="2000" b="0" strike="noStrike" spc="-1">
                    <a:latin typeface="Calibri"/>
                  </a:endParaRPr>
                </a:p>
              </p:txBody>
            </p:sp>
            <p:grpSp>
              <p:nvGrpSpPr>
                <p:cNvPr id="3746" name="Group 134"/>
                <p:cNvGrpSpPr/>
                <p:nvPr/>
              </p:nvGrpSpPr>
              <p:grpSpPr>
                <a:xfrm>
                  <a:off x="5976720" y="1008360"/>
                  <a:ext cx="2592000" cy="702000"/>
                  <a:chOff x="5976720" y="1008360"/>
                  <a:chExt cx="2592000" cy="702000"/>
                </a:xfrm>
              </p:grpSpPr>
              <p:grpSp>
                <p:nvGrpSpPr>
                  <p:cNvPr id="3747" name="Group 135"/>
                  <p:cNvGrpSpPr/>
                  <p:nvPr/>
                </p:nvGrpSpPr>
                <p:grpSpPr>
                  <a:xfrm>
                    <a:off x="5976720" y="1008360"/>
                    <a:ext cx="1097640" cy="702000"/>
                    <a:chOff x="5976720" y="1008360"/>
                    <a:chExt cx="1097640" cy="702000"/>
                  </a:xfrm>
                </p:grpSpPr>
                <p:sp>
                  <p:nvSpPr>
                    <p:cNvPr id="3748" name="Freeform 136"/>
                    <p:cNvSpPr/>
                    <p:nvPr/>
                  </p:nvSpPr>
                  <p:spPr>
                    <a:xfrm>
                      <a:off x="5977080" y="1234440"/>
                      <a:ext cx="1097640" cy="4766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049" h="1324">
                          <a:moveTo>
                            <a:pt x="0" y="40"/>
                          </a:moveTo>
                          <a:cubicBezTo>
                            <a:pt x="0" y="40"/>
                            <a:pt x="9" y="576"/>
                            <a:pt x="9" y="868"/>
                          </a:cubicBezTo>
                          <a:cubicBezTo>
                            <a:pt x="79" y="933"/>
                            <a:pt x="158" y="1022"/>
                            <a:pt x="239" y="1068"/>
                          </a:cubicBezTo>
                          <a:cubicBezTo>
                            <a:pt x="353" y="1133"/>
                            <a:pt x="427" y="1173"/>
                            <a:pt x="553" y="1203"/>
                          </a:cubicBezTo>
                          <a:cubicBezTo>
                            <a:pt x="657" y="1229"/>
                            <a:pt x="798" y="1265"/>
                            <a:pt x="905" y="1282"/>
                          </a:cubicBezTo>
                          <a:cubicBezTo>
                            <a:pt x="1021" y="1297"/>
                            <a:pt x="1135" y="1308"/>
                            <a:pt x="1251" y="1315"/>
                          </a:cubicBezTo>
                          <a:cubicBezTo>
                            <a:pt x="1375" y="1323"/>
                            <a:pt x="1491" y="1322"/>
                            <a:pt x="1623" y="1322"/>
                          </a:cubicBezTo>
                          <a:cubicBezTo>
                            <a:pt x="1753" y="1320"/>
                            <a:pt x="1897" y="1323"/>
                            <a:pt x="2033" y="1308"/>
                          </a:cubicBezTo>
                          <a:cubicBezTo>
                            <a:pt x="2139" y="1300"/>
                            <a:pt x="2251" y="1263"/>
                            <a:pt x="2356" y="1240"/>
                          </a:cubicBezTo>
                          <a:cubicBezTo>
                            <a:pt x="2453" y="1219"/>
                            <a:pt x="2549" y="1174"/>
                            <a:pt x="2644" y="1141"/>
                          </a:cubicBezTo>
                          <a:cubicBezTo>
                            <a:pt x="2725" y="1114"/>
                            <a:pt x="2784" y="1080"/>
                            <a:pt x="2857" y="1032"/>
                          </a:cubicBezTo>
                          <a:cubicBezTo>
                            <a:pt x="2913" y="996"/>
                            <a:pt x="2939" y="966"/>
                            <a:pt x="2982" y="914"/>
                          </a:cubicBezTo>
                          <a:cubicBezTo>
                            <a:pt x="2993" y="900"/>
                            <a:pt x="3037" y="795"/>
                            <a:pt x="3048" y="779"/>
                          </a:cubicBezTo>
                          <a:cubicBezTo>
                            <a:pt x="3045" y="482"/>
                            <a:pt x="3047" y="0"/>
                            <a:pt x="3047" y="0"/>
                          </a:cubicBezTo>
                          <a:lnTo>
                            <a:pt x="2998" y="189"/>
                          </a:lnTo>
                          <a:lnTo>
                            <a:pt x="2883" y="262"/>
                          </a:lnTo>
                          <a:lnTo>
                            <a:pt x="2669" y="361"/>
                          </a:lnTo>
                          <a:lnTo>
                            <a:pt x="2355" y="429"/>
                          </a:lnTo>
                          <a:lnTo>
                            <a:pt x="2017" y="480"/>
                          </a:lnTo>
                          <a:lnTo>
                            <a:pt x="1712" y="497"/>
                          </a:lnTo>
                          <a:lnTo>
                            <a:pt x="1391" y="503"/>
                          </a:lnTo>
                          <a:lnTo>
                            <a:pt x="1194" y="492"/>
                          </a:lnTo>
                          <a:lnTo>
                            <a:pt x="987" y="480"/>
                          </a:lnTo>
                          <a:lnTo>
                            <a:pt x="717" y="445"/>
                          </a:lnTo>
                          <a:lnTo>
                            <a:pt x="427" y="377"/>
                          </a:lnTo>
                          <a:lnTo>
                            <a:pt x="215" y="303"/>
                          </a:lnTo>
                          <a:lnTo>
                            <a:pt x="82" y="218"/>
                          </a:lnTo>
                          <a:lnTo>
                            <a:pt x="0" y="40"/>
                          </a:lnTo>
                        </a:path>
                      </a:pathLst>
                    </a:custGeom>
                    <a:solidFill>
                      <a:srgbClr val="CAC5EA"/>
                    </a:solidFill>
                    <a:ln>
                      <a:noFill/>
                    </a:ln>
                  </p:spPr>
                </p:sp>
                <p:sp>
                  <p:nvSpPr>
                    <p:cNvPr id="3749" name="CustomShape 137"/>
                    <p:cNvSpPr/>
                    <p:nvPr/>
                  </p:nvSpPr>
                  <p:spPr>
                    <a:xfrm>
                      <a:off x="5976720" y="1008360"/>
                      <a:ext cx="1097640" cy="464400"/>
                    </a:xfrm>
                    <a:prstGeom prst="ellipse">
                      <a:avLst/>
                    </a:prstGeom>
                    <a:solidFill>
                      <a:srgbClr val="CAC5EA"/>
                    </a:solidFill>
                    <a:ln>
                      <a:noFill/>
                    </a:ln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minor"/>
                  </p:style>
                </p:sp>
              </p:grpSp>
              <p:sp>
                <p:nvSpPr>
                  <p:cNvPr id="3750" name="CustomShape 138"/>
                  <p:cNvSpPr/>
                  <p:nvPr/>
                </p:nvSpPr>
                <p:spPr>
                  <a:xfrm>
                    <a:off x="6105240" y="1052280"/>
                    <a:ext cx="848880" cy="3567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729FC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751" name="CustomShape 139"/>
                  <p:cNvSpPr/>
                  <p:nvPr/>
                </p:nvSpPr>
                <p:spPr>
                  <a:xfrm>
                    <a:off x="7690320" y="1052280"/>
                    <a:ext cx="878400" cy="356760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D4D0AF"/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/>
                </p:style>
              </p:sp>
              <p:sp>
                <p:nvSpPr>
                  <p:cNvPr id="3752" name="Freeform 140"/>
                  <p:cNvSpPr/>
                  <p:nvPr/>
                </p:nvSpPr>
                <p:spPr>
                  <a:xfrm>
                    <a:off x="6850800" y="1049040"/>
                    <a:ext cx="810360" cy="277200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251" h="770">
                        <a:moveTo>
                          <a:pt x="0" y="613"/>
                        </a:moveTo>
                        <a:lnTo>
                          <a:pt x="762" y="306"/>
                        </a:lnTo>
                        <a:cubicBezTo>
                          <a:pt x="1704" y="0"/>
                          <a:pt x="1358" y="700"/>
                          <a:pt x="1625" y="737"/>
                        </a:cubicBezTo>
                        <a:cubicBezTo>
                          <a:pt x="1839" y="769"/>
                          <a:pt x="2250" y="557"/>
                          <a:pt x="2250" y="557"/>
                        </a:cubicBezTo>
                      </a:path>
                    </a:pathLst>
                  </a:custGeom>
                  <a:ln w="36000">
                    <a:solidFill>
                      <a:srgbClr val="FF3333"/>
                    </a:solidFill>
                    <a:round/>
                    <a:tailEnd type="triangle" w="med" len="med"/>
                  </a:ln>
                </p:spPr>
              </p:sp>
              <p:grpSp>
                <p:nvGrpSpPr>
                  <p:cNvPr id="3753" name="Group 141"/>
                  <p:cNvGrpSpPr/>
                  <p:nvPr/>
                </p:nvGrpSpPr>
                <p:grpSpPr>
                  <a:xfrm>
                    <a:off x="6215760" y="1161720"/>
                    <a:ext cx="488880" cy="217080"/>
                    <a:chOff x="6215760" y="1161720"/>
                    <a:chExt cx="488880" cy="217080"/>
                  </a:xfrm>
                </p:grpSpPr>
                <p:sp>
                  <p:nvSpPr>
                    <p:cNvPr id="3754" name="Freeform 142"/>
                    <p:cNvSpPr/>
                    <p:nvPr/>
                  </p:nvSpPr>
                  <p:spPr>
                    <a:xfrm>
                      <a:off x="6215760" y="1161720"/>
                      <a:ext cx="48924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59" h="604">
                          <a:moveTo>
                            <a:pt x="678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358" y="0"/>
                          </a:lnTo>
                          <a:lnTo>
                            <a:pt x="1358" y="603"/>
                          </a:lnTo>
                          <a:lnTo>
                            <a:pt x="678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3755" name="Freeform 143"/>
                    <p:cNvSpPr/>
                    <p:nvPr/>
                  </p:nvSpPr>
                  <p:spPr>
                    <a:xfrm>
                      <a:off x="6260760" y="116172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56" name="Freeform 144"/>
                    <p:cNvSpPr/>
                    <p:nvPr/>
                  </p:nvSpPr>
                  <p:spPr>
                    <a:xfrm>
                      <a:off x="6234840" y="121248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57" name="Freeform 145"/>
                    <p:cNvSpPr/>
                    <p:nvPr/>
                  </p:nvSpPr>
                  <p:spPr>
                    <a:xfrm>
                      <a:off x="6394680" y="133632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58" name="Freeform 146"/>
                    <p:cNvSpPr/>
                    <p:nvPr/>
                  </p:nvSpPr>
                  <p:spPr>
                    <a:xfrm>
                      <a:off x="6572160" y="116172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59" name="Freeform 147"/>
                    <p:cNvSpPr/>
                    <p:nvPr/>
                  </p:nvSpPr>
                  <p:spPr>
                    <a:xfrm>
                      <a:off x="6530760" y="121248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3760" name="Group 148"/>
                  <p:cNvGrpSpPr/>
                  <p:nvPr/>
                </p:nvGrpSpPr>
                <p:grpSpPr>
                  <a:xfrm>
                    <a:off x="7803360" y="1161360"/>
                    <a:ext cx="592200" cy="217080"/>
                    <a:chOff x="7803360" y="1161360"/>
                    <a:chExt cx="592200" cy="217080"/>
                  </a:xfrm>
                </p:grpSpPr>
                <p:sp>
                  <p:nvSpPr>
                    <p:cNvPr id="3761" name="Freeform 149"/>
                    <p:cNvSpPr/>
                    <p:nvPr/>
                  </p:nvSpPr>
                  <p:spPr>
                    <a:xfrm>
                      <a:off x="7803360" y="1161360"/>
                      <a:ext cx="592560" cy="2174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646" h="604">
                          <a:moveTo>
                            <a:pt x="823" y="603"/>
                          </a:moveTo>
                          <a:lnTo>
                            <a:pt x="0" y="603"/>
                          </a:lnTo>
                          <a:lnTo>
                            <a:pt x="0" y="0"/>
                          </a:lnTo>
                          <a:lnTo>
                            <a:pt x="1645" y="0"/>
                          </a:lnTo>
                          <a:lnTo>
                            <a:pt x="1645" y="603"/>
                          </a:lnTo>
                          <a:lnTo>
                            <a:pt x="823" y="603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3762" name="Freeform 150"/>
                    <p:cNvSpPr/>
                    <p:nvPr/>
                  </p:nvSpPr>
                  <p:spPr>
                    <a:xfrm>
                      <a:off x="7848360" y="116136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63" name="Freeform 151"/>
                    <p:cNvSpPr/>
                    <p:nvPr/>
                  </p:nvSpPr>
                  <p:spPr>
                    <a:xfrm>
                      <a:off x="7822440" y="1212120"/>
                      <a:ext cx="13572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77" h="393">
                          <a:moveTo>
                            <a:pt x="376" y="0"/>
                          </a:moveTo>
                          <a:lnTo>
                            <a:pt x="326" y="0"/>
                          </a:lnTo>
                          <a:lnTo>
                            <a:pt x="290" y="171"/>
                          </a:lnTo>
                          <a:lnTo>
                            <a:pt x="98" y="171"/>
                          </a:lnTo>
                          <a:lnTo>
                            <a:pt x="134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50" y="392"/>
                          </a:lnTo>
                          <a:lnTo>
                            <a:pt x="90" y="205"/>
                          </a:lnTo>
                          <a:lnTo>
                            <a:pt x="282" y="205"/>
                          </a:lnTo>
                          <a:lnTo>
                            <a:pt x="243" y="392"/>
                          </a:lnTo>
                          <a:lnTo>
                            <a:pt x="293" y="392"/>
                          </a:lnTo>
                          <a:lnTo>
                            <a:pt x="376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64" name="Freeform 152"/>
                    <p:cNvSpPr/>
                    <p:nvPr/>
                  </p:nvSpPr>
                  <p:spPr>
                    <a:xfrm>
                      <a:off x="7969680" y="118944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65" name="Freeform 153"/>
                    <p:cNvSpPr/>
                    <p:nvPr/>
                  </p:nvSpPr>
                  <p:spPr>
                    <a:xfrm>
                      <a:off x="8039520" y="133596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66" name="Freeform 154"/>
                    <p:cNvSpPr/>
                    <p:nvPr/>
                  </p:nvSpPr>
                  <p:spPr>
                    <a:xfrm>
                      <a:off x="8216280" y="1161360"/>
                      <a:ext cx="70560" cy="349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96" h="97">
                          <a:moveTo>
                            <a:pt x="115" y="0"/>
                          </a:moveTo>
                          <a:lnTo>
                            <a:pt x="80" y="0"/>
                          </a:lnTo>
                          <a:lnTo>
                            <a:pt x="0" y="96"/>
                          </a:lnTo>
                          <a:lnTo>
                            <a:pt x="35" y="96"/>
                          </a:lnTo>
                          <a:lnTo>
                            <a:pt x="98" y="26"/>
                          </a:lnTo>
                          <a:lnTo>
                            <a:pt x="162" y="96"/>
                          </a:lnTo>
                          <a:lnTo>
                            <a:pt x="195" y="96"/>
                          </a:lnTo>
                          <a:lnTo>
                            <a:pt x="115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67" name="Freeform 155"/>
                    <p:cNvSpPr/>
                    <p:nvPr/>
                  </p:nvSpPr>
                  <p:spPr>
                    <a:xfrm>
                      <a:off x="8174880" y="1212120"/>
                      <a:ext cx="167400" cy="141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65" h="393">
                          <a:moveTo>
                            <a:pt x="464" y="0"/>
                          </a:moveTo>
                          <a:lnTo>
                            <a:pt x="398" y="0"/>
                          </a:lnTo>
                          <a:lnTo>
                            <a:pt x="285" y="194"/>
                          </a:lnTo>
                          <a:cubicBezTo>
                            <a:pt x="243" y="262"/>
                            <a:pt x="210" y="320"/>
                            <a:pt x="202" y="339"/>
                          </a:cubicBezTo>
                          <a:cubicBezTo>
                            <a:pt x="198" y="302"/>
                            <a:pt x="189" y="245"/>
                            <a:pt x="182" y="205"/>
                          </a:cubicBezTo>
                          <a:lnTo>
                            <a:pt x="147" y="0"/>
                          </a:lnTo>
                          <a:lnTo>
                            <a:pt x="83" y="0"/>
                          </a:lnTo>
                          <a:lnTo>
                            <a:pt x="0" y="392"/>
                          </a:lnTo>
                          <a:lnTo>
                            <a:pt x="45" y="392"/>
                          </a:lnTo>
                          <a:lnTo>
                            <a:pt x="118" y="42"/>
                          </a:lnTo>
                          <a:cubicBezTo>
                            <a:pt x="120" y="78"/>
                            <a:pt x="131" y="141"/>
                            <a:pt x="138" y="181"/>
                          </a:cubicBezTo>
                          <a:lnTo>
                            <a:pt x="171" y="379"/>
                          </a:lnTo>
                          <a:lnTo>
                            <a:pt x="213" y="379"/>
                          </a:lnTo>
                          <a:lnTo>
                            <a:pt x="325" y="190"/>
                          </a:lnTo>
                          <a:cubicBezTo>
                            <a:pt x="373" y="110"/>
                            <a:pt x="374" y="107"/>
                            <a:pt x="392" y="77"/>
                          </a:cubicBezTo>
                          <a:lnTo>
                            <a:pt x="411" y="42"/>
                          </a:lnTo>
                          <a:lnTo>
                            <a:pt x="336" y="392"/>
                          </a:lnTo>
                          <a:lnTo>
                            <a:pt x="381" y="392"/>
                          </a:lnTo>
                          <a:lnTo>
                            <a:pt x="46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68" name="Freeform 156"/>
                    <p:cNvSpPr/>
                    <p:nvPr/>
                  </p:nvSpPr>
                  <p:spPr>
                    <a:xfrm>
                      <a:off x="8355240" y="1189440"/>
                      <a:ext cx="36720" cy="741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2" h="206">
                          <a:moveTo>
                            <a:pt x="96" y="35"/>
                          </a:moveTo>
                          <a:cubicBezTo>
                            <a:pt x="99" y="27"/>
                            <a:pt x="101" y="24"/>
                            <a:pt x="101" y="22"/>
                          </a:cubicBezTo>
                          <a:cubicBezTo>
                            <a:pt x="101" y="10"/>
                            <a:pt x="90" y="0"/>
                            <a:pt x="77" y="0"/>
                          </a:cubicBezTo>
                          <a:cubicBezTo>
                            <a:pt x="61" y="0"/>
                            <a:pt x="56" y="13"/>
                            <a:pt x="54" y="19"/>
                          </a:cubicBezTo>
                          <a:lnTo>
                            <a:pt x="2" y="190"/>
                          </a:lnTo>
                          <a:cubicBezTo>
                            <a:pt x="2" y="192"/>
                            <a:pt x="0" y="197"/>
                            <a:pt x="0" y="197"/>
                          </a:cubicBezTo>
                          <a:cubicBezTo>
                            <a:pt x="0" y="202"/>
                            <a:pt x="13" y="205"/>
                            <a:pt x="16" y="205"/>
                          </a:cubicBezTo>
                          <a:cubicBezTo>
                            <a:pt x="18" y="205"/>
                            <a:pt x="19" y="205"/>
                            <a:pt x="21" y="198"/>
                          </a:cubicBezTo>
                          <a:lnTo>
                            <a:pt x="96" y="35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3769" name="Group 157"/>
                  <p:cNvGrpSpPr/>
                  <p:nvPr/>
                </p:nvGrpSpPr>
                <p:grpSpPr>
                  <a:xfrm>
                    <a:off x="6230520" y="1497960"/>
                    <a:ext cx="473040" cy="182520"/>
                    <a:chOff x="6230520" y="1497960"/>
                    <a:chExt cx="473040" cy="182520"/>
                  </a:xfrm>
                </p:grpSpPr>
                <p:sp>
                  <p:nvSpPr>
                    <p:cNvPr id="3770" name="Freeform 158"/>
                    <p:cNvSpPr/>
                    <p:nvPr/>
                  </p:nvSpPr>
                  <p:spPr>
                    <a:xfrm>
                      <a:off x="6230520" y="1500120"/>
                      <a:ext cx="473400" cy="1807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15" h="502">
                          <a:moveTo>
                            <a:pt x="658" y="501"/>
                          </a:moveTo>
                          <a:lnTo>
                            <a:pt x="0" y="501"/>
                          </a:lnTo>
                          <a:lnTo>
                            <a:pt x="0" y="0"/>
                          </a:lnTo>
                          <a:lnTo>
                            <a:pt x="1314" y="0"/>
                          </a:lnTo>
                          <a:lnTo>
                            <a:pt x="1314" y="501"/>
                          </a:lnTo>
                          <a:lnTo>
                            <a:pt x="658" y="501"/>
                          </a:lnTo>
                        </a:path>
                      </a:pathLst>
                    </a:custGeom>
                    <a:noFill/>
                    <a:ln w="12600">
                      <a:noFill/>
                    </a:ln>
                  </p:spPr>
                </p:sp>
                <p:sp>
                  <p:nvSpPr>
                    <p:cNvPr id="3771" name="Freeform 159"/>
                    <p:cNvSpPr/>
                    <p:nvPr/>
                  </p:nvSpPr>
                  <p:spPr>
                    <a:xfrm>
                      <a:off x="6237000" y="1497960"/>
                      <a:ext cx="111600" cy="182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8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2"/>
                          </a:lnTo>
                          <a:cubicBezTo>
                            <a:pt x="0" y="504"/>
                            <a:pt x="2" y="507"/>
                            <a:pt x="6" y="507"/>
                          </a:cubicBezTo>
                          <a:cubicBezTo>
                            <a:pt x="11" y="507"/>
                            <a:pt x="13" y="507"/>
                            <a:pt x="14" y="505"/>
                          </a:cubicBezTo>
                          <a:lnTo>
                            <a:pt x="53" y="349"/>
                          </a:lnTo>
                          <a:cubicBezTo>
                            <a:pt x="64" y="382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7"/>
                            <a:pt x="285" y="256"/>
                          </a:cubicBezTo>
                          <a:cubicBezTo>
                            <a:pt x="285" y="214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4"/>
                            <a:pt x="194" y="174"/>
                            <a:pt x="179" y="174"/>
                          </a:cubicBezTo>
                          <a:cubicBezTo>
                            <a:pt x="171" y="174"/>
                            <a:pt x="160" y="176"/>
                            <a:pt x="154" y="173"/>
                          </a:cubicBezTo>
                          <a:cubicBezTo>
                            <a:pt x="155" y="166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8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8"/>
                            <a:pt x="64" y="318"/>
                          </a:cubicBezTo>
                          <a:cubicBezTo>
                            <a:pt x="64" y="313"/>
                            <a:pt x="64" y="304"/>
                            <a:pt x="67" y="294"/>
                          </a:cubicBezTo>
                          <a:lnTo>
                            <a:pt x="102" y="150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72" name="Freeform 160"/>
                    <p:cNvSpPr/>
                    <p:nvPr/>
                  </p:nvSpPr>
                  <p:spPr>
                    <a:xfrm>
                      <a:off x="6375240" y="1623960"/>
                      <a:ext cx="17640" cy="428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49" h="119">
                          <a:moveTo>
                            <a:pt x="48" y="46"/>
                          </a:moveTo>
                          <a:lnTo>
                            <a:pt x="48" y="0"/>
                          </a:lnTo>
                          <a:lnTo>
                            <a:pt x="0" y="0"/>
                          </a:lnTo>
                          <a:lnTo>
                            <a:pt x="0" y="48"/>
                          </a:lnTo>
                          <a:lnTo>
                            <a:pt x="14" y="48"/>
                          </a:lnTo>
                          <a:lnTo>
                            <a:pt x="0" y="118"/>
                          </a:lnTo>
                          <a:lnTo>
                            <a:pt x="24" y="118"/>
                          </a:lnTo>
                          <a:lnTo>
                            <a:pt x="48" y="46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73" name="Freeform 161"/>
                    <p:cNvSpPr/>
                    <p:nvPr/>
                  </p:nvSpPr>
                  <p:spPr>
                    <a:xfrm>
                      <a:off x="6451920" y="1497960"/>
                      <a:ext cx="111600" cy="1828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10" h="508">
                          <a:moveTo>
                            <a:pt x="309" y="77"/>
                          </a:moveTo>
                          <a:cubicBezTo>
                            <a:pt x="309" y="35"/>
                            <a:pt x="277" y="0"/>
                            <a:pt x="232" y="0"/>
                          </a:cubicBezTo>
                          <a:cubicBezTo>
                            <a:pt x="198" y="0"/>
                            <a:pt x="182" y="10"/>
                            <a:pt x="163" y="24"/>
                          </a:cubicBezTo>
                          <a:cubicBezTo>
                            <a:pt x="131" y="46"/>
                            <a:pt x="101" y="101"/>
                            <a:pt x="90" y="144"/>
                          </a:cubicBezTo>
                          <a:lnTo>
                            <a:pt x="0" y="502"/>
                          </a:lnTo>
                          <a:cubicBezTo>
                            <a:pt x="0" y="504"/>
                            <a:pt x="2" y="507"/>
                            <a:pt x="6" y="507"/>
                          </a:cubicBezTo>
                          <a:cubicBezTo>
                            <a:pt x="11" y="507"/>
                            <a:pt x="13" y="507"/>
                            <a:pt x="14" y="505"/>
                          </a:cubicBezTo>
                          <a:lnTo>
                            <a:pt x="53" y="349"/>
                          </a:lnTo>
                          <a:cubicBezTo>
                            <a:pt x="64" y="382"/>
                            <a:pt x="90" y="403"/>
                            <a:pt x="130" y="403"/>
                          </a:cubicBezTo>
                          <a:cubicBezTo>
                            <a:pt x="171" y="403"/>
                            <a:pt x="214" y="384"/>
                            <a:pt x="238" y="360"/>
                          </a:cubicBezTo>
                          <a:cubicBezTo>
                            <a:pt x="266" y="333"/>
                            <a:pt x="285" y="297"/>
                            <a:pt x="285" y="256"/>
                          </a:cubicBezTo>
                          <a:cubicBezTo>
                            <a:pt x="285" y="214"/>
                            <a:pt x="264" y="186"/>
                            <a:pt x="243" y="171"/>
                          </a:cubicBezTo>
                          <a:cubicBezTo>
                            <a:pt x="275" y="154"/>
                            <a:pt x="309" y="118"/>
                            <a:pt x="309" y="77"/>
                          </a:cubicBezTo>
                          <a:moveTo>
                            <a:pt x="206" y="171"/>
                          </a:moveTo>
                          <a:cubicBezTo>
                            <a:pt x="198" y="174"/>
                            <a:pt x="194" y="174"/>
                            <a:pt x="179" y="174"/>
                          </a:cubicBezTo>
                          <a:cubicBezTo>
                            <a:pt x="171" y="174"/>
                            <a:pt x="160" y="176"/>
                            <a:pt x="154" y="173"/>
                          </a:cubicBezTo>
                          <a:cubicBezTo>
                            <a:pt x="155" y="166"/>
                            <a:pt x="176" y="168"/>
                            <a:pt x="182" y="168"/>
                          </a:cubicBezTo>
                          <a:cubicBezTo>
                            <a:pt x="194" y="168"/>
                            <a:pt x="198" y="168"/>
                            <a:pt x="206" y="171"/>
                          </a:cubicBezTo>
                          <a:moveTo>
                            <a:pt x="277" y="64"/>
                          </a:moveTo>
                          <a:cubicBezTo>
                            <a:pt x="277" y="104"/>
                            <a:pt x="254" y="144"/>
                            <a:pt x="226" y="162"/>
                          </a:cubicBezTo>
                          <a:cubicBezTo>
                            <a:pt x="210" y="157"/>
                            <a:pt x="198" y="155"/>
                            <a:pt x="182" y="155"/>
                          </a:cubicBezTo>
                          <a:cubicBezTo>
                            <a:pt x="170" y="155"/>
                            <a:pt x="139" y="155"/>
                            <a:pt x="139" y="173"/>
                          </a:cubicBezTo>
                          <a:cubicBezTo>
                            <a:pt x="138" y="189"/>
                            <a:pt x="168" y="187"/>
                            <a:pt x="178" y="187"/>
                          </a:cubicBezTo>
                          <a:cubicBezTo>
                            <a:pt x="198" y="187"/>
                            <a:pt x="206" y="187"/>
                            <a:pt x="224" y="179"/>
                          </a:cubicBezTo>
                          <a:cubicBezTo>
                            <a:pt x="245" y="200"/>
                            <a:pt x="248" y="218"/>
                            <a:pt x="248" y="243"/>
                          </a:cubicBezTo>
                          <a:cubicBezTo>
                            <a:pt x="250" y="277"/>
                            <a:pt x="237" y="318"/>
                            <a:pt x="221" y="341"/>
                          </a:cubicBezTo>
                          <a:cubicBezTo>
                            <a:pt x="198" y="371"/>
                            <a:pt x="160" y="392"/>
                            <a:pt x="128" y="392"/>
                          </a:cubicBezTo>
                          <a:cubicBezTo>
                            <a:pt x="85" y="392"/>
                            <a:pt x="64" y="358"/>
                            <a:pt x="64" y="318"/>
                          </a:cubicBezTo>
                          <a:cubicBezTo>
                            <a:pt x="64" y="313"/>
                            <a:pt x="64" y="304"/>
                            <a:pt x="67" y="294"/>
                          </a:cubicBezTo>
                          <a:lnTo>
                            <a:pt x="102" y="150"/>
                          </a:lnTo>
                          <a:cubicBezTo>
                            <a:pt x="115" y="102"/>
                            <a:pt x="157" y="13"/>
                            <a:pt x="224" y="13"/>
                          </a:cubicBezTo>
                          <a:cubicBezTo>
                            <a:pt x="256" y="13"/>
                            <a:pt x="277" y="30"/>
                            <a:pt x="277" y="64"/>
                          </a:cubicBez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74" name="Freeform 162"/>
                    <p:cNvSpPr/>
                    <p:nvPr/>
                  </p:nvSpPr>
                  <p:spPr>
                    <a:xfrm>
                      <a:off x="6575040" y="1572840"/>
                      <a:ext cx="123840" cy="9936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44" h="276">
                          <a:moveTo>
                            <a:pt x="343" y="0"/>
                          </a:moveTo>
                          <a:lnTo>
                            <a:pt x="293" y="0"/>
                          </a:lnTo>
                          <a:lnTo>
                            <a:pt x="206" y="141"/>
                          </a:lnTo>
                          <a:cubicBezTo>
                            <a:pt x="181" y="181"/>
                            <a:pt x="157" y="221"/>
                            <a:pt x="150" y="235"/>
                          </a:cubicBezTo>
                          <a:cubicBezTo>
                            <a:pt x="149" y="232"/>
                            <a:pt x="149" y="218"/>
                            <a:pt x="134" y="146"/>
                          </a:cubicBezTo>
                          <a:lnTo>
                            <a:pt x="107" y="0"/>
                          </a:lnTo>
                          <a:lnTo>
                            <a:pt x="59" y="0"/>
                          </a:lnTo>
                          <a:lnTo>
                            <a:pt x="0" y="275"/>
                          </a:lnTo>
                          <a:lnTo>
                            <a:pt x="34" y="275"/>
                          </a:lnTo>
                          <a:lnTo>
                            <a:pt x="85" y="32"/>
                          </a:lnTo>
                          <a:cubicBezTo>
                            <a:pt x="86" y="50"/>
                            <a:pt x="96" y="99"/>
                            <a:pt x="99" y="122"/>
                          </a:cubicBezTo>
                          <a:lnTo>
                            <a:pt x="128" y="267"/>
                          </a:lnTo>
                          <a:lnTo>
                            <a:pt x="158" y="267"/>
                          </a:lnTo>
                          <a:lnTo>
                            <a:pt x="246" y="123"/>
                          </a:lnTo>
                          <a:cubicBezTo>
                            <a:pt x="264" y="96"/>
                            <a:pt x="294" y="46"/>
                            <a:pt x="301" y="32"/>
                          </a:cubicBezTo>
                          <a:lnTo>
                            <a:pt x="250" y="275"/>
                          </a:lnTo>
                          <a:lnTo>
                            <a:pt x="283" y="275"/>
                          </a:lnTo>
                          <a:lnTo>
                            <a:pt x="343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 w="12600">
                      <a:noFill/>
                    </a:ln>
                  </p:spPr>
                </p:sp>
              </p:grpSp>
              <p:grpSp>
                <p:nvGrpSpPr>
                  <p:cNvPr id="3775" name="Group 163"/>
                  <p:cNvGrpSpPr/>
                  <p:nvPr/>
                </p:nvGrpSpPr>
                <p:grpSpPr>
                  <a:xfrm>
                    <a:off x="7126920" y="1354320"/>
                    <a:ext cx="366120" cy="158040"/>
                    <a:chOff x="7126920" y="1354320"/>
                    <a:chExt cx="366120" cy="158040"/>
                  </a:xfrm>
                </p:grpSpPr>
                <p:sp>
                  <p:nvSpPr>
                    <p:cNvPr id="3776" name="Freeform 164"/>
                    <p:cNvSpPr/>
                    <p:nvPr/>
                  </p:nvSpPr>
                  <p:spPr>
                    <a:xfrm>
                      <a:off x="7126920" y="1354320"/>
                      <a:ext cx="366480" cy="15840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018" h="440">
                          <a:moveTo>
                            <a:pt x="509" y="439"/>
                          </a:moveTo>
                          <a:lnTo>
                            <a:pt x="0" y="439"/>
                          </a:lnTo>
                          <a:lnTo>
                            <a:pt x="0" y="0"/>
                          </a:lnTo>
                          <a:lnTo>
                            <a:pt x="1017" y="0"/>
                          </a:lnTo>
                          <a:lnTo>
                            <a:pt x="1017" y="439"/>
                          </a:lnTo>
                          <a:lnTo>
                            <a:pt x="509" y="439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 w="12600">
                      <a:noFill/>
                    </a:ln>
                  </p:spPr>
                </p:sp>
                <p:sp>
                  <p:nvSpPr>
                    <p:cNvPr id="3777" name="Freeform 165"/>
                    <p:cNvSpPr/>
                    <p:nvPr/>
                  </p:nvSpPr>
                  <p:spPr>
                    <a:xfrm>
                      <a:off x="7136280" y="1360440"/>
                      <a:ext cx="108720" cy="12348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302" h="343">
                          <a:moveTo>
                            <a:pt x="44" y="0"/>
                          </a:moveTo>
                          <a:lnTo>
                            <a:pt x="5" y="210"/>
                          </a:lnTo>
                          <a:cubicBezTo>
                            <a:pt x="3" y="216"/>
                            <a:pt x="1" y="224"/>
                            <a:pt x="1" y="231"/>
                          </a:cubicBezTo>
                          <a:cubicBezTo>
                            <a:pt x="0" y="237"/>
                            <a:pt x="0" y="242"/>
                            <a:pt x="0" y="248"/>
                          </a:cubicBezTo>
                          <a:cubicBezTo>
                            <a:pt x="0" y="276"/>
                            <a:pt x="9" y="300"/>
                            <a:pt x="30" y="317"/>
                          </a:cubicBezTo>
                          <a:cubicBezTo>
                            <a:pt x="48" y="334"/>
                            <a:pt x="75" y="342"/>
                            <a:pt x="109" y="342"/>
                          </a:cubicBezTo>
                          <a:cubicBezTo>
                            <a:pt x="151" y="342"/>
                            <a:pt x="186" y="331"/>
                            <a:pt x="211" y="309"/>
                          </a:cubicBezTo>
                          <a:cubicBezTo>
                            <a:pt x="234" y="288"/>
                            <a:pt x="251" y="254"/>
                            <a:pt x="260" y="210"/>
                          </a:cubicBezTo>
                          <a:lnTo>
                            <a:pt x="301" y="0"/>
                          </a:lnTo>
                          <a:lnTo>
                            <a:pt x="255" y="0"/>
                          </a:lnTo>
                          <a:lnTo>
                            <a:pt x="216" y="204"/>
                          </a:lnTo>
                          <a:cubicBezTo>
                            <a:pt x="209" y="240"/>
                            <a:pt x="198" y="266"/>
                            <a:pt x="181" y="282"/>
                          </a:cubicBezTo>
                          <a:cubicBezTo>
                            <a:pt x="165" y="297"/>
                            <a:pt x="143" y="305"/>
                            <a:pt x="115" y="305"/>
                          </a:cubicBezTo>
                          <a:cubicBezTo>
                            <a:pt x="93" y="305"/>
                            <a:pt x="75" y="300"/>
                            <a:pt x="64" y="290"/>
                          </a:cubicBezTo>
                          <a:cubicBezTo>
                            <a:pt x="52" y="278"/>
                            <a:pt x="45" y="262"/>
                            <a:pt x="45" y="242"/>
                          </a:cubicBezTo>
                          <a:cubicBezTo>
                            <a:pt x="45" y="237"/>
                            <a:pt x="47" y="232"/>
                            <a:pt x="47" y="227"/>
                          </a:cubicBezTo>
                          <a:cubicBezTo>
                            <a:pt x="48" y="220"/>
                            <a:pt x="48" y="212"/>
                            <a:pt x="51" y="204"/>
                          </a:cubicBezTo>
                          <a:lnTo>
                            <a:pt x="90" y="0"/>
                          </a:lnTo>
                          <a:lnTo>
                            <a:pt x="44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78" name="Freeform 166"/>
                    <p:cNvSpPr/>
                    <p:nvPr/>
                  </p:nvSpPr>
                  <p:spPr>
                    <a:xfrm>
                      <a:off x="7260480" y="1354680"/>
                      <a:ext cx="49680" cy="1580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8" h="439">
                          <a:moveTo>
                            <a:pt x="55" y="219"/>
                          </a:moveTo>
                          <a:cubicBezTo>
                            <a:pt x="55" y="95"/>
                            <a:pt x="86" y="35"/>
                            <a:pt x="137" y="30"/>
                          </a:cubicBezTo>
                          <a:lnTo>
                            <a:pt x="137" y="0"/>
                          </a:lnTo>
                          <a:cubicBezTo>
                            <a:pt x="52" y="4"/>
                            <a:pt x="0" y="79"/>
                            <a:pt x="0" y="219"/>
                          </a:cubicBezTo>
                          <a:cubicBezTo>
                            <a:pt x="0" y="359"/>
                            <a:pt x="52" y="434"/>
                            <a:pt x="137" y="438"/>
                          </a:cubicBezTo>
                          <a:lnTo>
                            <a:pt x="137" y="408"/>
                          </a:lnTo>
                          <a:cubicBezTo>
                            <a:pt x="86" y="402"/>
                            <a:pt x="55" y="343"/>
                            <a:pt x="55" y="219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79" name="Freeform 167"/>
                    <p:cNvSpPr/>
                    <p:nvPr/>
                  </p:nvSpPr>
                  <p:spPr>
                    <a:xfrm>
                      <a:off x="7332120" y="1390320"/>
                      <a:ext cx="90360" cy="9252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51" h="257">
                          <a:moveTo>
                            <a:pt x="64" y="35"/>
                          </a:moveTo>
                          <a:lnTo>
                            <a:pt x="117" y="35"/>
                          </a:lnTo>
                          <a:lnTo>
                            <a:pt x="99" y="132"/>
                          </a:lnTo>
                          <a:cubicBezTo>
                            <a:pt x="94" y="154"/>
                            <a:pt x="91" y="171"/>
                            <a:pt x="90" y="184"/>
                          </a:cubicBezTo>
                          <a:cubicBezTo>
                            <a:pt x="89" y="194"/>
                            <a:pt x="87" y="204"/>
                            <a:pt x="87" y="210"/>
                          </a:cubicBezTo>
                          <a:cubicBezTo>
                            <a:pt x="87" y="226"/>
                            <a:pt x="93" y="236"/>
                            <a:pt x="101" y="244"/>
                          </a:cubicBezTo>
                          <a:cubicBezTo>
                            <a:pt x="111" y="252"/>
                            <a:pt x="125" y="256"/>
                            <a:pt x="143" y="256"/>
                          </a:cubicBezTo>
                          <a:cubicBezTo>
                            <a:pt x="147" y="256"/>
                            <a:pt x="151" y="256"/>
                            <a:pt x="155" y="254"/>
                          </a:cubicBezTo>
                          <a:cubicBezTo>
                            <a:pt x="159" y="254"/>
                            <a:pt x="163" y="253"/>
                            <a:pt x="168" y="252"/>
                          </a:cubicBezTo>
                          <a:lnTo>
                            <a:pt x="175" y="220"/>
                          </a:lnTo>
                          <a:cubicBezTo>
                            <a:pt x="169" y="222"/>
                            <a:pt x="164" y="222"/>
                            <a:pt x="160" y="222"/>
                          </a:cubicBezTo>
                          <a:cubicBezTo>
                            <a:pt x="157" y="223"/>
                            <a:pt x="153" y="223"/>
                            <a:pt x="152" y="223"/>
                          </a:cubicBezTo>
                          <a:cubicBezTo>
                            <a:pt x="143" y="223"/>
                            <a:pt x="138" y="220"/>
                            <a:pt x="134" y="216"/>
                          </a:cubicBezTo>
                          <a:cubicBezTo>
                            <a:pt x="130" y="214"/>
                            <a:pt x="129" y="208"/>
                            <a:pt x="129" y="198"/>
                          </a:cubicBezTo>
                          <a:cubicBezTo>
                            <a:pt x="129" y="194"/>
                            <a:pt x="129" y="190"/>
                            <a:pt x="130" y="184"/>
                          </a:cubicBezTo>
                          <a:cubicBezTo>
                            <a:pt x="131" y="176"/>
                            <a:pt x="133" y="167"/>
                            <a:pt x="135" y="156"/>
                          </a:cubicBezTo>
                          <a:lnTo>
                            <a:pt x="159" y="35"/>
                          </a:lnTo>
                          <a:lnTo>
                            <a:pt x="242" y="35"/>
                          </a:lnTo>
                          <a:lnTo>
                            <a:pt x="250" y="0"/>
                          </a:lnTo>
                          <a:lnTo>
                            <a:pt x="75" y="0"/>
                          </a:lnTo>
                          <a:cubicBezTo>
                            <a:pt x="51" y="0"/>
                            <a:pt x="33" y="5"/>
                            <a:pt x="22" y="14"/>
                          </a:cubicBezTo>
                          <a:cubicBezTo>
                            <a:pt x="13" y="23"/>
                            <a:pt x="5" y="41"/>
                            <a:pt x="0" y="65"/>
                          </a:cubicBezTo>
                          <a:lnTo>
                            <a:pt x="37" y="65"/>
                          </a:lnTo>
                          <a:cubicBezTo>
                            <a:pt x="38" y="55"/>
                            <a:pt x="41" y="48"/>
                            <a:pt x="45" y="43"/>
                          </a:cubicBezTo>
                          <a:cubicBezTo>
                            <a:pt x="49" y="38"/>
                            <a:pt x="56" y="35"/>
                            <a:pt x="64" y="35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  <p:sp>
                  <p:nvSpPr>
                    <p:cNvPr id="3780" name="Freeform 168"/>
                    <p:cNvSpPr/>
                    <p:nvPr/>
                  </p:nvSpPr>
                  <p:spPr>
                    <a:xfrm>
                      <a:off x="7435080" y="1354680"/>
                      <a:ext cx="49680" cy="158040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138" h="439">
                          <a:moveTo>
                            <a:pt x="82" y="219"/>
                          </a:moveTo>
                          <a:cubicBezTo>
                            <a:pt x="82" y="343"/>
                            <a:pt x="51" y="402"/>
                            <a:pt x="0" y="408"/>
                          </a:cubicBezTo>
                          <a:lnTo>
                            <a:pt x="0" y="438"/>
                          </a:lnTo>
                          <a:cubicBezTo>
                            <a:pt x="85" y="434"/>
                            <a:pt x="137" y="359"/>
                            <a:pt x="137" y="219"/>
                          </a:cubicBezTo>
                          <a:cubicBezTo>
                            <a:pt x="137" y="79"/>
                            <a:pt x="85" y="4"/>
                            <a:pt x="0" y="0"/>
                          </a:cubicBezTo>
                          <a:lnTo>
                            <a:pt x="0" y="30"/>
                          </a:lnTo>
                          <a:cubicBezTo>
                            <a:pt x="51" y="35"/>
                            <a:pt x="82" y="95"/>
                            <a:pt x="82" y="219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600">
                      <a:noFill/>
                    </a:ln>
                  </p:spPr>
                </p:sp>
              </p:grpSp>
            </p:grpSp>
          </p:grpSp>
        </p:grpSp>
        <p:sp>
          <p:nvSpPr>
            <p:cNvPr id="3781" name="TextShape 169"/>
            <p:cNvSpPr txBox="1"/>
            <p:nvPr/>
          </p:nvSpPr>
          <p:spPr>
            <a:xfrm>
              <a:off x="5006121" y="877146"/>
              <a:ext cx="573736" cy="15682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5000" rIns="90000" bIns="45000">
              <a:spAutoFit/>
            </a:bodyPr>
            <a:lstStyle/>
            <a:p>
              <a:r>
                <a:rPr lang="en-GB" sz="9600" b="0" strike="noStrike" spc="-1" dirty="0">
                  <a:latin typeface="Constantia"/>
                  <a:cs typeface="Constantia"/>
                </a:rPr>
                <a:t>{</a:t>
              </a:r>
            </a:p>
          </p:txBody>
        </p:sp>
      </p:grpSp>
      <p:sp>
        <p:nvSpPr>
          <p:cNvPr id="3782" name="CustomShape 170"/>
          <p:cNvSpPr/>
          <p:nvPr/>
        </p:nvSpPr>
        <p:spPr>
          <a:xfrm>
            <a:off x="5724360" y="2553513"/>
            <a:ext cx="1838160" cy="468000"/>
          </a:xfrm>
          <a:prstGeom prst="rect">
            <a:avLst/>
          </a:prstGeom>
          <a:solidFill>
            <a:srgbClr val="FF9900">
              <a:alpha val="7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marL="36000" algn="ctr"/>
            <a:r>
              <a:rPr lang="en-GB" sz="2000" b="0" strike="noStrike" spc="-1">
                <a:latin typeface="Calibri"/>
              </a:rPr>
              <a:t>Generalised TCR</a:t>
            </a:r>
          </a:p>
        </p:txBody>
      </p:sp>
      <p:sp>
        <p:nvSpPr>
          <p:cNvPr id="3783" name="CustomShape 171"/>
          <p:cNvSpPr/>
          <p:nvPr/>
        </p:nvSpPr>
        <p:spPr>
          <a:xfrm>
            <a:off x="1728360" y="2553513"/>
            <a:ext cx="1692000" cy="468000"/>
          </a:xfrm>
          <a:prstGeom prst="rect">
            <a:avLst/>
          </a:prstGeom>
          <a:solidFill>
            <a:srgbClr val="03809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marL="36000" algn="ctr"/>
            <a:r>
              <a:rPr lang="en-GB" sz="2000" b="0" strike="noStrike" spc="-1">
                <a:latin typeface="Calibri"/>
              </a:rPr>
              <a:t>Standard TCR</a:t>
            </a:r>
          </a:p>
        </p:txBody>
      </p:sp>
      <p:sp>
        <p:nvSpPr>
          <p:cNvPr id="179" name="TextShape 72"/>
          <p:cNvSpPr txBox="1"/>
          <p:nvPr/>
        </p:nvSpPr>
        <p:spPr>
          <a:xfrm>
            <a:off x="5565470" y="5780295"/>
            <a:ext cx="3024224" cy="455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Nature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Commun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. </a:t>
            </a:r>
            <a:r>
              <a:rPr lang="en-US" sz="1600" b="1" strike="noStrike" spc="-1" dirty="0">
                <a:solidFill>
                  <a:srgbClr val="000000"/>
                </a:solidFill>
                <a:latin typeface="Calibri"/>
              </a:rPr>
              <a:t>9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2006 (2018)</a:t>
            </a:r>
            <a:endParaRPr lang="en-US" sz="1600" b="0" strike="noStrike" spc="-1" dirty="0">
              <a:latin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4" name="TextShape 1"/>
          <p:cNvSpPr txBox="1"/>
          <p:nvPr/>
        </p:nvSpPr>
        <p:spPr>
          <a:xfrm>
            <a:off x="121320" y="4950620"/>
            <a:ext cx="5212800" cy="1197766"/>
          </a:xfrm>
          <a:prstGeom prst="rect">
            <a:avLst/>
          </a:prstGeom>
          <a:solidFill>
            <a:srgbClr val="F4EAA8">
              <a:alpha val="50000"/>
            </a:srgbClr>
          </a:solidFill>
          <a:ln>
            <a:solidFill>
              <a:srgbClr val="002147"/>
            </a:solidFill>
          </a:ln>
        </p:spPr>
        <p:txBody>
          <a:bodyPr lIns="36000" tIns="36000" rIns="36000" bIns="36000">
            <a:spAutoFit/>
          </a:bodyPr>
          <a:lstStyle/>
          <a:p>
            <a:endParaRPr lang="en-US" sz="3200" b="0" strike="noStrike" spc="-1">
              <a:latin typeface="Calibri"/>
            </a:endParaRPr>
          </a:p>
        </p:txBody>
      </p:sp>
      <p:sp>
        <p:nvSpPr>
          <p:cNvPr id="3859" name="TextShape 6"/>
          <p:cNvSpPr txBox="1"/>
          <p:nvPr/>
        </p:nvSpPr>
        <p:spPr>
          <a:xfrm>
            <a:off x="252000" y="108000"/>
            <a:ext cx="7776000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Summary</a:t>
            </a:r>
            <a:r>
              <a:rPr lang="en-US" sz="4400" b="1" spc="-1" dirty="0">
                <a:solidFill>
                  <a:srgbClr val="F3BC19"/>
                </a:solidFill>
                <a:latin typeface="Calibri"/>
              </a:rPr>
              <a:t> &amp; Outlook</a:t>
            </a:r>
            <a:endParaRPr lang="en-US" sz="4400" b="1" strike="noStrike" spc="-1" dirty="0">
              <a:solidFill>
                <a:srgbClr val="F3BC19"/>
              </a:solidFill>
              <a:latin typeface="Calibri"/>
            </a:endParaRPr>
          </a:p>
        </p:txBody>
      </p:sp>
      <p:grpSp>
        <p:nvGrpSpPr>
          <p:cNvPr id="3860" name="Group 7"/>
          <p:cNvGrpSpPr/>
          <p:nvPr/>
        </p:nvGrpSpPr>
        <p:grpSpPr>
          <a:xfrm>
            <a:off x="5666400" y="2555643"/>
            <a:ext cx="2700000" cy="1738801"/>
            <a:chOff x="5666400" y="900720"/>
            <a:chExt cx="2700000" cy="1738800"/>
          </a:xfrm>
        </p:grpSpPr>
        <p:pic>
          <p:nvPicPr>
            <p:cNvPr id="3861" name="Picture 3860"/>
            <p:cNvPicPr/>
            <p:nvPr/>
          </p:nvPicPr>
          <p:blipFill>
            <a:blip r:embed="rId3"/>
            <a:stretch/>
          </p:blipFill>
          <p:spPr>
            <a:xfrm>
              <a:off x="5666400" y="900720"/>
              <a:ext cx="2700000" cy="1738800"/>
            </a:xfrm>
            <a:prstGeom prst="rect">
              <a:avLst/>
            </a:prstGeom>
            <a:ln w="18000">
              <a:solidFill>
                <a:schemeClr val="accent1"/>
              </a:solidFill>
              <a:round/>
            </a:ln>
          </p:spPr>
        </p:pic>
        <p:sp>
          <p:nvSpPr>
            <p:cNvPr id="3862" name="CustomShape 8"/>
            <p:cNvSpPr/>
            <p:nvPr/>
          </p:nvSpPr>
          <p:spPr>
            <a:xfrm>
              <a:off x="5963760" y="2052720"/>
              <a:ext cx="929520" cy="226440"/>
            </a:xfrm>
            <a:prstGeom prst="rect">
              <a:avLst/>
            </a:prstGeom>
            <a:solidFill>
              <a:srgbClr val="FF3333">
                <a:alpha val="40000"/>
              </a:srgbClr>
            </a:solidFill>
            <a:ln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marL="36000" algn="ctr"/>
              <a:r>
                <a:rPr lang="en-GB" sz="1600" b="0" i="1" strike="noStrike" spc="-1">
                  <a:latin typeface="Calibri"/>
                </a:rPr>
                <a:t>Short evol.</a:t>
              </a:r>
              <a:endParaRPr lang="en-GB" sz="1600" b="0" strike="noStrike" spc="-1">
                <a:latin typeface="Calibri"/>
              </a:endParaRPr>
            </a:p>
          </p:txBody>
        </p:sp>
        <p:sp>
          <p:nvSpPr>
            <p:cNvPr id="3863" name="CustomShape 9"/>
            <p:cNvSpPr/>
            <p:nvPr/>
          </p:nvSpPr>
          <p:spPr>
            <a:xfrm>
              <a:off x="7007040" y="2052720"/>
              <a:ext cx="1189800" cy="226440"/>
            </a:xfrm>
            <a:prstGeom prst="rect">
              <a:avLst/>
            </a:prstGeom>
            <a:solidFill>
              <a:srgbClr val="C5000B">
                <a:alpha val="60000"/>
              </a:srgbClr>
            </a:solidFill>
            <a:ln>
              <a:solidFill>
                <a:schemeClr val="accent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marL="36000" algn="ctr"/>
              <a:r>
                <a:rPr lang="en-GB" sz="1600" b="0" i="1" strike="noStrike" spc="-1">
                  <a:latin typeface="Calibri"/>
                </a:rPr>
                <a:t>Long evol.</a:t>
              </a:r>
              <a:endParaRPr lang="en-GB" sz="1600" b="0" strike="noStrike" spc="-1">
                <a:latin typeface="Calibri"/>
              </a:endParaRPr>
            </a:p>
          </p:txBody>
        </p:sp>
        <p:sp>
          <p:nvSpPr>
            <p:cNvPr id="3864" name="Line 10"/>
            <p:cNvSpPr/>
            <p:nvPr/>
          </p:nvSpPr>
          <p:spPr>
            <a:xfrm>
              <a:off x="6836760" y="1047240"/>
              <a:ext cx="0" cy="264240"/>
            </a:xfrm>
            <a:prstGeom prst="line">
              <a:avLst/>
            </a:prstGeom>
            <a:ln w="36000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3865" name="Picture 3864"/>
          <p:cNvPicPr/>
          <p:nvPr/>
        </p:nvPicPr>
        <p:blipFill>
          <a:blip r:embed="rId4"/>
          <a:stretch/>
        </p:blipFill>
        <p:spPr>
          <a:xfrm>
            <a:off x="5666400" y="4492803"/>
            <a:ext cx="2700000" cy="1353600"/>
          </a:xfrm>
          <a:prstGeom prst="rect">
            <a:avLst/>
          </a:prstGeom>
          <a:ln w="17640">
            <a:solidFill>
              <a:srgbClr val="0066CC"/>
            </a:solidFill>
            <a:round/>
          </a:ln>
        </p:spPr>
      </p:pic>
      <p:sp>
        <p:nvSpPr>
          <p:cNvPr id="3866" name="TextShape 11"/>
          <p:cNvSpPr txBox="1"/>
          <p:nvPr/>
        </p:nvSpPr>
        <p:spPr>
          <a:xfrm>
            <a:off x="80169" y="885404"/>
            <a:ext cx="5045323" cy="542541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r>
              <a:rPr lang="en-GB" sz="2400" b="1" strike="noStrike" spc="-1" dirty="0">
                <a:solidFill>
                  <a:srgbClr val="0066CC"/>
                </a:solidFill>
                <a:latin typeface="Calibri"/>
                <a:ea typeface="Zapf Dingbats"/>
              </a:rPr>
              <a:t>Few-body q. system</a:t>
            </a:r>
            <a:r>
              <a:rPr lang="en-GB" sz="2400" b="1" spc="-1" dirty="0">
                <a:solidFill>
                  <a:srgbClr val="0066CC"/>
                </a:solidFill>
                <a:latin typeface="Calibri"/>
                <a:ea typeface="Zapf Dingbats"/>
              </a:rPr>
              <a:t>s:</a:t>
            </a:r>
          </a:p>
          <a:p>
            <a:pPr marL="36000">
              <a:spcAft>
                <a:spcPts val="142"/>
              </a:spcAft>
              <a:buSzPct val="100000"/>
              <a:buBlip>
                <a:blip r:embed="rId5"/>
              </a:buBlip>
            </a:pPr>
            <a:r>
              <a:rPr lang="en-GB" sz="2400" spc="-1" dirty="0">
                <a:latin typeface="Calibri"/>
                <a:ea typeface="Zapf Dingbats"/>
              </a:rPr>
              <a:t> Ideal testing ground for Q. Thermo.</a:t>
            </a:r>
          </a:p>
          <a:p>
            <a:pPr marL="493200" lvl="1">
              <a:spcAft>
                <a:spcPts val="142"/>
              </a:spcAft>
              <a:buSzPct val="100000"/>
              <a:buBlip>
                <a:blip r:embed="rId5"/>
              </a:buBlip>
            </a:pPr>
            <a:r>
              <a:rPr lang="en-GB" sz="2400" spc="-1" dirty="0">
                <a:latin typeface="Calibri"/>
                <a:ea typeface="Zapf Dingbats"/>
              </a:rPr>
              <a:t>Relaxation vs. conservation laws</a:t>
            </a:r>
            <a:endParaRPr lang="en-GB" sz="2400" b="0" strike="noStrike" spc="-1" dirty="0">
              <a:latin typeface="Calibri"/>
            </a:endParaRPr>
          </a:p>
          <a:p>
            <a:endParaRPr lang="en-GB" sz="2400" b="1" strike="noStrike" spc="-1" dirty="0">
              <a:solidFill>
                <a:srgbClr val="0066CC"/>
              </a:solidFill>
              <a:latin typeface="Calibri"/>
              <a:ea typeface="Zapf Dingbats"/>
            </a:endParaRPr>
          </a:p>
          <a:p>
            <a:r>
              <a:rPr lang="en-GB" sz="2400" b="1" strike="noStrike" spc="-1" dirty="0">
                <a:solidFill>
                  <a:srgbClr val="0066CC"/>
                </a:solidFill>
                <a:latin typeface="Calibri"/>
                <a:ea typeface="Zapf Dingbats"/>
              </a:rPr>
              <a:t>New QFRs for systems with charges:</a:t>
            </a:r>
          </a:p>
          <a:p>
            <a:endParaRPr lang="en-GB" sz="2400" b="0" strike="noStrike" spc="-1" dirty="0">
              <a:latin typeface="Calibri"/>
            </a:endParaRPr>
          </a:p>
          <a:p>
            <a:pPr marL="36000">
              <a:spcAft>
                <a:spcPts val="142"/>
              </a:spcAft>
              <a:buSzPct val="100000"/>
              <a:buBlip>
                <a:blip r:embed="rId5"/>
              </a:buBlip>
            </a:pPr>
            <a:r>
              <a:rPr lang="en-GB" sz="2400" b="0" strike="noStrike" spc="-1" dirty="0">
                <a:solidFill>
                  <a:srgbClr val="0066CC"/>
                </a:solidFill>
                <a:latin typeface="Calibri"/>
                <a:ea typeface="Zapf Dingbats"/>
              </a:rPr>
              <a:t> Reveal hidden charges</a:t>
            </a:r>
            <a:endParaRPr lang="en-GB" sz="2400" b="0" strike="noStrike" spc="-1" dirty="0">
              <a:latin typeface="Calibri"/>
            </a:endParaRPr>
          </a:p>
          <a:p>
            <a:pPr marL="36000">
              <a:spcAft>
                <a:spcPts val="142"/>
              </a:spcAft>
              <a:buSzPct val="100000"/>
              <a:buBlip>
                <a:blip r:embed="rId5"/>
              </a:buBlip>
            </a:pPr>
            <a:r>
              <a:rPr lang="en-GB" sz="2400" b="0" strike="noStrike" spc="-1" dirty="0">
                <a:solidFill>
                  <a:srgbClr val="0066CC"/>
                </a:solidFill>
                <a:latin typeface="Calibri"/>
                <a:ea typeface="Zapf Dingbats"/>
              </a:rPr>
              <a:t> Avoid biased temperature estimates </a:t>
            </a:r>
            <a:endParaRPr lang="en-GB" sz="2400" b="0" strike="noStrike" spc="-1" dirty="0">
              <a:latin typeface="Calibri"/>
            </a:endParaRPr>
          </a:p>
          <a:p>
            <a:pPr marL="36000">
              <a:spcAft>
                <a:spcPts val="142"/>
              </a:spcAft>
              <a:buSzPct val="100000"/>
              <a:buBlip>
                <a:blip r:embed="rId5"/>
              </a:buBlip>
            </a:pPr>
            <a:r>
              <a:rPr lang="en-GB" sz="2400" b="0" strike="noStrike" spc="-1" dirty="0">
                <a:solidFill>
                  <a:srgbClr val="0066CC"/>
                </a:solidFill>
                <a:latin typeface="Calibri"/>
                <a:ea typeface="Zapf Dingbats"/>
              </a:rPr>
              <a:t> Readily testable in experiments</a:t>
            </a:r>
            <a:endParaRPr lang="en-GB" sz="24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spcAft>
                <a:spcPts val="142"/>
              </a:spcAft>
              <a:buSzPct val="100000"/>
            </a:pPr>
            <a:endParaRPr lang="en-GB" sz="1600" b="0" strike="noStrike" spc="-1" dirty="0">
              <a:solidFill>
                <a:srgbClr val="008000"/>
              </a:solidFill>
              <a:latin typeface="Calibri"/>
              <a:ea typeface="Zapf Dingbats"/>
            </a:endParaRPr>
          </a:p>
          <a:p>
            <a:pPr>
              <a:lnSpc>
                <a:spcPct val="100000"/>
              </a:lnSpc>
              <a:spcAft>
                <a:spcPts val="142"/>
              </a:spcAft>
              <a:buSzPct val="100000"/>
            </a:pPr>
            <a:endParaRPr lang="en-GB" sz="2400" b="1" strike="noStrike" spc="-1" dirty="0">
              <a:solidFill>
                <a:srgbClr val="008000"/>
              </a:solidFill>
              <a:latin typeface="Calibri"/>
              <a:ea typeface="Zapf Dingbats"/>
            </a:endParaRPr>
          </a:p>
          <a:p>
            <a:pPr>
              <a:lnSpc>
                <a:spcPct val="100000"/>
              </a:lnSpc>
              <a:spcAft>
                <a:spcPts val="142"/>
              </a:spcAft>
              <a:buSzPct val="100000"/>
            </a:pPr>
            <a:r>
              <a:rPr lang="en-GB" sz="2400" b="1" strike="noStrike" spc="-1" dirty="0">
                <a:solidFill>
                  <a:srgbClr val="008000"/>
                </a:solidFill>
                <a:latin typeface="Calibri"/>
                <a:ea typeface="Zapf Dingbats"/>
              </a:rPr>
              <a:t>Outlook</a:t>
            </a:r>
          </a:p>
          <a:p>
            <a:pPr marL="216000" indent="-216000">
              <a:lnSpc>
                <a:spcPct val="100000"/>
              </a:lnSpc>
              <a:spcAft>
                <a:spcPts val="142"/>
              </a:spcAft>
              <a:buSzPct val="100000"/>
              <a:buBlip>
                <a:blip r:embed="rId5"/>
              </a:buBlip>
            </a:pPr>
            <a:r>
              <a:rPr lang="en-GB" sz="2400" b="0" strike="noStrike" spc="-1" dirty="0">
                <a:solidFill>
                  <a:srgbClr val="008000"/>
                </a:solidFill>
                <a:latin typeface="Calibri"/>
                <a:ea typeface="Zapf Dingbats"/>
              </a:rPr>
              <a:t> Multiple charges: XXZ</a:t>
            </a:r>
            <a:r>
              <a:rPr lang="mr-IN" sz="2400" b="0" strike="noStrike" spc="-1" dirty="0">
                <a:solidFill>
                  <a:srgbClr val="008000"/>
                </a:solidFill>
                <a:latin typeface="Calibri"/>
                <a:ea typeface="Zapf Dingbats"/>
              </a:rPr>
              <a:t>…</a:t>
            </a:r>
            <a:endParaRPr lang="en-GB" sz="2400" b="0" strike="noStrike" spc="-1" dirty="0">
              <a:latin typeface="Calibri"/>
            </a:endParaRPr>
          </a:p>
          <a:p>
            <a:pPr marL="216000" indent="-216000">
              <a:lnSpc>
                <a:spcPct val="100000"/>
              </a:lnSpc>
              <a:spcAft>
                <a:spcPts val="142"/>
              </a:spcAft>
              <a:buSzPct val="100000"/>
              <a:buBlip>
                <a:blip r:embed="rId5"/>
              </a:buBlip>
            </a:pPr>
            <a:r>
              <a:rPr lang="en-GB" sz="2400" b="0" strike="noStrike" spc="-1" dirty="0">
                <a:solidFill>
                  <a:srgbClr val="008000"/>
                </a:solidFill>
                <a:latin typeface="Calibri"/>
                <a:ea typeface="Zapf Dingbats"/>
              </a:rPr>
              <a:t> Efficiency of quantum </a:t>
            </a:r>
            <a:r>
              <a:rPr lang="en-GB" sz="2400" b="0" strike="noStrike" spc="-1" dirty="0" err="1">
                <a:solidFill>
                  <a:srgbClr val="008000"/>
                </a:solidFill>
                <a:latin typeface="Calibri"/>
                <a:ea typeface="Zapf Dingbats"/>
              </a:rPr>
              <a:t>nanodevices</a:t>
            </a:r>
            <a:r>
              <a:rPr lang="en-GB" sz="2400" b="0" strike="noStrike" spc="-1" dirty="0">
                <a:solidFill>
                  <a:srgbClr val="008000"/>
                </a:solidFill>
                <a:latin typeface="Calibri"/>
                <a:ea typeface="Zapf Dingbats"/>
              </a:rPr>
              <a:t>?</a:t>
            </a:r>
            <a:endParaRPr lang="en-GB" sz="2400" b="0" strike="noStrike" spc="-1" dirty="0">
              <a:latin typeface="Calibri"/>
            </a:endParaRPr>
          </a:p>
        </p:txBody>
      </p:sp>
      <p:grpSp>
        <p:nvGrpSpPr>
          <p:cNvPr id="5" name="Agrupar 4"/>
          <p:cNvGrpSpPr>
            <a:grpSpLocks noChangeAspect="1"/>
          </p:cNvGrpSpPr>
          <p:nvPr/>
        </p:nvGrpSpPr>
        <p:grpSpPr>
          <a:xfrm>
            <a:off x="5647118" y="895773"/>
            <a:ext cx="2700000" cy="1484371"/>
            <a:chOff x="5522377" y="839078"/>
            <a:chExt cx="2846235" cy="1564766"/>
          </a:xfrm>
        </p:grpSpPr>
        <p:grpSp>
          <p:nvGrpSpPr>
            <p:cNvPr id="3" name="Agrupar 2"/>
            <p:cNvGrpSpPr>
              <a:grpSpLocks noChangeAspect="1"/>
            </p:cNvGrpSpPr>
            <p:nvPr/>
          </p:nvGrpSpPr>
          <p:grpSpPr>
            <a:xfrm>
              <a:off x="5576359" y="902135"/>
              <a:ext cx="2769879" cy="1489294"/>
              <a:chOff x="5508338" y="822760"/>
              <a:chExt cx="2957540" cy="1590195"/>
            </a:xfrm>
          </p:grpSpPr>
          <p:sp>
            <p:nvSpPr>
              <p:cNvPr id="3856" name="TextShape 3"/>
              <p:cNvSpPr txBox="1"/>
              <p:nvPr/>
            </p:nvSpPr>
            <p:spPr>
              <a:xfrm>
                <a:off x="5629078" y="879068"/>
                <a:ext cx="2836800" cy="153388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 lIns="0" tIns="0" rIns="0" bIns="0" anchor="ctr" anchorCtr="1">
                <a:spAutoFit/>
              </a:bodyPr>
              <a:lstStyle/>
              <a:p>
                <a:pPr algn="ctr"/>
                <a:endParaRPr lang="en-US" sz="2400" b="0" strike="noStrike" spc="-1" dirty="0">
                  <a:latin typeface="Times New Roman"/>
                </a:endParaRPr>
              </a:p>
              <a:p>
                <a:pPr algn="ctr"/>
                <a:endParaRPr lang="en-US" sz="2400" b="0" strike="noStrike" spc="-1" dirty="0">
                  <a:latin typeface="Times New Roman"/>
                </a:endParaRPr>
              </a:p>
              <a:p>
                <a:pPr algn="ctr"/>
                <a:endParaRPr lang="en-US" sz="2400" b="0" strike="noStrike" spc="-1" dirty="0">
                  <a:latin typeface="Times New Roman"/>
                </a:endParaRPr>
              </a:p>
              <a:p>
                <a:pPr algn="ctr"/>
                <a:endParaRPr lang="en-US" sz="2400" spc="-1" dirty="0">
                  <a:latin typeface="Times New Roman"/>
                </a:endParaRPr>
              </a:p>
              <a:p>
                <a:pPr algn="ctr"/>
                <a:r>
                  <a:rPr lang="en-US" sz="1000" b="0" strike="noStrike" spc="-1" dirty="0">
                    <a:solidFill>
                      <a:srgbClr val="808080"/>
                    </a:solidFill>
                    <a:latin typeface="Andale Mono"/>
                  </a:rPr>
                  <a:t>	   </a:t>
                </a:r>
                <a:endParaRPr lang="en-US" sz="1000" b="0" strike="noStrike" spc="-1" dirty="0">
                  <a:latin typeface="Times New Roman"/>
                </a:endParaRPr>
              </a:p>
            </p:txBody>
          </p:sp>
          <p:sp>
            <p:nvSpPr>
              <p:cNvPr id="3857" name="TextShape 4"/>
              <p:cNvSpPr txBox="1"/>
              <p:nvPr/>
            </p:nvSpPr>
            <p:spPr>
              <a:xfrm>
                <a:off x="7590914" y="830280"/>
                <a:ext cx="724095" cy="72353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 lIns="0" tIns="0" rIns="0" bIns="0" anchor="ctr" anchorCtr="1">
                <a:spAutoFit/>
              </a:bodyPr>
              <a:lstStyle/>
              <a:p>
                <a:pPr algn="ctr"/>
                <a:endParaRPr lang="en-US" sz="1000" b="0" strike="noStrike" spc="-1" dirty="0">
                  <a:latin typeface="Times New Roman"/>
                </a:endParaRPr>
              </a:p>
              <a:p>
                <a:pPr algn="ctr"/>
                <a:endParaRPr lang="en-US" sz="1000" spc="-1" dirty="0">
                  <a:latin typeface="Times New Roman"/>
                </a:endParaRPr>
              </a:p>
              <a:p>
                <a:pPr algn="ctr"/>
                <a:endParaRPr lang="en-US" sz="1000" b="0" strike="noStrike" spc="-1" dirty="0">
                  <a:latin typeface="Times New Roman"/>
                </a:endParaRPr>
              </a:p>
              <a:p>
                <a:pPr algn="ctr"/>
                <a:endParaRPr lang="en-US" sz="1000" spc="-1" dirty="0">
                  <a:latin typeface="Times New Roman"/>
                </a:endParaRPr>
              </a:p>
              <a:p>
                <a:pPr algn="ctr"/>
                <a:endParaRPr lang="en-US" sz="1000" spc="-1" dirty="0">
                  <a:latin typeface="Times New Roman"/>
                </a:endParaRPr>
              </a:p>
            </p:txBody>
          </p:sp>
          <p:sp>
            <p:nvSpPr>
              <p:cNvPr id="3858" name="TextShape 5"/>
              <p:cNvSpPr txBox="1"/>
              <p:nvPr/>
            </p:nvSpPr>
            <p:spPr>
              <a:xfrm>
                <a:off x="5508338" y="822760"/>
                <a:ext cx="678733" cy="104188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 lIns="0" tIns="0" rIns="0" bIns="0" anchor="ctr" anchorCtr="1">
                <a:spAutoFit/>
              </a:bodyPr>
              <a:lstStyle/>
              <a:p>
                <a:pPr algn="ctr"/>
                <a:endParaRPr lang="en-US" sz="2400" b="0" strike="noStrike" spc="-1" dirty="0">
                  <a:latin typeface="Times New Roman"/>
                </a:endParaRPr>
              </a:p>
              <a:p>
                <a:pPr algn="ctr"/>
                <a:endParaRPr lang="en-US" sz="2400" spc="-1" dirty="0">
                  <a:latin typeface="Times New Roman"/>
                </a:endParaRPr>
              </a:p>
              <a:p>
                <a:pPr algn="ctr"/>
                <a:endParaRPr lang="en-US" sz="2400" b="0" strike="noStrike" spc="-1" dirty="0">
                  <a:latin typeface="Times New Roman"/>
                </a:endParaRPr>
              </a:p>
            </p:txBody>
          </p:sp>
        </p:grpSp>
        <p:sp>
          <p:nvSpPr>
            <p:cNvPr id="4" name="Rectángulo 3"/>
            <p:cNvSpPr/>
            <p:nvPr/>
          </p:nvSpPr>
          <p:spPr>
            <a:xfrm>
              <a:off x="5522377" y="839078"/>
              <a:ext cx="2846235" cy="1564766"/>
            </a:xfrm>
            <a:prstGeom prst="rect">
              <a:avLst/>
            </a:prstGeom>
            <a:noFill/>
            <a:ln w="127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9" name="Agrupar 38"/>
          <p:cNvGrpSpPr>
            <a:grpSpLocks noChangeAspect="1"/>
          </p:cNvGrpSpPr>
          <p:nvPr/>
        </p:nvGrpSpPr>
        <p:grpSpPr>
          <a:xfrm>
            <a:off x="1927923" y="2813457"/>
            <a:ext cx="1740719" cy="327600"/>
            <a:chOff x="3946810" y="4132997"/>
            <a:chExt cx="1933920" cy="363960"/>
          </a:xfrm>
        </p:grpSpPr>
        <p:sp>
          <p:nvSpPr>
            <p:cNvPr id="40" name="Freeform 79"/>
            <p:cNvSpPr/>
            <p:nvPr/>
          </p:nvSpPr>
          <p:spPr>
            <a:xfrm>
              <a:off x="3946810" y="4183037"/>
              <a:ext cx="73800" cy="313920"/>
            </a:xfrm>
            <a:custGeom>
              <a:avLst/>
              <a:gdLst/>
              <a:ahLst/>
              <a:cxnLst/>
              <a:rect l="0" t="0" r="r" b="b"/>
              <a:pathLst>
                <a:path w="205" h="872">
                  <a:moveTo>
                    <a:pt x="130" y="0"/>
                  </a:moveTo>
                  <a:lnTo>
                    <a:pt x="0" y="430"/>
                  </a:lnTo>
                  <a:lnTo>
                    <a:pt x="0" y="442"/>
                  </a:lnTo>
                  <a:lnTo>
                    <a:pt x="130" y="871"/>
                  </a:lnTo>
                  <a:lnTo>
                    <a:pt x="204" y="871"/>
                  </a:lnTo>
                  <a:lnTo>
                    <a:pt x="72" y="437"/>
                  </a:lnTo>
                  <a:lnTo>
                    <a:pt x="204" y="0"/>
                  </a:lnTo>
                  <a:lnTo>
                    <a:pt x="13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41" name="Freeform 80"/>
            <p:cNvSpPr/>
            <p:nvPr/>
          </p:nvSpPr>
          <p:spPr>
            <a:xfrm>
              <a:off x="4054090" y="4257197"/>
              <a:ext cx="160920" cy="175680"/>
            </a:xfrm>
            <a:custGeom>
              <a:avLst/>
              <a:gdLst/>
              <a:ahLst/>
              <a:cxnLst/>
              <a:rect l="0" t="0" r="r" b="b"/>
              <a:pathLst>
                <a:path w="447" h="488">
                  <a:moveTo>
                    <a:pt x="370" y="202"/>
                  </a:moveTo>
                  <a:lnTo>
                    <a:pt x="96" y="202"/>
                  </a:lnTo>
                  <a:cubicBezTo>
                    <a:pt x="110" y="158"/>
                    <a:pt x="132" y="125"/>
                    <a:pt x="161" y="101"/>
                  </a:cubicBezTo>
                  <a:cubicBezTo>
                    <a:pt x="190" y="77"/>
                    <a:pt x="223" y="65"/>
                    <a:pt x="262" y="65"/>
                  </a:cubicBezTo>
                  <a:cubicBezTo>
                    <a:pt x="295" y="65"/>
                    <a:pt x="322" y="74"/>
                    <a:pt x="341" y="94"/>
                  </a:cubicBezTo>
                  <a:cubicBezTo>
                    <a:pt x="362" y="113"/>
                    <a:pt x="372" y="139"/>
                    <a:pt x="372" y="173"/>
                  </a:cubicBezTo>
                  <a:cubicBezTo>
                    <a:pt x="372" y="180"/>
                    <a:pt x="372" y="182"/>
                    <a:pt x="370" y="187"/>
                  </a:cubicBezTo>
                  <a:cubicBezTo>
                    <a:pt x="370" y="192"/>
                    <a:pt x="370" y="197"/>
                    <a:pt x="370" y="202"/>
                  </a:cubicBezTo>
                  <a:moveTo>
                    <a:pt x="434" y="262"/>
                  </a:moveTo>
                  <a:cubicBezTo>
                    <a:pt x="439" y="245"/>
                    <a:pt x="442" y="228"/>
                    <a:pt x="442" y="214"/>
                  </a:cubicBezTo>
                  <a:cubicBezTo>
                    <a:pt x="444" y="199"/>
                    <a:pt x="446" y="187"/>
                    <a:pt x="446" y="173"/>
                  </a:cubicBezTo>
                  <a:cubicBezTo>
                    <a:pt x="446" y="122"/>
                    <a:pt x="430" y="79"/>
                    <a:pt x="398" y="48"/>
                  </a:cubicBezTo>
                  <a:cubicBezTo>
                    <a:pt x="367" y="14"/>
                    <a:pt x="326" y="0"/>
                    <a:pt x="274" y="0"/>
                  </a:cubicBezTo>
                  <a:cubicBezTo>
                    <a:pt x="240" y="0"/>
                    <a:pt x="209" y="5"/>
                    <a:pt x="180" y="17"/>
                  </a:cubicBezTo>
                  <a:cubicBezTo>
                    <a:pt x="149" y="26"/>
                    <a:pt x="122" y="43"/>
                    <a:pt x="101" y="62"/>
                  </a:cubicBezTo>
                  <a:cubicBezTo>
                    <a:pt x="70" y="96"/>
                    <a:pt x="43" y="132"/>
                    <a:pt x="26" y="175"/>
                  </a:cubicBezTo>
                  <a:cubicBezTo>
                    <a:pt x="10" y="216"/>
                    <a:pt x="0" y="262"/>
                    <a:pt x="0" y="310"/>
                  </a:cubicBezTo>
                  <a:cubicBezTo>
                    <a:pt x="0" y="367"/>
                    <a:pt x="17" y="410"/>
                    <a:pt x="53" y="442"/>
                  </a:cubicBezTo>
                  <a:cubicBezTo>
                    <a:pt x="86" y="470"/>
                    <a:pt x="137" y="487"/>
                    <a:pt x="199" y="487"/>
                  </a:cubicBezTo>
                  <a:cubicBezTo>
                    <a:pt x="230" y="487"/>
                    <a:pt x="259" y="485"/>
                    <a:pt x="288" y="478"/>
                  </a:cubicBezTo>
                  <a:cubicBezTo>
                    <a:pt x="319" y="473"/>
                    <a:pt x="348" y="466"/>
                    <a:pt x="374" y="454"/>
                  </a:cubicBezTo>
                  <a:lnTo>
                    <a:pt x="389" y="379"/>
                  </a:lnTo>
                  <a:cubicBezTo>
                    <a:pt x="362" y="394"/>
                    <a:pt x="336" y="403"/>
                    <a:pt x="307" y="410"/>
                  </a:cubicBezTo>
                  <a:cubicBezTo>
                    <a:pt x="276" y="418"/>
                    <a:pt x="245" y="422"/>
                    <a:pt x="211" y="422"/>
                  </a:cubicBezTo>
                  <a:cubicBezTo>
                    <a:pt x="168" y="422"/>
                    <a:pt x="137" y="413"/>
                    <a:pt x="113" y="391"/>
                  </a:cubicBezTo>
                  <a:cubicBezTo>
                    <a:pt x="89" y="370"/>
                    <a:pt x="77" y="341"/>
                    <a:pt x="77" y="302"/>
                  </a:cubicBezTo>
                  <a:cubicBezTo>
                    <a:pt x="77" y="298"/>
                    <a:pt x="77" y="293"/>
                    <a:pt x="77" y="286"/>
                  </a:cubicBezTo>
                  <a:cubicBezTo>
                    <a:pt x="79" y="281"/>
                    <a:pt x="79" y="271"/>
                    <a:pt x="82" y="262"/>
                  </a:cubicBezTo>
                  <a:lnTo>
                    <a:pt x="434" y="26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42" name="Freeform 81"/>
            <p:cNvSpPr/>
            <p:nvPr/>
          </p:nvSpPr>
          <p:spPr>
            <a:xfrm>
              <a:off x="4233730" y="4225517"/>
              <a:ext cx="168120" cy="20160"/>
            </a:xfrm>
            <a:custGeom>
              <a:avLst/>
              <a:gdLst/>
              <a:ahLst/>
              <a:cxnLst/>
              <a:rect l="0" t="0" r="r" b="b"/>
              <a:pathLst>
                <a:path w="467" h="56">
                  <a:moveTo>
                    <a:pt x="0" y="55"/>
                  </a:moveTo>
                  <a:lnTo>
                    <a:pt x="466" y="55"/>
                  </a:lnTo>
                  <a:lnTo>
                    <a:pt x="466" y="0"/>
                  </a:lnTo>
                  <a:lnTo>
                    <a:pt x="0" y="0"/>
                  </a:lnTo>
                  <a:lnTo>
                    <a:pt x="0" y="5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43" name="Freeform 82"/>
            <p:cNvSpPr/>
            <p:nvPr/>
          </p:nvSpPr>
          <p:spPr>
            <a:xfrm>
              <a:off x="4442890" y="4132997"/>
              <a:ext cx="214560" cy="169560"/>
            </a:xfrm>
            <a:custGeom>
              <a:avLst/>
              <a:gdLst/>
              <a:ahLst/>
              <a:cxnLst/>
              <a:rect l="0" t="0" r="r" b="b"/>
              <a:pathLst>
                <a:path w="596" h="471">
                  <a:moveTo>
                    <a:pt x="0" y="0"/>
                  </a:moveTo>
                  <a:lnTo>
                    <a:pt x="29" y="470"/>
                  </a:lnTo>
                  <a:lnTo>
                    <a:pt x="108" y="470"/>
                  </a:lnTo>
                  <a:lnTo>
                    <a:pt x="286" y="77"/>
                  </a:lnTo>
                  <a:lnTo>
                    <a:pt x="307" y="470"/>
                  </a:lnTo>
                  <a:lnTo>
                    <a:pt x="386" y="470"/>
                  </a:lnTo>
                  <a:lnTo>
                    <a:pt x="595" y="0"/>
                  </a:lnTo>
                  <a:lnTo>
                    <a:pt x="530" y="0"/>
                  </a:lnTo>
                  <a:lnTo>
                    <a:pt x="355" y="398"/>
                  </a:lnTo>
                  <a:lnTo>
                    <a:pt x="331" y="0"/>
                  </a:lnTo>
                  <a:lnTo>
                    <a:pt x="262" y="0"/>
                  </a:lnTo>
                  <a:lnTo>
                    <a:pt x="84" y="398"/>
                  </a:lnTo>
                  <a:lnTo>
                    <a:pt x="62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44" name="Freeform 83"/>
            <p:cNvSpPr/>
            <p:nvPr/>
          </p:nvSpPr>
          <p:spPr>
            <a:xfrm>
              <a:off x="4690570" y="4183037"/>
              <a:ext cx="73800" cy="313920"/>
            </a:xfrm>
            <a:custGeom>
              <a:avLst/>
              <a:gdLst/>
              <a:ahLst/>
              <a:cxnLst/>
              <a:rect l="0" t="0" r="r" b="b"/>
              <a:pathLst>
                <a:path w="205" h="872">
                  <a:moveTo>
                    <a:pt x="0" y="0"/>
                  </a:moveTo>
                  <a:lnTo>
                    <a:pt x="132" y="437"/>
                  </a:lnTo>
                  <a:lnTo>
                    <a:pt x="0" y="871"/>
                  </a:lnTo>
                  <a:lnTo>
                    <a:pt x="74" y="871"/>
                  </a:lnTo>
                  <a:lnTo>
                    <a:pt x="204" y="442"/>
                  </a:lnTo>
                  <a:lnTo>
                    <a:pt x="204" y="430"/>
                  </a:lnTo>
                  <a:lnTo>
                    <a:pt x="74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45" name="Freeform 84"/>
            <p:cNvSpPr/>
            <p:nvPr/>
          </p:nvSpPr>
          <p:spPr>
            <a:xfrm>
              <a:off x="4895410" y="4293557"/>
              <a:ext cx="205200" cy="92880"/>
            </a:xfrm>
            <a:custGeom>
              <a:avLst/>
              <a:gdLst/>
              <a:ahLst/>
              <a:cxnLst/>
              <a:rect l="0" t="0" r="r" b="b"/>
              <a:pathLst>
                <a:path w="570" h="258">
                  <a:moveTo>
                    <a:pt x="0" y="70"/>
                  </a:moveTo>
                  <a:lnTo>
                    <a:pt x="569" y="70"/>
                  </a:lnTo>
                  <a:lnTo>
                    <a:pt x="569" y="0"/>
                  </a:lnTo>
                  <a:lnTo>
                    <a:pt x="0" y="0"/>
                  </a:lnTo>
                  <a:lnTo>
                    <a:pt x="0" y="70"/>
                  </a:lnTo>
                  <a:moveTo>
                    <a:pt x="0" y="257"/>
                  </a:moveTo>
                  <a:lnTo>
                    <a:pt x="569" y="257"/>
                  </a:lnTo>
                  <a:lnTo>
                    <a:pt x="569" y="187"/>
                  </a:lnTo>
                  <a:lnTo>
                    <a:pt x="0" y="187"/>
                  </a:lnTo>
                  <a:lnTo>
                    <a:pt x="0" y="257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46" name="Freeform 85"/>
            <p:cNvSpPr/>
            <p:nvPr/>
          </p:nvSpPr>
          <p:spPr>
            <a:xfrm>
              <a:off x="5213290" y="4257197"/>
              <a:ext cx="160920" cy="175680"/>
            </a:xfrm>
            <a:custGeom>
              <a:avLst/>
              <a:gdLst/>
              <a:ahLst/>
              <a:cxnLst/>
              <a:rect l="0" t="0" r="r" b="b"/>
              <a:pathLst>
                <a:path w="447" h="488">
                  <a:moveTo>
                    <a:pt x="370" y="202"/>
                  </a:moveTo>
                  <a:lnTo>
                    <a:pt x="96" y="202"/>
                  </a:lnTo>
                  <a:cubicBezTo>
                    <a:pt x="110" y="158"/>
                    <a:pt x="132" y="125"/>
                    <a:pt x="161" y="101"/>
                  </a:cubicBezTo>
                  <a:cubicBezTo>
                    <a:pt x="190" y="77"/>
                    <a:pt x="223" y="65"/>
                    <a:pt x="262" y="65"/>
                  </a:cubicBezTo>
                  <a:cubicBezTo>
                    <a:pt x="295" y="65"/>
                    <a:pt x="322" y="74"/>
                    <a:pt x="341" y="94"/>
                  </a:cubicBezTo>
                  <a:cubicBezTo>
                    <a:pt x="362" y="113"/>
                    <a:pt x="372" y="139"/>
                    <a:pt x="372" y="173"/>
                  </a:cubicBezTo>
                  <a:cubicBezTo>
                    <a:pt x="372" y="180"/>
                    <a:pt x="372" y="182"/>
                    <a:pt x="370" y="187"/>
                  </a:cubicBezTo>
                  <a:cubicBezTo>
                    <a:pt x="370" y="192"/>
                    <a:pt x="370" y="197"/>
                    <a:pt x="370" y="202"/>
                  </a:cubicBezTo>
                  <a:moveTo>
                    <a:pt x="434" y="262"/>
                  </a:moveTo>
                  <a:cubicBezTo>
                    <a:pt x="439" y="245"/>
                    <a:pt x="442" y="228"/>
                    <a:pt x="442" y="214"/>
                  </a:cubicBezTo>
                  <a:cubicBezTo>
                    <a:pt x="444" y="199"/>
                    <a:pt x="446" y="187"/>
                    <a:pt x="446" y="173"/>
                  </a:cubicBezTo>
                  <a:cubicBezTo>
                    <a:pt x="446" y="122"/>
                    <a:pt x="430" y="79"/>
                    <a:pt x="398" y="48"/>
                  </a:cubicBezTo>
                  <a:cubicBezTo>
                    <a:pt x="367" y="14"/>
                    <a:pt x="326" y="0"/>
                    <a:pt x="274" y="0"/>
                  </a:cubicBezTo>
                  <a:cubicBezTo>
                    <a:pt x="240" y="0"/>
                    <a:pt x="209" y="5"/>
                    <a:pt x="180" y="17"/>
                  </a:cubicBezTo>
                  <a:cubicBezTo>
                    <a:pt x="149" y="26"/>
                    <a:pt x="122" y="43"/>
                    <a:pt x="101" y="62"/>
                  </a:cubicBezTo>
                  <a:cubicBezTo>
                    <a:pt x="70" y="96"/>
                    <a:pt x="43" y="132"/>
                    <a:pt x="26" y="175"/>
                  </a:cubicBezTo>
                  <a:cubicBezTo>
                    <a:pt x="10" y="216"/>
                    <a:pt x="0" y="262"/>
                    <a:pt x="0" y="310"/>
                  </a:cubicBezTo>
                  <a:cubicBezTo>
                    <a:pt x="0" y="367"/>
                    <a:pt x="17" y="410"/>
                    <a:pt x="53" y="442"/>
                  </a:cubicBezTo>
                  <a:cubicBezTo>
                    <a:pt x="86" y="470"/>
                    <a:pt x="137" y="487"/>
                    <a:pt x="199" y="487"/>
                  </a:cubicBezTo>
                  <a:cubicBezTo>
                    <a:pt x="230" y="487"/>
                    <a:pt x="259" y="485"/>
                    <a:pt x="288" y="478"/>
                  </a:cubicBezTo>
                  <a:cubicBezTo>
                    <a:pt x="319" y="473"/>
                    <a:pt x="348" y="466"/>
                    <a:pt x="374" y="454"/>
                  </a:cubicBezTo>
                  <a:lnTo>
                    <a:pt x="389" y="379"/>
                  </a:lnTo>
                  <a:cubicBezTo>
                    <a:pt x="362" y="394"/>
                    <a:pt x="336" y="403"/>
                    <a:pt x="307" y="410"/>
                  </a:cubicBezTo>
                  <a:cubicBezTo>
                    <a:pt x="276" y="418"/>
                    <a:pt x="245" y="422"/>
                    <a:pt x="211" y="422"/>
                  </a:cubicBezTo>
                  <a:cubicBezTo>
                    <a:pt x="168" y="422"/>
                    <a:pt x="137" y="413"/>
                    <a:pt x="113" y="391"/>
                  </a:cubicBezTo>
                  <a:cubicBezTo>
                    <a:pt x="89" y="370"/>
                    <a:pt x="77" y="341"/>
                    <a:pt x="77" y="302"/>
                  </a:cubicBezTo>
                  <a:cubicBezTo>
                    <a:pt x="77" y="298"/>
                    <a:pt x="77" y="293"/>
                    <a:pt x="77" y="286"/>
                  </a:cubicBezTo>
                  <a:cubicBezTo>
                    <a:pt x="79" y="281"/>
                    <a:pt x="79" y="271"/>
                    <a:pt x="82" y="262"/>
                  </a:cubicBezTo>
                  <a:lnTo>
                    <a:pt x="434" y="262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47" name="Freeform 86"/>
            <p:cNvSpPr/>
            <p:nvPr/>
          </p:nvSpPr>
          <p:spPr>
            <a:xfrm>
              <a:off x="5393290" y="4225517"/>
              <a:ext cx="168120" cy="20160"/>
            </a:xfrm>
            <a:custGeom>
              <a:avLst/>
              <a:gdLst/>
              <a:ahLst/>
              <a:cxnLst/>
              <a:rect l="0" t="0" r="r" b="b"/>
              <a:pathLst>
                <a:path w="467" h="56">
                  <a:moveTo>
                    <a:pt x="0" y="55"/>
                  </a:moveTo>
                  <a:lnTo>
                    <a:pt x="466" y="55"/>
                  </a:lnTo>
                  <a:lnTo>
                    <a:pt x="466" y="0"/>
                  </a:lnTo>
                  <a:lnTo>
                    <a:pt x="0" y="0"/>
                  </a:lnTo>
                  <a:lnTo>
                    <a:pt x="0" y="55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48" name="Freeform 87"/>
            <p:cNvSpPr/>
            <p:nvPr/>
          </p:nvSpPr>
          <p:spPr>
            <a:xfrm>
              <a:off x="5582290" y="4132997"/>
              <a:ext cx="155160" cy="169560"/>
            </a:xfrm>
            <a:custGeom>
              <a:avLst/>
              <a:gdLst/>
              <a:ahLst/>
              <a:cxnLst/>
              <a:rect l="0" t="0" r="r" b="b"/>
              <a:pathLst>
                <a:path w="431" h="471">
                  <a:moveTo>
                    <a:pt x="216" y="62"/>
                  </a:moveTo>
                  <a:lnTo>
                    <a:pt x="346" y="415"/>
                  </a:lnTo>
                  <a:lnTo>
                    <a:pt x="84" y="415"/>
                  </a:lnTo>
                  <a:lnTo>
                    <a:pt x="216" y="62"/>
                  </a:lnTo>
                  <a:moveTo>
                    <a:pt x="430" y="470"/>
                  </a:moveTo>
                  <a:lnTo>
                    <a:pt x="252" y="0"/>
                  </a:lnTo>
                  <a:lnTo>
                    <a:pt x="180" y="0"/>
                  </a:lnTo>
                  <a:lnTo>
                    <a:pt x="0" y="470"/>
                  </a:lnTo>
                  <a:lnTo>
                    <a:pt x="430" y="47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  <p:sp>
          <p:nvSpPr>
            <p:cNvPr id="49" name="Freeform 88"/>
            <p:cNvSpPr/>
            <p:nvPr/>
          </p:nvSpPr>
          <p:spPr>
            <a:xfrm>
              <a:off x="5750050" y="4132997"/>
              <a:ext cx="130680" cy="169560"/>
            </a:xfrm>
            <a:custGeom>
              <a:avLst/>
              <a:gdLst/>
              <a:ahLst/>
              <a:cxnLst/>
              <a:rect l="0" t="0" r="r" b="b"/>
              <a:pathLst>
                <a:path w="363" h="471">
                  <a:moveTo>
                    <a:pt x="91" y="0"/>
                  </a:moveTo>
                  <a:lnTo>
                    <a:pt x="0" y="470"/>
                  </a:lnTo>
                  <a:lnTo>
                    <a:pt x="62" y="470"/>
                  </a:lnTo>
                  <a:lnTo>
                    <a:pt x="108" y="245"/>
                  </a:lnTo>
                  <a:lnTo>
                    <a:pt x="293" y="245"/>
                  </a:lnTo>
                  <a:lnTo>
                    <a:pt x="305" y="192"/>
                  </a:lnTo>
                  <a:lnTo>
                    <a:pt x="118" y="192"/>
                  </a:lnTo>
                  <a:lnTo>
                    <a:pt x="144" y="53"/>
                  </a:lnTo>
                  <a:lnTo>
                    <a:pt x="350" y="53"/>
                  </a:lnTo>
                  <a:lnTo>
                    <a:pt x="362" y="0"/>
                  </a:lnTo>
                  <a:lnTo>
                    <a:pt x="91" y="0"/>
                  </a:lnTo>
                </a:path>
              </a:pathLst>
            </a:custGeom>
            <a:solidFill>
              <a:srgbClr val="000000"/>
            </a:solidFill>
            <a:ln w="12600">
              <a:noFill/>
            </a:ln>
          </p:spPr>
        </p:sp>
      </p:grpSp>
      <p:sp>
        <p:nvSpPr>
          <p:cNvPr id="50" name="TextShape 72"/>
          <p:cNvSpPr txBox="1"/>
          <p:nvPr/>
        </p:nvSpPr>
        <p:spPr>
          <a:xfrm>
            <a:off x="780166" y="4326958"/>
            <a:ext cx="3151481" cy="40159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1">
                <a:lumMod val="40000"/>
                <a:lumOff val="60000"/>
                <a:alpha val="75000"/>
              </a:schemeClr>
            </a:glow>
          </a:effectLst>
        </p:spPr>
        <p:txBody>
          <a:bodyPr lIns="0" tIns="0" rIns="0" bIns="0" anchor="ctr">
            <a:noAutofit/>
          </a:bodyPr>
          <a:lstStyle/>
          <a:p>
            <a:r>
              <a:rPr lang="en-US" sz="1600" spc="-1" dirty="0">
                <a:solidFill>
                  <a:srgbClr val="000000"/>
                </a:solidFill>
                <a:latin typeface="Calibri"/>
              </a:rPr>
              <a:t>         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Nature Commun. </a:t>
            </a:r>
            <a:r>
              <a:rPr lang="en-US" sz="1600" b="1" strike="noStrike" spc="-1" dirty="0">
                <a:solidFill>
                  <a:srgbClr val="000000"/>
                </a:solidFill>
                <a:latin typeface="Calibri"/>
              </a:rPr>
              <a:t>9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, 2006 (2018)</a:t>
            </a:r>
            <a:endParaRPr lang="en-US" sz="1600" b="0" strike="noStrike" spc="-1" dirty="0">
              <a:latin typeface="Calibri"/>
            </a:endParaRPr>
          </a:p>
        </p:txBody>
      </p:sp>
      <p:pic>
        <p:nvPicPr>
          <p:cNvPr id="2" name="Graphic 6" descr="Document">
            <a:extLst>
              <a:ext uri="{FF2B5EF4-FFF2-40B4-BE49-F238E27FC236}">
                <a16:creationId xmlns:a16="http://schemas.microsoft.com/office/drawing/2014/main" id="{7E9FCDF5-D335-45C6-9117-D40446A1A0A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79302" y="4326820"/>
            <a:ext cx="366802" cy="392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2433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7" name="TextShape 1"/>
          <p:cNvSpPr txBox="1"/>
          <p:nvPr/>
        </p:nvSpPr>
        <p:spPr>
          <a:xfrm>
            <a:off x="252000" y="108000"/>
            <a:ext cx="7776000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Ongoing research projects</a:t>
            </a:r>
          </a:p>
        </p:txBody>
      </p:sp>
      <p:sp>
        <p:nvSpPr>
          <p:cNvPr id="3888" name="TextShape 2"/>
          <p:cNvSpPr txBox="1"/>
          <p:nvPr/>
        </p:nvSpPr>
        <p:spPr>
          <a:xfrm>
            <a:off x="180360" y="828720"/>
            <a:ext cx="8407080" cy="538463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>
            <a:spAutoFit/>
          </a:bodyPr>
          <a:lstStyle/>
          <a:p>
            <a:pPr marL="215900" indent="-215900">
              <a:lnSpc>
                <a:spcPct val="100000"/>
              </a:lnSpc>
              <a:buSzPct val="100000"/>
              <a:buBlip>
                <a:blip r:embed="rId3"/>
              </a:buBlip>
            </a:pPr>
            <a:r>
              <a:rPr lang="en-GB" sz="2400" b="0" strike="noStrike" spc="-1" dirty="0">
                <a:latin typeface="Calibri"/>
                <a:ea typeface="Zapf Dingbats"/>
              </a:rPr>
              <a:t>Controlling dipolar interaction</a:t>
            </a:r>
            <a:endParaRPr lang="en-GB" sz="24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buSzPct val="100000"/>
            </a:pPr>
            <a:r>
              <a:rPr lang="en-GB" sz="2400" b="0" strike="noStrike" spc="-1" dirty="0">
                <a:latin typeface="Calibri"/>
                <a:ea typeface="Zapf Dingbats"/>
              </a:rPr>
              <a:t>   between polar molecules in tweezers</a:t>
            </a:r>
            <a:endParaRPr lang="en-GB" sz="2400" b="0" strike="noStrike" spc="-1" dirty="0">
              <a:latin typeface="Calibri"/>
            </a:endParaRPr>
          </a:p>
          <a:p>
            <a:pPr marL="215900" lvl="1">
              <a:buSzPct val="100000"/>
            </a:pPr>
            <a:r>
              <a:rPr lang="en-GB" sz="2000" spc="-1" dirty="0">
                <a:latin typeface="Calibri"/>
                <a:ea typeface="Zapf Dingbats"/>
              </a:rPr>
              <a:t>     </a:t>
            </a:r>
            <a:r>
              <a:rPr lang="en-GB" sz="2000" b="0" strike="noStrike" spc="-1" dirty="0">
                <a:latin typeface="Calibri"/>
                <a:ea typeface="Zapf Dingbats"/>
              </a:rPr>
              <a:t>M. Hughes et al., to be submitted</a:t>
            </a:r>
            <a:endParaRPr lang="en-GB" sz="20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en-GB" sz="20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en-GB" sz="2000" b="0" strike="noStrike" spc="-1" dirty="0">
              <a:latin typeface="Calibri"/>
            </a:endParaRPr>
          </a:p>
          <a:p>
            <a:pPr>
              <a:lnSpc>
                <a:spcPct val="100000"/>
              </a:lnSpc>
            </a:pPr>
            <a:endParaRPr lang="en-GB" sz="2000" b="0" strike="noStrike" spc="-1" dirty="0">
              <a:latin typeface="Calibri"/>
            </a:endParaRPr>
          </a:p>
          <a:p>
            <a:pPr marL="3779520">
              <a:lnSpc>
                <a:spcPct val="100000"/>
              </a:lnSpc>
              <a:buSzPct val="100000"/>
              <a:buBlip>
                <a:blip r:embed="rId3"/>
              </a:buBlip>
            </a:pPr>
            <a:r>
              <a:rPr lang="en-GB" sz="2400" b="0" strike="noStrike" spc="-1" dirty="0">
                <a:latin typeface="Calibri"/>
                <a:ea typeface="Zapf Dingbats"/>
              </a:rPr>
              <a:t>From few- to many-body:</a:t>
            </a:r>
            <a:endParaRPr lang="en-GB" sz="2400" b="0" strike="noStrike" spc="-1" dirty="0">
              <a:latin typeface="Calibri"/>
            </a:endParaRPr>
          </a:p>
          <a:p>
            <a:pPr marL="3779520">
              <a:lnSpc>
                <a:spcPct val="100000"/>
              </a:lnSpc>
              <a:buSzPct val="100000"/>
            </a:pPr>
            <a:r>
              <a:rPr lang="en-GB" sz="2400" b="0" strike="noStrike" spc="-1" dirty="0">
                <a:latin typeface="Calibri"/>
                <a:ea typeface="Zapf Dingbats"/>
              </a:rPr>
              <a:t>   Quantum phases in small</a:t>
            </a:r>
            <a:endParaRPr lang="en-GB" sz="2400" b="0" strike="noStrike" spc="-1" dirty="0">
              <a:latin typeface="Calibri"/>
            </a:endParaRPr>
          </a:p>
          <a:p>
            <a:pPr marL="3779520">
              <a:lnSpc>
                <a:spcPct val="100000"/>
              </a:lnSpc>
              <a:buSzPct val="100000"/>
            </a:pPr>
            <a:r>
              <a:rPr lang="en-GB" sz="2400" b="0" strike="noStrike" spc="-1" dirty="0">
                <a:latin typeface="Calibri"/>
                <a:ea typeface="Zapf Dingbats"/>
              </a:rPr>
              <a:t>   cold-matter systems </a:t>
            </a:r>
            <a:r>
              <a:rPr lang="en-GB" sz="2200" b="0" strike="noStrike" spc="-1" dirty="0">
                <a:latin typeface="Calibri"/>
                <a:ea typeface="Zapf Dingbats"/>
              </a:rPr>
              <a:t>(10-100 part.)</a:t>
            </a:r>
            <a:endParaRPr lang="en-GB" sz="2200" b="0" strike="noStrike" spc="-1" dirty="0">
              <a:latin typeface="Calibri"/>
            </a:endParaRPr>
          </a:p>
          <a:p>
            <a:pPr marL="3779520" lvl="1">
              <a:buClr>
                <a:srgbClr val="000000"/>
              </a:buClr>
              <a:buSzPct val="45000"/>
            </a:pPr>
            <a:r>
              <a:rPr lang="en-GB" spc="-1" dirty="0">
                <a:latin typeface="OpenSymbol"/>
                <a:ea typeface="OpenSymbol"/>
              </a:rPr>
              <a:t>         </a:t>
            </a:r>
            <a:r>
              <a:rPr lang="en-GB" sz="1800" b="0" strike="noStrike" spc="-1" dirty="0">
                <a:latin typeface="OpenSymbol"/>
                <a:ea typeface="OpenSymbol"/>
              </a:rPr>
              <a:t> </a:t>
            </a:r>
            <a:r>
              <a:rPr lang="en-GB" sz="2000" b="0" strike="noStrike" spc="-1" dirty="0">
                <a:latin typeface="Calibri"/>
                <a:ea typeface="Zapf Dingbats"/>
              </a:rPr>
              <a:t>P. Rosson, M. </a:t>
            </a:r>
            <a:r>
              <a:rPr lang="en-GB" sz="2000" b="0" strike="noStrike" spc="-1" dirty="0" err="1">
                <a:latin typeface="Calibri"/>
                <a:ea typeface="Zapf Dingbats"/>
              </a:rPr>
              <a:t>Kiffner</a:t>
            </a:r>
            <a:r>
              <a:rPr lang="en-GB" sz="2000" b="0" strike="noStrike" spc="-1" dirty="0">
                <a:latin typeface="Calibri"/>
                <a:ea typeface="Zapf Dingbats"/>
              </a:rPr>
              <a:t>, JMP, D. Jaksch,</a:t>
            </a:r>
            <a:endParaRPr lang="en-GB" sz="2000" spc="-1" dirty="0">
              <a:latin typeface="Calibri"/>
            </a:endParaRPr>
          </a:p>
          <a:p>
            <a:pPr marL="3779520" lvl="1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GB" sz="2000" b="0" strike="noStrike" spc="-1" dirty="0">
                <a:latin typeface="Calibri"/>
                <a:ea typeface="Zapf Dingbats"/>
              </a:rPr>
              <a:t>         to be submitted</a:t>
            </a:r>
            <a:endParaRPr lang="en-GB" sz="2000" b="0" strike="noStrike" spc="-1" dirty="0">
              <a:latin typeface="Calibri"/>
            </a:endParaRPr>
          </a:p>
          <a:p>
            <a:pPr marL="215900" indent="-215900">
              <a:lnSpc>
                <a:spcPct val="100000"/>
              </a:lnSpc>
              <a:buSzPct val="100000"/>
              <a:buBlip>
                <a:blip r:embed="rId4"/>
              </a:buBlip>
            </a:pPr>
            <a:endParaRPr lang="en-GB" sz="2000" b="0" strike="noStrike" spc="-1" dirty="0">
              <a:latin typeface="Calibri"/>
            </a:endParaRPr>
          </a:p>
          <a:p>
            <a:pPr marL="215900" indent="-215900">
              <a:lnSpc>
                <a:spcPct val="100000"/>
              </a:lnSpc>
              <a:buSzPct val="100000"/>
              <a:buBlip>
                <a:blip r:embed="rId4"/>
              </a:buBlip>
            </a:pPr>
            <a:endParaRPr lang="en-GB" sz="2000" b="0" strike="noStrike" spc="-1" dirty="0">
              <a:latin typeface="Calibri"/>
            </a:endParaRPr>
          </a:p>
          <a:p>
            <a:pPr marL="215900" indent="-215900">
              <a:lnSpc>
                <a:spcPct val="100000"/>
              </a:lnSpc>
              <a:buSzPct val="100000"/>
              <a:buBlip>
                <a:blip r:embed="rId4"/>
              </a:buBlip>
            </a:pPr>
            <a:r>
              <a:rPr lang="en-GB" sz="2200" b="0" strike="noStrike" spc="-1" dirty="0">
                <a:latin typeface="Calibri"/>
                <a:ea typeface="Zapf Dingbats"/>
              </a:rPr>
              <a:t>Polar molecules for quantum simulation</a:t>
            </a:r>
            <a:endParaRPr lang="en-GB" sz="2200" b="0" strike="noStrike" spc="-1" dirty="0">
              <a:latin typeface="Calibri"/>
            </a:endParaRPr>
          </a:p>
          <a:p>
            <a:pPr>
              <a:lnSpc>
                <a:spcPct val="100000"/>
              </a:lnSpc>
              <a:buSzPct val="100000"/>
            </a:pPr>
            <a:r>
              <a:rPr lang="en-GB" sz="2200" b="0" i="1" strike="noStrike" spc="-1" dirty="0">
                <a:latin typeface="Calibri"/>
                <a:ea typeface="Zapf Dingbats"/>
              </a:rPr>
              <a:t>   with Uni. Durham &amp; Imperial College</a:t>
            </a:r>
            <a:endParaRPr lang="en-GB" sz="2200" spc="-1" dirty="0">
              <a:latin typeface="Calibri"/>
            </a:endParaRPr>
          </a:p>
          <a:p>
            <a:pPr>
              <a:buSzPct val="100000"/>
            </a:pPr>
            <a:r>
              <a:rPr lang="en-GB" sz="2000" spc="-1" dirty="0">
                <a:latin typeface="Calibri"/>
                <a:ea typeface="Zapf Dingbats"/>
              </a:rPr>
              <a:t>         </a:t>
            </a:r>
            <a:r>
              <a:rPr lang="en-GB" sz="2000" b="0" strike="noStrike" spc="-1" dirty="0">
                <a:latin typeface="Calibri"/>
                <a:ea typeface="Zapf Dingbats"/>
              </a:rPr>
              <a:t>J. Blackmore et al., Quantum Sci Tech </a:t>
            </a:r>
            <a:r>
              <a:rPr lang="en-GB" sz="2000" b="1" strike="noStrike" spc="-1" dirty="0">
                <a:latin typeface="Calibri"/>
                <a:ea typeface="Zapf Dingbats"/>
              </a:rPr>
              <a:t>4</a:t>
            </a:r>
            <a:r>
              <a:rPr lang="en-GB" sz="2000" b="0" strike="noStrike" spc="-1" dirty="0">
                <a:latin typeface="Calibri"/>
                <a:ea typeface="Zapf Dingbats"/>
              </a:rPr>
              <a:t>, 014010 (2019)</a:t>
            </a:r>
            <a:endParaRPr lang="en-GB" sz="2000" b="0" strike="noStrike" spc="-1" dirty="0">
              <a:latin typeface="Calibri"/>
            </a:endParaRPr>
          </a:p>
        </p:txBody>
      </p:sp>
      <p:grpSp>
        <p:nvGrpSpPr>
          <p:cNvPr id="3889" name="Group 3"/>
          <p:cNvGrpSpPr/>
          <p:nvPr/>
        </p:nvGrpSpPr>
        <p:grpSpPr>
          <a:xfrm>
            <a:off x="5481660" y="4545480"/>
            <a:ext cx="3109890" cy="1721640"/>
            <a:chOff x="5214960" y="4210200"/>
            <a:chExt cx="3312360" cy="1980720"/>
          </a:xfrm>
        </p:grpSpPr>
        <p:pic>
          <p:nvPicPr>
            <p:cNvPr id="3890" name="Picture 3889"/>
            <p:cNvPicPr/>
            <p:nvPr/>
          </p:nvPicPr>
          <p:blipFill>
            <a:blip r:embed="rId5"/>
            <a:stretch/>
          </p:blipFill>
          <p:spPr>
            <a:xfrm>
              <a:off x="6396120" y="4930920"/>
              <a:ext cx="2131200" cy="126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891" name="Picture 3890"/>
            <p:cNvPicPr/>
            <p:nvPr/>
          </p:nvPicPr>
          <p:blipFill>
            <a:blip r:embed="rId6"/>
            <a:stretch/>
          </p:blipFill>
          <p:spPr>
            <a:xfrm>
              <a:off x="5214960" y="4210200"/>
              <a:ext cx="2170800" cy="1260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3892" name="CustomShape 4"/>
            <p:cNvSpPr/>
            <p:nvPr/>
          </p:nvSpPr>
          <p:spPr>
            <a:xfrm rot="1620000">
              <a:off x="7160760" y="4365360"/>
              <a:ext cx="802080" cy="709560"/>
            </a:xfrm>
            <a:custGeom>
              <a:avLst/>
              <a:gdLst/>
              <a:ahLst/>
              <a:cxnLst/>
              <a:rect l="0" t="0" r="r" b="b"/>
              <a:pathLst>
                <a:path w="2504" h="1417">
                  <a:moveTo>
                    <a:pt x="1786" y="977"/>
                  </a:moveTo>
                  <a:lnTo>
                    <a:pt x="1785" y="947"/>
                  </a:lnTo>
                  <a:lnTo>
                    <a:pt x="1782" y="917"/>
                  </a:lnTo>
                  <a:lnTo>
                    <a:pt x="1777" y="887"/>
                  </a:lnTo>
                  <a:lnTo>
                    <a:pt x="1771" y="858"/>
                  </a:lnTo>
                  <a:lnTo>
                    <a:pt x="1763" y="829"/>
                  </a:lnTo>
                  <a:lnTo>
                    <a:pt x="1753" y="800"/>
                  </a:lnTo>
                  <a:lnTo>
                    <a:pt x="1742" y="772"/>
                  </a:lnTo>
                  <a:lnTo>
                    <a:pt x="1729" y="744"/>
                  </a:lnTo>
                  <a:lnTo>
                    <a:pt x="1714" y="717"/>
                  </a:lnTo>
                  <a:lnTo>
                    <a:pt x="1698" y="691"/>
                  </a:lnTo>
                  <a:lnTo>
                    <a:pt x="1681" y="665"/>
                  </a:lnTo>
                  <a:lnTo>
                    <a:pt x="1662" y="639"/>
                  </a:lnTo>
                  <a:lnTo>
                    <a:pt x="1642" y="616"/>
                  </a:lnTo>
                  <a:lnTo>
                    <a:pt x="1620" y="592"/>
                  </a:lnTo>
                  <a:lnTo>
                    <a:pt x="1597" y="571"/>
                  </a:lnTo>
                  <a:lnTo>
                    <a:pt x="1573" y="550"/>
                  </a:lnTo>
                  <a:lnTo>
                    <a:pt x="1548" y="530"/>
                  </a:lnTo>
                  <a:lnTo>
                    <a:pt x="1521" y="510"/>
                  </a:lnTo>
                  <a:lnTo>
                    <a:pt x="1495" y="494"/>
                  </a:lnTo>
                  <a:lnTo>
                    <a:pt x="1466" y="477"/>
                  </a:lnTo>
                  <a:lnTo>
                    <a:pt x="1436" y="462"/>
                  </a:lnTo>
                  <a:lnTo>
                    <a:pt x="1406" y="448"/>
                  </a:lnTo>
                  <a:lnTo>
                    <a:pt x="1375" y="435"/>
                  </a:lnTo>
                  <a:lnTo>
                    <a:pt x="1344" y="425"/>
                  </a:lnTo>
                  <a:lnTo>
                    <a:pt x="1312" y="415"/>
                  </a:lnTo>
                  <a:lnTo>
                    <a:pt x="1279" y="407"/>
                  </a:lnTo>
                  <a:lnTo>
                    <a:pt x="1246" y="400"/>
                  </a:lnTo>
                  <a:lnTo>
                    <a:pt x="1213" y="395"/>
                  </a:lnTo>
                  <a:lnTo>
                    <a:pt x="1180" y="390"/>
                  </a:lnTo>
                  <a:lnTo>
                    <a:pt x="1145" y="389"/>
                  </a:lnTo>
                  <a:lnTo>
                    <a:pt x="1111" y="388"/>
                  </a:lnTo>
                  <a:lnTo>
                    <a:pt x="1078" y="389"/>
                  </a:lnTo>
                  <a:lnTo>
                    <a:pt x="1044" y="391"/>
                  </a:lnTo>
                  <a:lnTo>
                    <a:pt x="1010" y="395"/>
                  </a:lnTo>
                  <a:lnTo>
                    <a:pt x="977" y="400"/>
                  </a:lnTo>
                  <a:lnTo>
                    <a:pt x="944" y="405"/>
                  </a:lnTo>
                  <a:lnTo>
                    <a:pt x="911" y="415"/>
                  </a:lnTo>
                  <a:lnTo>
                    <a:pt x="879" y="424"/>
                  </a:lnTo>
                  <a:lnTo>
                    <a:pt x="848" y="435"/>
                  </a:lnTo>
                  <a:lnTo>
                    <a:pt x="816" y="446"/>
                  </a:lnTo>
                  <a:lnTo>
                    <a:pt x="787" y="461"/>
                  </a:lnTo>
                  <a:lnTo>
                    <a:pt x="757" y="476"/>
                  </a:lnTo>
                  <a:lnTo>
                    <a:pt x="728" y="491"/>
                  </a:lnTo>
                  <a:lnTo>
                    <a:pt x="702" y="509"/>
                  </a:lnTo>
                  <a:lnTo>
                    <a:pt x="674" y="529"/>
                  </a:lnTo>
                  <a:lnTo>
                    <a:pt x="649" y="548"/>
                  </a:lnTo>
                  <a:lnTo>
                    <a:pt x="625" y="570"/>
                  </a:lnTo>
                  <a:lnTo>
                    <a:pt x="602" y="592"/>
                  </a:lnTo>
                  <a:lnTo>
                    <a:pt x="580" y="615"/>
                  </a:lnTo>
                  <a:lnTo>
                    <a:pt x="560" y="639"/>
                  </a:lnTo>
                  <a:lnTo>
                    <a:pt x="542" y="663"/>
                  </a:lnTo>
                  <a:lnTo>
                    <a:pt x="524" y="689"/>
                  </a:lnTo>
                  <a:lnTo>
                    <a:pt x="508" y="715"/>
                  </a:lnTo>
                  <a:lnTo>
                    <a:pt x="492" y="742"/>
                  </a:lnTo>
                  <a:lnTo>
                    <a:pt x="479" y="770"/>
                  </a:lnTo>
                  <a:lnTo>
                    <a:pt x="468" y="798"/>
                  </a:lnTo>
                  <a:lnTo>
                    <a:pt x="458" y="827"/>
                  </a:lnTo>
                  <a:lnTo>
                    <a:pt x="451" y="856"/>
                  </a:lnTo>
                  <a:lnTo>
                    <a:pt x="444" y="884"/>
                  </a:lnTo>
                  <a:lnTo>
                    <a:pt x="439" y="915"/>
                  </a:lnTo>
                  <a:lnTo>
                    <a:pt x="436" y="944"/>
                  </a:lnTo>
                  <a:lnTo>
                    <a:pt x="0" y="919"/>
                  </a:lnTo>
                  <a:lnTo>
                    <a:pt x="4" y="870"/>
                  </a:lnTo>
                  <a:lnTo>
                    <a:pt x="13" y="821"/>
                  </a:lnTo>
                  <a:lnTo>
                    <a:pt x="22" y="771"/>
                  </a:lnTo>
                  <a:lnTo>
                    <a:pt x="36" y="724"/>
                  </a:lnTo>
                  <a:lnTo>
                    <a:pt x="53" y="676"/>
                  </a:lnTo>
                  <a:lnTo>
                    <a:pt x="71" y="630"/>
                  </a:lnTo>
                  <a:lnTo>
                    <a:pt x="93" y="585"/>
                  </a:lnTo>
                  <a:lnTo>
                    <a:pt x="116" y="539"/>
                  </a:lnTo>
                  <a:lnTo>
                    <a:pt x="143" y="497"/>
                  </a:lnTo>
                  <a:lnTo>
                    <a:pt x="172" y="454"/>
                  </a:lnTo>
                  <a:lnTo>
                    <a:pt x="203" y="413"/>
                  </a:lnTo>
                  <a:lnTo>
                    <a:pt x="237" y="373"/>
                  </a:lnTo>
                  <a:lnTo>
                    <a:pt x="272" y="336"/>
                  </a:lnTo>
                  <a:lnTo>
                    <a:pt x="311" y="300"/>
                  </a:lnTo>
                  <a:lnTo>
                    <a:pt x="350" y="265"/>
                  </a:lnTo>
                  <a:lnTo>
                    <a:pt x="393" y="231"/>
                  </a:lnTo>
                  <a:lnTo>
                    <a:pt x="437" y="201"/>
                  </a:lnTo>
                  <a:lnTo>
                    <a:pt x="481" y="172"/>
                  </a:lnTo>
                  <a:lnTo>
                    <a:pt x="528" y="145"/>
                  </a:lnTo>
                  <a:lnTo>
                    <a:pt x="576" y="121"/>
                  </a:lnTo>
                  <a:lnTo>
                    <a:pt x="626" y="98"/>
                  </a:lnTo>
                  <a:lnTo>
                    <a:pt x="677" y="78"/>
                  </a:lnTo>
                  <a:lnTo>
                    <a:pt x="729" y="60"/>
                  </a:lnTo>
                  <a:lnTo>
                    <a:pt x="782" y="44"/>
                  </a:lnTo>
                  <a:lnTo>
                    <a:pt x="837" y="30"/>
                  </a:lnTo>
                  <a:lnTo>
                    <a:pt x="891" y="19"/>
                  </a:lnTo>
                  <a:lnTo>
                    <a:pt x="945" y="10"/>
                  </a:lnTo>
                  <a:lnTo>
                    <a:pt x="1000" y="5"/>
                  </a:lnTo>
                  <a:lnTo>
                    <a:pt x="1056" y="1"/>
                  </a:lnTo>
                  <a:lnTo>
                    <a:pt x="1112" y="0"/>
                  </a:lnTo>
                  <a:lnTo>
                    <a:pt x="1169" y="1"/>
                  </a:lnTo>
                  <a:lnTo>
                    <a:pt x="1225" y="5"/>
                  </a:lnTo>
                  <a:lnTo>
                    <a:pt x="1279" y="11"/>
                  </a:lnTo>
                  <a:lnTo>
                    <a:pt x="1334" y="20"/>
                  </a:lnTo>
                  <a:lnTo>
                    <a:pt x="1388" y="31"/>
                  </a:lnTo>
                  <a:lnTo>
                    <a:pt x="1442" y="45"/>
                  </a:lnTo>
                  <a:lnTo>
                    <a:pt x="1496" y="61"/>
                  </a:lnTo>
                  <a:lnTo>
                    <a:pt x="1547" y="79"/>
                  </a:lnTo>
                  <a:lnTo>
                    <a:pt x="1598" y="100"/>
                  </a:lnTo>
                  <a:lnTo>
                    <a:pt x="1648" y="122"/>
                  </a:lnTo>
                  <a:lnTo>
                    <a:pt x="1696" y="146"/>
                  </a:lnTo>
                  <a:lnTo>
                    <a:pt x="1742" y="173"/>
                  </a:lnTo>
                  <a:lnTo>
                    <a:pt x="1789" y="202"/>
                  </a:lnTo>
                  <a:lnTo>
                    <a:pt x="1831" y="233"/>
                  </a:lnTo>
                  <a:lnTo>
                    <a:pt x="1873" y="267"/>
                  </a:lnTo>
                  <a:lnTo>
                    <a:pt x="1912" y="302"/>
                  </a:lnTo>
                  <a:lnTo>
                    <a:pt x="1950" y="339"/>
                  </a:lnTo>
                  <a:lnTo>
                    <a:pt x="1986" y="377"/>
                  </a:lnTo>
                  <a:lnTo>
                    <a:pt x="2020" y="416"/>
                  </a:lnTo>
                  <a:lnTo>
                    <a:pt x="2050" y="456"/>
                  </a:lnTo>
                  <a:lnTo>
                    <a:pt x="2079" y="500"/>
                  </a:lnTo>
                  <a:lnTo>
                    <a:pt x="2106" y="543"/>
                  </a:lnTo>
                  <a:lnTo>
                    <a:pt x="2130" y="588"/>
                  </a:lnTo>
                  <a:lnTo>
                    <a:pt x="2151" y="634"/>
                  </a:lnTo>
                  <a:lnTo>
                    <a:pt x="2169" y="680"/>
                  </a:lnTo>
                  <a:lnTo>
                    <a:pt x="2185" y="728"/>
                  </a:lnTo>
                  <a:lnTo>
                    <a:pt x="2199" y="776"/>
                  </a:lnTo>
                  <a:lnTo>
                    <a:pt x="2210" y="824"/>
                  </a:lnTo>
                  <a:lnTo>
                    <a:pt x="2218" y="873"/>
                  </a:lnTo>
                  <a:lnTo>
                    <a:pt x="2222" y="923"/>
                  </a:lnTo>
                  <a:lnTo>
                    <a:pt x="2224" y="972"/>
                  </a:lnTo>
                  <a:lnTo>
                    <a:pt x="2503" y="969"/>
                  </a:lnTo>
                  <a:lnTo>
                    <a:pt x="2012" y="1416"/>
                  </a:lnTo>
                  <a:lnTo>
                    <a:pt x="1507" y="981"/>
                  </a:lnTo>
                  <a:lnTo>
                    <a:pt x="1786" y="977"/>
                  </a:lnTo>
                </a:path>
              </a:pathLst>
            </a:custGeom>
            <a:solidFill>
              <a:srgbClr val="0084D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3893" name="Group 5"/>
          <p:cNvGrpSpPr/>
          <p:nvPr/>
        </p:nvGrpSpPr>
        <p:grpSpPr>
          <a:xfrm>
            <a:off x="5129280" y="907920"/>
            <a:ext cx="3441600" cy="1620000"/>
            <a:chOff x="5129280" y="907920"/>
            <a:chExt cx="3441600" cy="1620000"/>
          </a:xfrm>
        </p:grpSpPr>
        <p:sp>
          <p:nvSpPr>
            <p:cNvPr id="3894" name="CustomShape 6"/>
            <p:cNvSpPr/>
            <p:nvPr/>
          </p:nvSpPr>
          <p:spPr>
            <a:xfrm>
              <a:off x="5129280" y="907920"/>
              <a:ext cx="3441600" cy="1620000"/>
            </a:xfrm>
            <a:custGeom>
              <a:avLst/>
              <a:gdLst/>
              <a:ahLst/>
              <a:cxnLst/>
              <a:rect l="0" t="0" r="r" b="b"/>
              <a:pathLst>
                <a:path w="9562" h="4502">
                  <a:moveTo>
                    <a:pt x="750" y="0"/>
                  </a:moveTo>
                  <a:lnTo>
                    <a:pt x="750" y="0"/>
                  </a:lnTo>
                  <a:cubicBezTo>
                    <a:pt x="618" y="0"/>
                    <a:pt x="489" y="35"/>
                    <a:pt x="375" y="101"/>
                  </a:cubicBezTo>
                  <a:cubicBezTo>
                    <a:pt x="261" y="166"/>
                    <a:pt x="166" y="261"/>
                    <a:pt x="101" y="375"/>
                  </a:cubicBezTo>
                  <a:cubicBezTo>
                    <a:pt x="35" y="489"/>
                    <a:pt x="0" y="618"/>
                    <a:pt x="0" y="750"/>
                  </a:cubicBezTo>
                  <a:lnTo>
                    <a:pt x="0" y="3750"/>
                  </a:lnTo>
                  <a:lnTo>
                    <a:pt x="0" y="3751"/>
                  </a:lnTo>
                  <a:cubicBezTo>
                    <a:pt x="0" y="3883"/>
                    <a:pt x="35" y="4012"/>
                    <a:pt x="101" y="4126"/>
                  </a:cubicBezTo>
                  <a:cubicBezTo>
                    <a:pt x="166" y="4240"/>
                    <a:pt x="261" y="4335"/>
                    <a:pt x="375" y="4400"/>
                  </a:cubicBezTo>
                  <a:cubicBezTo>
                    <a:pt x="489" y="4466"/>
                    <a:pt x="618" y="4501"/>
                    <a:pt x="750" y="4501"/>
                  </a:cubicBezTo>
                  <a:lnTo>
                    <a:pt x="8810" y="4501"/>
                  </a:lnTo>
                  <a:lnTo>
                    <a:pt x="8811" y="4501"/>
                  </a:lnTo>
                  <a:cubicBezTo>
                    <a:pt x="8943" y="4501"/>
                    <a:pt x="9072" y="4466"/>
                    <a:pt x="9186" y="4400"/>
                  </a:cubicBezTo>
                  <a:cubicBezTo>
                    <a:pt x="9300" y="4335"/>
                    <a:pt x="9395" y="4240"/>
                    <a:pt x="9460" y="4126"/>
                  </a:cubicBezTo>
                  <a:cubicBezTo>
                    <a:pt x="9526" y="4012"/>
                    <a:pt x="9561" y="3883"/>
                    <a:pt x="9561" y="3751"/>
                  </a:cubicBezTo>
                  <a:lnTo>
                    <a:pt x="9561" y="750"/>
                  </a:lnTo>
                  <a:lnTo>
                    <a:pt x="9561" y="750"/>
                  </a:lnTo>
                  <a:lnTo>
                    <a:pt x="9561" y="750"/>
                  </a:lnTo>
                  <a:cubicBezTo>
                    <a:pt x="9561" y="618"/>
                    <a:pt x="9526" y="489"/>
                    <a:pt x="9460" y="375"/>
                  </a:cubicBezTo>
                  <a:cubicBezTo>
                    <a:pt x="9395" y="261"/>
                    <a:pt x="9300" y="166"/>
                    <a:pt x="9186" y="101"/>
                  </a:cubicBezTo>
                  <a:cubicBezTo>
                    <a:pt x="9072" y="35"/>
                    <a:pt x="8943" y="0"/>
                    <a:pt x="8811" y="0"/>
                  </a:cubicBezTo>
                  <a:lnTo>
                    <a:pt x="750" y="0"/>
                  </a:lnTo>
                </a:path>
              </a:pathLst>
            </a:custGeom>
            <a:solidFill>
              <a:srgbClr val="99FF66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3895" name="Group 7"/>
            <p:cNvGrpSpPr/>
            <p:nvPr/>
          </p:nvGrpSpPr>
          <p:grpSpPr>
            <a:xfrm>
              <a:off x="5996880" y="1094760"/>
              <a:ext cx="817920" cy="1352520"/>
              <a:chOff x="5996880" y="1094760"/>
              <a:chExt cx="817920" cy="1352520"/>
            </a:xfrm>
          </p:grpSpPr>
          <p:sp>
            <p:nvSpPr>
              <p:cNvPr id="3896" name="CustomShape 8"/>
              <p:cNvSpPr/>
              <p:nvPr/>
            </p:nvSpPr>
            <p:spPr>
              <a:xfrm>
                <a:off x="5996880" y="1094760"/>
                <a:ext cx="817920" cy="1352520"/>
              </a:xfrm>
              <a:prstGeom prst="flowChartCollate">
                <a:avLst/>
              </a:prstGeom>
              <a:solidFill>
                <a:srgbClr val="CCCC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3897" name="Group 9"/>
              <p:cNvGrpSpPr/>
              <p:nvPr/>
            </p:nvGrpSpPr>
            <p:grpSpPr>
              <a:xfrm>
                <a:off x="6129000" y="1315080"/>
                <a:ext cx="657000" cy="796320"/>
                <a:chOff x="6129000" y="1315080"/>
                <a:chExt cx="657000" cy="796320"/>
              </a:xfrm>
            </p:grpSpPr>
            <p:sp>
              <p:nvSpPr>
                <p:cNvPr id="3898" name="CustomShape 10"/>
                <p:cNvSpPr/>
                <p:nvPr/>
              </p:nvSpPr>
              <p:spPr>
                <a:xfrm rot="18351600">
                  <a:off x="6040440" y="1609200"/>
                  <a:ext cx="833040" cy="2080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317" h="580">
                      <a:moveTo>
                        <a:pt x="0" y="206"/>
                      </a:moveTo>
                      <a:lnTo>
                        <a:pt x="1592" y="205"/>
                      </a:lnTo>
                      <a:lnTo>
                        <a:pt x="1590" y="0"/>
                      </a:lnTo>
                      <a:lnTo>
                        <a:pt x="2316" y="288"/>
                      </a:lnTo>
                      <a:lnTo>
                        <a:pt x="1593" y="579"/>
                      </a:lnTo>
                      <a:lnTo>
                        <a:pt x="1592" y="372"/>
                      </a:lnTo>
                      <a:lnTo>
                        <a:pt x="1" y="374"/>
                      </a:lnTo>
                      <a:lnTo>
                        <a:pt x="0" y="206"/>
                      </a:lnTo>
                    </a:path>
                  </a:pathLst>
                </a:custGeom>
                <a:solidFill>
                  <a:srgbClr val="37649F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899" name="CustomShape 11"/>
                <p:cNvSpPr/>
                <p:nvPr/>
              </p:nvSpPr>
              <p:spPr>
                <a:xfrm>
                  <a:off x="6234480" y="1606680"/>
                  <a:ext cx="336960" cy="336240"/>
                </a:xfrm>
                <a:prstGeom prst="ellipse">
                  <a:avLst/>
                </a:prstGeom>
                <a:solidFill>
                  <a:srgbClr val="37649F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  <p:grpSp>
          <p:nvGrpSpPr>
            <p:cNvPr id="3900" name="Group 12"/>
            <p:cNvGrpSpPr/>
            <p:nvPr/>
          </p:nvGrpSpPr>
          <p:grpSpPr>
            <a:xfrm>
              <a:off x="7358400" y="1094760"/>
              <a:ext cx="817560" cy="1352520"/>
              <a:chOff x="7358400" y="1094760"/>
              <a:chExt cx="817560" cy="1352520"/>
            </a:xfrm>
          </p:grpSpPr>
          <p:sp>
            <p:nvSpPr>
              <p:cNvPr id="3901" name="CustomShape 13"/>
              <p:cNvSpPr/>
              <p:nvPr/>
            </p:nvSpPr>
            <p:spPr>
              <a:xfrm>
                <a:off x="7358400" y="1094760"/>
                <a:ext cx="817560" cy="1352520"/>
              </a:xfrm>
              <a:prstGeom prst="flowChartCollate">
                <a:avLst/>
              </a:prstGeom>
              <a:solidFill>
                <a:srgbClr val="CCCC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3902" name="Group 14"/>
              <p:cNvGrpSpPr/>
              <p:nvPr/>
            </p:nvGrpSpPr>
            <p:grpSpPr>
              <a:xfrm>
                <a:off x="7490160" y="1315080"/>
                <a:ext cx="657000" cy="796320"/>
                <a:chOff x="7490160" y="1315080"/>
                <a:chExt cx="657000" cy="796320"/>
              </a:xfrm>
            </p:grpSpPr>
            <p:sp>
              <p:nvSpPr>
                <p:cNvPr id="3903" name="CustomShape 15"/>
                <p:cNvSpPr/>
                <p:nvPr/>
              </p:nvSpPr>
              <p:spPr>
                <a:xfrm rot="18351600">
                  <a:off x="7401600" y="1609200"/>
                  <a:ext cx="833040" cy="2080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317" h="580">
                      <a:moveTo>
                        <a:pt x="0" y="206"/>
                      </a:moveTo>
                      <a:lnTo>
                        <a:pt x="1592" y="205"/>
                      </a:lnTo>
                      <a:lnTo>
                        <a:pt x="1590" y="0"/>
                      </a:lnTo>
                      <a:lnTo>
                        <a:pt x="2316" y="288"/>
                      </a:lnTo>
                      <a:lnTo>
                        <a:pt x="1593" y="579"/>
                      </a:lnTo>
                      <a:lnTo>
                        <a:pt x="1592" y="372"/>
                      </a:lnTo>
                      <a:lnTo>
                        <a:pt x="1" y="374"/>
                      </a:lnTo>
                      <a:lnTo>
                        <a:pt x="0" y="206"/>
                      </a:lnTo>
                    </a:path>
                  </a:pathLst>
                </a:custGeom>
                <a:solidFill>
                  <a:srgbClr val="37649F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904" name="CustomShape 16"/>
                <p:cNvSpPr/>
                <p:nvPr/>
              </p:nvSpPr>
              <p:spPr>
                <a:xfrm>
                  <a:off x="7595640" y="1606680"/>
                  <a:ext cx="336960" cy="336240"/>
                </a:xfrm>
                <a:prstGeom prst="ellipse">
                  <a:avLst/>
                </a:prstGeom>
                <a:solidFill>
                  <a:srgbClr val="37649F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  <p:sp>
          <p:nvSpPr>
            <p:cNvPr id="3905" name="CustomShape 17"/>
            <p:cNvSpPr/>
            <p:nvPr/>
          </p:nvSpPr>
          <p:spPr>
            <a:xfrm rot="16200000">
              <a:off x="5114520" y="1618560"/>
              <a:ext cx="833040" cy="207720"/>
            </a:xfrm>
            <a:custGeom>
              <a:avLst/>
              <a:gdLst/>
              <a:ahLst/>
              <a:cxnLst/>
              <a:rect l="0" t="0" r="r" b="b"/>
              <a:pathLst>
                <a:path w="2316" h="579">
                  <a:moveTo>
                    <a:pt x="0" y="205"/>
                  </a:moveTo>
                  <a:lnTo>
                    <a:pt x="1591" y="205"/>
                  </a:lnTo>
                  <a:lnTo>
                    <a:pt x="1590" y="0"/>
                  </a:lnTo>
                  <a:lnTo>
                    <a:pt x="2315" y="289"/>
                  </a:lnTo>
                  <a:lnTo>
                    <a:pt x="1592" y="578"/>
                  </a:lnTo>
                  <a:lnTo>
                    <a:pt x="1591" y="372"/>
                  </a:lnTo>
                  <a:lnTo>
                    <a:pt x="0" y="372"/>
                  </a:lnTo>
                  <a:lnTo>
                    <a:pt x="0" y="205"/>
                  </a:lnTo>
                </a:path>
              </a:pathLst>
            </a:custGeom>
            <a:solidFill>
              <a:srgbClr val="00AE0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3906" name="Group 18"/>
            <p:cNvGrpSpPr/>
            <p:nvPr/>
          </p:nvGrpSpPr>
          <p:grpSpPr>
            <a:xfrm>
              <a:off x="5360400" y="1072440"/>
              <a:ext cx="408240" cy="205920"/>
              <a:chOff x="5360400" y="1072440"/>
              <a:chExt cx="408240" cy="205920"/>
            </a:xfrm>
          </p:grpSpPr>
          <p:sp>
            <p:nvSpPr>
              <p:cNvPr id="3907" name="Freeform 19"/>
              <p:cNvSpPr/>
              <p:nvPr/>
            </p:nvSpPr>
            <p:spPr>
              <a:xfrm>
                <a:off x="5360400" y="1072440"/>
                <a:ext cx="408600" cy="204480"/>
              </a:xfrm>
              <a:custGeom>
                <a:avLst/>
                <a:gdLst/>
                <a:ahLst/>
                <a:cxnLst/>
                <a:rect l="0" t="0" r="r" b="b"/>
                <a:pathLst>
                  <a:path w="1135" h="568">
                    <a:moveTo>
                      <a:pt x="567" y="567"/>
                    </a:moveTo>
                    <a:lnTo>
                      <a:pt x="0" y="567"/>
                    </a:lnTo>
                    <a:lnTo>
                      <a:pt x="0" y="0"/>
                    </a:lnTo>
                    <a:lnTo>
                      <a:pt x="1134" y="0"/>
                    </a:lnTo>
                    <a:lnTo>
                      <a:pt x="1134" y="567"/>
                    </a:lnTo>
                    <a:lnTo>
                      <a:pt x="567" y="567"/>
                    </a:lnTo>
                  </a:path>
                </a:pathLst>
              </a:custGeom>
              <a:solidFill>
                <a:srgbClr val="FFFFFF"/>
              </a:solidFill>
              <a:ln w="15840">
                <a:noFill/>
              </a:ln>
            </p:spPr>
          </p:sp>
          <p:sp>
            <p:nvSpPr>
              <p:cNvPr id="3908" name="Freeform 20"/>
              <p:cNvSpPr/>
              <p:nvPr/>
            </p:nvSpPr>
            <p:spPr>
              <a:xfrm>
                <a:off x="5383080" y="1073520"/>
                <a:ext cx="144000" cy="167760"/>
              </a:xfrm>
              <a:custGeom>
                <a:avLst/>
                <a:gdLst/>
                <a:ahLst/>
                <a:cxnLst/>
                <a:rect l="0" t="0" r="r" b="b"/>
                <a:pathLst>
                  <a:path w="400" h="466">
                    <a:moveTo>
                      <a:pt x="106" y="244"/>
                    </a:moveTo>
                    <a:lnTo>
                      <a:pt x="330" y="244"/>
                    </a:lnTo>
                    <a:lnTo>
                      <a:pt x="337" y="202"/>
                    </a:lnTo>
                    <a:lnTo>
                      <a:pt x="116" y="202"/>
                    </a:lnTo>
                    <a:lnTo>
                      <a:pt x="149" y="43"/>
                    </a:lnTo>
                    <a:lnTo>
                      <a:pt x="242" y="43"/>
                    </a:lnTo>
                    <a:cubicBezTo>
                      <a:pt x="250" y="43"/>
                      <a:pt x="257" y="44"/>
                      <a:pt x="267" y="44"/>
                    </a:cubicBezTo>
                    <a:lnTo>
                      <a:pt x="388" y="44"/>
                    </a:lnTo>
                    <a:lnTo>
                      <a:pt x="399" y="0"/>
                    </a:lnTo>
                    <a:lnTo>
                      <a:pt x="99" y="0"/>
                    </a:lnTo>
                    <a:lnTo>
                      <a:pt x="0" y="465"/>
                    </a:lnTo>
                    <a:lnTo>
                      <a:pt x="310" y="465"/>
                    </a:lnTo>
                    <a:lnTo>
                      <a:pt x="318" y="416"/>
                    </a:lnTo>
                    <a:lnTo>
                      <a:pt x="235" y="416"/>
                    </a:lnTo>
                    <a:cubicBezTo>
                      <a:pt x="227" y="416"/>
                      <a:pt x="218" y="418"/>
                      <a:pt x="210" y="418"/>
                    </a:cubicBezTo>
                    <a:lnTo>
                      <a:pt x="70" y="418"/>
                    </a:lnTo>
                    <a:lnTo>
                      <a:pt x="106" y="244"/>
                    </a:lnTo>
                  </a:path>
                </a:pathLst>
              </a:custGeom>
              <a:solidFill>
                <a:srgbClr val="33CC66"/>
              </a:solidFill>
              <a:ln w="15840">
                <a:noFill/>
              </a:ln>
            </p:spPr>
          </p:sp>
          <p:sp>
            <p:nvSpPr>
              <p:cNvPr id="3909" name="Freeform 21"/>
              <p:cNvSpPr/>
              <p:nvPr/>
            </p:nvSpPr>
            <p:spPr>
              <a:xfrm>
                <a:off x="5520960" y="1158840"/>
                <a:ext cx="117360" cy="117720"/>
              </a:xfrm>
              <a:custGeom>
                <a:avLst/>
                <a:gdLst/>
                <a:ahLst/>
                <a:cxnLst/>
                <a:rect l="0" t="0" r="r" b="b"/>
                <a:pathLst>
                  <a:path w="326" h="327">
                    <a:moveTo>
                      <a:pt x="70" y="0"/>
                    </a:moveTo>
                    <a:lnTo>
                      <a:pt x="0" y="326"/>
                    </a:lnTo>
                    <a:lnTo>
                      <a:pt x="134" y="326"/>
                    </a:lnTo>
                    <a:cubicBezTo>
                      <a:pt x="230" y="326"/>
                      <a:pt x="325" y="235"/>
                      <a:pt x="325" y="128"/>
                    </a:cubicBezTo>
                    <a:cubicBezTo>
                      <a:pt x="325" y="53"/>
                      <a:pt x="274" y="0"/>
                      <a:pt x="202" y="0"/>
                    </a:cubicBezTo>
                    <a:lnTo>
                      <a:pt x="70" y="0"/>
                    </a:lnTo>
                    <a:moveTo>
                      <a:pt x="110" y="28"/>
                    </a:moveTo>
                    <a:lnTo>
                      <a:pt x="184" y="28"/>
                    </a:lnTo>
                    <a:cubicBezTo>
                      <a:pt x="241" y="28"/>
                      <a:pt x="279" y="67"/>
                      <a:pt x="279" y="128"/>
                    </a:cubicBezTo>
                    <a:cubicBezTo>
                      <a:pt x="279" y="217"/>
                      <a:pt x="214" y="299"/>
                      <a:pt x="126" y="299"/>
                    </a:cubicBezTo>
                    <a:lnTo>
                      <a:pt x="52" y="299"/>
                    </a:lnTo>
                    <a:lnTo>
                      <a:pt x="110" y="28"/>
                    </a:lnTo>
                  </a:path>
                </a:pathLst>
              </a:custGeom>
              <a:solidFill>
                <a:srgbClr val="33CC66"/>
              </a:solidFill>
              <a:ln w="15840">
                <a:noFill/>
              </a:ln>
            </p:spPr>
          </p:sp>
          <p:sp>
            <p:nvSpPr>
              <p:cNvPr id="3910" name="Freeform 22"/>
              <p:cNvSpPr/>
              <p:nvPr/>
            </p:nvSpPr>
            <p:spPr>
              <a:xfrm>
                <a:off x="5656320" y="1157040"/>
                <a:ext cx="106200" cy="121680"/>
              </a:xfrm>
              <a:custGeom>
                <a:avLst/>
                <a:gdLst/>
                <a:ahLst/>
                <a:cxnLst/>
                <a:rect l="0" t="0" r="r" b="b"/>
                <a:pathLst>
                  <a:path w="295" h="338">
                    <a:moveTo>
                      <a:pt x="294" y="17"/>
                    </a:moveTo>
                    <a:cubicBezTo>
                      <a:pt x="262" y="5"/>
                      <a:pt x="239" y="0"/>
                      <a:pt x="206" y="0"/>
                    </a:cubicBezTo>
                    <a:cubicBezTo>
                      <a:pt x="88" y="0"/>
                      <a:pt x="0" y="110"/>
                      <a:pt x="0" y="204"/>
                    </a:cubicBezTo>
                    <a:cubicBezTo>
                      <a:pt x="0" y="291"/>
                      <a:pt x="66" y="337"/>
                      <a:pt x="126" y="337"/>
                    </a:cubicBezTo>
                    <a:cubicBezTo>
                      <a:pt x="175" y="337"/>
                      <a:pt x="192" y="333"/>
                      <a:pt x="237" y="311"/>
                    </a:cubicBezTo>
                    <a:lnTo>
                      <a:pt x="241" y="275"/>
                    </a:lnTo>
                    <a:cubicBezTo>
                      <a:pt x="199" y="299"/>
                      <a:pt x="179" y="305"/>
                      <a:pt x="139" y="305"/>
                    </a:cubicBezTo>
                    <a:cubicBezTo>
                      <a:pt x="81" y="305"/>
                      <a:pt x="48" y="256"/>
                      <a:pt x="48" y="202"/>
                    </a:cubicBezTo>
                    <a:cubicBezTo>
                      <a:pt x="48" y="124"/>
                      <a:pt x="114" y="33"/>
                      <a:pt x="199" y="33"/>
                    </a:cubicBezTo>
                    <a:cubicBezTo>
                      <a:pt x="230" y="33"/>
                      <a:pt x="250" y="40"/>
                      <a:pt x="277" y="60"/>
                    </a:cubicBezTo>
                    <a:lnTo>
                      <a:pt x="294" y="17"/>
                    </a:lnTo>
                  </a:path>
                </a:pathLst>
              </a:custGeom>
              <a:solidFill>
                <a:srgbClr val="33CC66"/>
              </a:solidFill>
              <a:ln w="15840">
                <a:noFill/>
              </a:ln>
            </p:spPr>
          </p:sp>
        </p:grpSp>
      </p:grpSp>
      <p:grpSp>
        <p:nvGrpSpPr>
          <p:cNvPr id="3912" name="Group 23"/>
          <p:cNvGrpSpPr/>
          <p:nvPr/>
        </p:nvGrpSpPr>
        <p:grpSpPr>
          <a:xfrm>
            <a:off x="230040" y="2317920"/>
            <a:ext cx="3693600" cy="2627640"/>
            <a:chOff x="230040" y="2241720"/>
            <a:chExt cx="3693600" cy="2627640"/>
          </a:xfrm>
        </p:grpSpPr>
        <p:pic>
          <p:nvPicPr>
            <p:cNvPr id="3913" name="Picture 3912"/>
            <p:cNvPicPr/>
            <p:nvPr/>
          </p:nvPicPr>
          <p:blipFill>
            <a:blip r:embed="rId7"/>
            <a:stretch/>
          </p:blipFill>
          <p:spPr>
            <a:xfrm>
              <a:off x="230040" y="2241720"/>
              <a:ext cx="3693600" cy="2627640"/>
            </a:xfrm>
            <a:prstGeom prst="rect">
              <a:avLst/>
            </a:prstGeom>
            <a:ln>
              <a:noFill/>
            </a:ln>
          </p:spPr>
        </p:pic>
        <p:sp>
          <p:nvSpPr>
            <p:cNvPr id="3914" name="CustomShape 24"/>
            <p:cNvSpPr/>
            <p:nvPr/>
          </p:nvSpPr>
          <p:spPr>
            <a:xfrm>
              <a:off x="849600" y="2356560"/>
              <a:ext cx="1173240" cy="2036520"/>
            </a:xfrm>
            <a:prstGeom prst="rect">
              <a:avLst/>
            </a:prstGeom>
            <a:solidFill>
              <a:srgbClr val="9ECEEB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marL="36000" algn="ctr"/>
              <a:endParaRPr lang="en-GB" sz="2200" b="0" strike="noStrike" spc="-1">
                <a:latin typeface="Calibri"/>
              </a:endParaRPr>
            </a:p>
            <a:p>
              <a:pPr marL="36000" algn="ctr"/>
              <a:endParaRPr lang="en-GB" sz="2200" b="0" strike="noStrike" spc="-1">
                <a:latin typeface="Calibri"/>
              </a:endParaRPr>
            </a:p>
            <a:p>
              <a:pPr marL="36000" algn="ctr"/>
              <a:endParaRPr lang="en-GB" sz="2200" b="0" strike="noStrike" spc="-1">
                <a:latin typeface="Calibri"/>
              </a:endParaRPr>
            </a:p>
            <a:p>
              <a:pPr marL="36000" algn="ctr"/>
              <a:endParaRPr lang="en-GB" sz="2200" b="0" strike="noStrike" spc="-1">
                <a:latin typeface="Calibri"/>
              </a:endParaRPr>
            </a:p>
            <a:p>
              <a:pPr marL="36000" algn="ctr"/>
              <a:endParaRPr lang="en-GB" sz="2200" b="0" strike="noStrike" spc="-1">
                <a:latin typeface="Calibri"/>
              </a:endParaRPr>
            </a:p>
            <a:p>
              <a:pPr marL="36000" algn="ctr"/>
              <a:r>
                <a:rPr lang="en-GB" sz="2200" b="1" strike="noStrike" spc="-1">
                  <a:latin typeface="Calibri"/>
                </a:rPr>
                <a:t>SF</a:t>
              </a:r>
              <a:endParaRPr lang="en-GB" sz="2200" b="0" strike="noStrike" spc="-1">
                <a:latin typeface="Calibri"/>
              </a:endParaRPr>
            </a:p>
          </p:txBody>
        </p:sp>
        <p:sp>
          <p:nvSpPr>
            <p:cNvPr id="3915" name="CustomShape 25"/>
            <p:cNvSpPr/>
            <p:nvPr/>
          </p:nvSpPr>
          <p:spPr>
            <a:xfrm>
              <a:off x="2223000" y="2356560"/>
              <a:ext cx="1036440" cy="2036520"/>
            </a:xfrm>
            <a:prstGeom prst="rect">
              <a:avLst/>
            </a:prstGeom>
            <a:solidFill>
              <a:srgbClr val="F4EAA8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algn="ctr">
                <a:lnSpc>
                  <a:spcPct val="110000"/>
                </a:lnSpc>
                <a:spcAft>
                  <a:spcPts val="283"/>
                </a:spcAft>
              </a:pPr>
              <a:endParaRPr lang="en-GB" sz="2200" b="0" strike="noStrike" spc="-1" dirty="0">
                <a:latin typeface="Calibri"/>
              </a:endParaRPr>
            </a:p>
            <a:p>
              <a:pPr algn="ctr">
                <a:lnSpc>
                  <a:spcPct val="110000"/>
                </a:lnSpc>
                <a:spcAft>
                  <a:spcPts val="283"/>
                </a:spcAft>
              </a:pPr>
              <a:endParaRPr lang="en-GB" sz="2200" b="0" strike="noStrike" spc="-1" dirty="0">
                <a:latin typeface="Calibri"/>
              </a:endParaRPr>
            </a:p>
            <a:p>
              <a:pPr algn="ctr">
                <a:lnSpc>
                  <a:spcPct val="110000"/>
                </a:lnSpc>
                <a:spcAft>
                  <a:spcPts val="283"/>
                </a:spcAft>
              </a:pPr>
              <a:endParaRPr lang="en-GB" sz="2200" b="0" strike="noStrike" spc="-1" dirty="0">
                <a:latin typeface="Calibri"/>
              </a:endParaRPr>
            </a:p>
            <a:p>
              <a:pPr algn="ctr">
                <a:lnSpc>
                  <a:spcPct val="110000"/>
                </a:lnSpc>
                <a:spcAft>
                  <a:spcPts val="283"/>
                </a:spcAft>
              </a:pPr>
              <a:endParaRPr lang="en-GB" sz="2200" b="0" strike="noStrike" spc="-1" dirty="0">
                <a:latin typeface="Calibri"/>
              </a:endParaRPr>
            </a:p>
            <a:p>
              <a:pPr marL="36000" algn="ctr"/>
              <a:r>
                <a:rPr lang="en-GB" sz="2200" b="1" strike="noStrike" spc="-1" dirty="0">
                  <a:latin typeface="Calibri"/>
                </a:rPr>
                <a:t>DW</a:t>
              </a:r>
              <a:endParaRPr lang="en-GB" sz="2200" b="0" strike="noStrike" spc="-1" dirty="0">
                <a:latin typeface="Calibri"/>
              </a:endParaRPr>
            </a:p>
          </p:txBody>
        </p:sp>
        <p:sp>
          <p:nvSpPr>
            <p:cNvPr id="3916" name="CustomShape 26"/>
            <p:cNvSpPr/>
            <p:nvPr/>
          </p:nvSpPr>
          <p:spPr>
            <a:xfrm>
              <a:off x="2022840" y="2356560"/>
              <a:ext cx="202320" cy="2036520"/>
            </a:xfrm>
            <a:prstGeom prst="rect">
              <a:avLst/>
            </a:prstGeom>
            <a:solidFill>
              <a:srgbClr val="CCF4C6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ctr">
              <a:noAutofit/>
            </a:bodyPr>
            <a:lstStyle/>
            <a:p>
              <a:pPr marL="36000" algn="ctr"/>
              <a:endParaRPr lang="en-GB" sz="2200" b="0" strike="noStrike" spc="-1" dirty="0">
                <a:latin typeface="Calibri"/>
              </a:endParaRPr>
            </a:p>
          </p:txBody>
        </p:sp>
        <p:sp>
          <p:nvSpPr>
            <p:cNvPr id="3917" name="CustomShape 27"/>
            <p:cNvSpPr/>
            <p:nvPr/>
          </p:nvSpPr>
          <p:spPr>
            <a:xfrm>
              <a:off x="2005920" y="2306520"/>
              <a:ext cx="235080" cy="302760"/>
            </a:xfrm>
            <a:custGeom>
              <a:avLst/>
              <a:gdLst/>
              <a:ahLst/>
              <a:cxnLst/>
              <a:rect l="0" t="0" r="r" b="b"/>
              <a:pathLst>
                <a:path w="655" h="842">
                  <a:moveTo>
                    <a:pt x="0" y="260"/>
                  </a:moveTo>
                  <a:lnTo>
                    <a:pt x="353" y="260"/>
                  </a:lnTo>
                  <a:lnTo>
                    <a:pt x="353" y="0"/>
                  </a:lnTo>
                  <a:lnTo>
                    <a:pt x="654" y="420"/>
                  </a:lnTo>
                  <a:lnTo>
                    <a:pt x="353" y="841"/>
                  </a:lnTo>
                  <a:lnTo>
                    <a:pt x="353" y="581"/>
                  </a:lnTo>
                  <a:lnTo>
                    <a:pt x="0" y="581"/>
                  </a:lnTo>
                  <a:lnTo>
                    <a:pt x="0" y="260"/>
                  </a:lnTo>
                </a:path>
              </a:pathLst>
            </a:custGeom>
            <a:solidFill>
              <a:srgbClr val="FF666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" name="Rectángulo 1"/>
          <p:cNvSpPr/>
          <p:nvPr/>
        </p:nvSpPr>
        <p:spPr>
          <a:xfrm>
            <a:off x="1876975" y="2538417"/>
            <a:ext cx="465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algn="ctr"/>
            <a:r>
              <a:rPr lang="en-GB" b="1" spc="-1" dirty="0">
                <a:latin typeface="Calibri"/>
              </a:rPr>
              <a:t>SS</a:t>
            </a:r>
            <a:endParaRPr lang="en-GB" spc="-1" dirty="0">
              <a:latin typeface="Calibri"/>
            </a:endParaRPr>
          </a:p>
        </p:txBody>
      </p:sp>
      <p:pic>
        <p:nvPicPr>
          <p:cNvPr id="35" name="Graphic 6" descr="Document">
            <a:extLst>
              <a:ext uri="{FF2B5EF4-FFF2-40B4-BE49-F238E27FC236}">
                <a16:creationId xmlns:a16="http://schemas.microsoft.com/office/drawing/2014/main" id="{193C3E5E-C110-4871-A955-BD6B5EFB09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5" y="1565506"/>
            <a:ext cx="366802" cy="392422"/>
          </a:xfrm>
          <a:prstGeom prst="rect">
            <a:avLst/>
          </a:prstGeom>
        </p:spPr>
      </p:pic>
      <p:pic>
        <p:nvPicPr>
          <p:cNvPr id="36" name="Graphic 6" descr="Document">
            <a:extLst>
              <a:ext uri="{FF2B5EF4-FFF2-40B4-BE49-F238E27FC236}">
                <a16:creationId xmlns:a16="http://schemas.microsoft.com/office/drawing/2014/main" id="{FB706958-0666-47DD-8EC7-666523EA4B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00843" y="3881447"/>
            <a:ext cx="366802" cy="392422"/>
          </a:xfrm>
          <a:prstGeom prst="rect">
            <a:avLst/>
          </a:prstGeom>
        </p:spPr>
      </p:pic>
      <p:pic>
        <p:nvPicPr>
          <p:cNvPr id="37" name="Graphic 6" descr="Document">
            <a:extLst>
              <a:ext uri="{FF2B5EF4-FFF2-40B4-BE49-F238E27FC236}">
                <a16:creationId xmlns:a16="http://schemas.microsoft.com/office/drawing/2014/main" id="{861FECC2-149E-4744-A30C-D1A99E45DE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3216" y="5815639"/>
            <a:ext cx="366802" cy="39242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288359" y="903960"/>
            <a:ext cx="2700391" cy="460211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r>
              <a:rPr lang="en-GB" sz="2400" b="0" strike="noStrike" spc="-1" dirty="0">
                <a:latin typeface="Calibri"/>
              </a:rPr>
              <a:t>Achilles vs. tortoise</a:t>
            </a:r>
          </a:p>
        </p:txBody>
      </p:sp>
      <p:sp>
        <p:nvSpPr>
          <p:cNvPr id="119" name="TextShape 2"/>
          <p:cNvSpPr txBox="1"/>
          <p:nvPr/>
        </p:nvSpPr>
        <p:spPr>
          <a:xfrm>
            <a:off x="252000" y="108000"/>
            <a:ext cx="7776000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Dynamics?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134000" y="1629196"/>
            <a:ext cx="6012000" cy="3960000"/>
            <a:chOff x="1134000" y="1629196"/>
            <a:chExt cx="6012000" cy="3960000"/>
          </a:xfrm>
        </p:grpSpPr>
        <p:sp>
          <p:nvSpPr>
            <p:cNvPr id="121" name="TextShape 4"/>
            <p:cNvSpPr txBox="1"/>
            <p:nvPr/>
          </p:nvSpPr>
          <p:spPr>
            <a:xfrm>
              <a:off x="1134000" y="1629196"/>
              <a:ext cx="6012000" cy="3960000"/>
            </a:xfrm>
            <a:prstGeom prst="rect">
              <a:avLst/>
            </a:prstGeom>
            <a:blipFill rotWithShape="0">
              <a:blip r:embed="rId2"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 anchorCtr="1">
              <a:spAutoFit/>
            </a:bodyPr>
            <a:lstStyle/>
            <a:p>
              <a:pPr algn="ctr"/>
              <a:endParaRPr lang="en-US" sz="1200" b="0" strike="noStrike" spc="-1" dirty="0">
                <a:latin typeface="Times New Roman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1139531" y="5182766"/>
              <a:ext cx="164897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spc="-1" dirty="0">
                  <a:solidFill>
                    <a:srgbClr val="808080"/>
                  </a:solidFill>
                  <a:latin typeface="Andale Mono"/>
                </a:rPr>
                <a:t>ibmathresources.com</a:t>
              </a:r>
              <a:endParaRPr lang="en-GB" sz="12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349446" y="4097836"/>
            <a:ext cx="1538641" cy="1414800"/>
            <a:chOff x="6489360" y="1629196"/>
            <a:chExt cx="1538641" cy="1414800"/>
          </a:xfrm>
        </p:grpSpPr>
        <p:sp>
          <p:nvSpPr>
            <p:cNvPr id="13" name="TextShape 7"/>
            <p:cNvSpPr txBox="1"/>
            <p:nvPr/>
          </p:nvSpPr>
          <p:spPr>
            <a:xfrm>
              <a:off x="6489360" y="1629196"/>
              <a:ext cx="1538640" cy="1414800"/>
            </a:xfrm>
            <a:prstGeom prst="rect">
              <a:avLst/>
            </a:prstGeom>
            <a:blipFill rotWithShape="0">
              <a:blip r:embed="rId3"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 anchorCtr="1">
              <a:spAutoFit/>
            </a:bodyPr>
            <a:lstStyle/>
            <a:p>
              <a:pPr algn="ctr"/>
              <a:endParaRPr lang="en-US" sz="1000" b="0" strike="noStrike" spc="-1" dirty="0">
                <a:latin typeface="Times New Roman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6489361" y="2750712"/>
              <a:ext cx="153864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Dreamstime.com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84320" y="1629196"/>
            <a:ext cx="1440000" cy="2160000"/>
            <a:chOff x="-468000" y="-630000"/>
            <a:chExt cx="1440000" cy="2160000"/>
          </a:xfrm>
        </p:grpSpPr>
        <p:sp>
          <p:nvSpPr>
            <p:cNvPr id="14" name="TextShape 8"/>
            <p:cNvSpPr txBox="1"/>
            <p:nvPr/>
          </p:nvSpPr>
          <p:spPr>
            <a:xfrm>
              <a:off x="-468000" y="-630000"/>
              <a:ext cx="1440000" cy="2160000"/>
            </a:xfrm>
            <a:prstGeom prst="rect">
              <a:avLst/>
            </a:prstGeom>
            <a:blipFill rotWithShape="0">
              <a:blip r:embed="rId4"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 anchorCtr="1">
              <a:spAutoFit/>
            </a:bodyPr>
            <a:lstStyle/>
            <a:p>
              <a:pPr algn="ctr"/>
              <a:endParaRPr lang="en-US" sz="1000" b="0" strike="noStrike" spc="-1" dirty="0">
                <a:latin typeface="Times New Roman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-436450" y="1218542"/>
              <a:ext cx="9890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 err="1">
                  <a:solidFill>
                    <a:schemeClr val="bg1">
                      <a:lumMod val="75000"/>
                    </a:schemeClr>
                  </a:solidFill>
                </a:rPr>
                <a:t>HuffPostUK</a:t>
              </a:r>
              <a:endParaRPr lang="en-GB" sz="12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19" name="TextShape 1"/>
          <p:cNvSpPr txBox="1"/>
          <p:nvPr/>
        </p:nvSpPr>
        <p:spPr>
          <a:xfrm>
            <a:off x="3149544" y="947505"/>
            <a:ext cx="2719047" cy="460211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ctr"/>
            <a:r>
              <a:rPr lang="en-GB" sz="2400" b="0" strike="noStrike" spc="-1" dirty="0">
                <a:latin typeface="Calibri"/>
              </a:rPr>
              <a:t>Boris vs. Parliament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15060" y="924516"/>
            <a:ext cx="2545530" cy="403439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Shape 9"/>
          <p:cNvSpPr txBox="1"/>
          <p:nvPr/>
        </p:nvSpPr>
        <p:spPr>
          <a:xfrm>
            <a:off x="6299163" y="1012805"/>
            <a:ext cx="1919034" cy="337101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r"/>
            <a:r>
              <a:rPr lang="es-ES_tradnl" sz="1600" b="0" strike="noStrike" spc="-1" dirty="0">
                <a:latin typeface="Calibri"/>
                <a:ea typeface="Lucida Sans Typewriter"/>
              </a:rPr>
              <a:t>UK </a:t>
            </a:r>
            <a:r>
              <a:rPr lang="x-none" sz="1600" b="0" strike="noStrike" spc="-1" dirty="0">
                <a:latin typeface="Calibri"/>
                <a:ea typeface="Lucida Sans Typewriter"/>
              </a:rPr>
              <a:t>(</a:t>
            </a:r>
            <a:r>
              <a:rPr lang="es-ES_tradnl" sz="1600" b="0" strike="noStrike" spc="-1" dirty="0">
                <a:latin typeface="Calibri"/>
                <a:ea typeface="Lucida Sans Typewriter"/>
              </a:rPr>
              <a:t>2019</a:t>
            </a:r>
            <a:r>
              <a:rPr lang="x-none" sz="1600" b="0" strike="noStrike" spc="-1" dirty="0">
                <a:latin typeface="Calibri"/>
                <a:ea typeface="Lucida Sans Typewriter"/>
              </a:rPr>
              <a:t>)</a:t>
            </a:r>
            <a:endParaRPr lang="en-GB" sz="1600" b="0" strike="noStrike" spc="-1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68325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9" name="TextShape 1"/>
          <p:cNvSpPr txBox="1"/>
          <p:nvPr/>
        </p:nvSpPr>
        <p:spPr>
          <a:xfrm>
            <a:off x="108000" y="2214000"/>
            <a:ext cx="1552320" cy="731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x-none" sz="2000" b="0" strike="noStrike" spc="-1">
                <a:solidFill>
                  <a:srgbClr val="009900"/>
                </a:solidFill>
                <a:latin typeface="Calibri"/>
                <a:ea typeface="Lucida Sans Typewriter"/>
              </a:rPr>
              <a:t>Armando Relaño</a:t>
            </a:r>
            <a:endParaRPr lang="en-GB" sz="2000" b="0" strike="noStrike" spc="-1">
              <a:latin typeface="Calibri"/>
            </a:endParaRPr>
          </a:p>
        </p:txBody>
      </p:sp>
      <p:sp>
        <p:nvSpPr>
          <p:cNvPr id="3950" name="TextShape 2"/>
          <p:cNvSpPr txBox="1"/>
          <p:nvPr/>
        </p:nvSpPr>
        <p:spPr>
          <a:xfrm>
            <a:off x="2232000" y="2214000"/>
            <a:ext cx="1260000" cy="718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x-none" sz="2000" b="0" strike="noStrike" spc="-1">
                <a:solidFill>
                  <a:srgbClr val="DC2300"/>
                </a:solidFill>
                <a:latin typeface="Calibri"/>
                <a:ea typeface="Lucida Sans Typewriter"/>
              </a:rPr>
              <a:t>Rafael Molina</a:t>
            </a:r>
            <a:endParaRPr lang="en-GB" sz="2000" b="0" strike="noStrike" spc="-1">
              <a:latin typeface="Calibri"/>
            </a:endParaRPr>
          </a:p>
        </p:txBody>
      </p:sp>
      <p:sp>
        <p:nvSpPr>
          <p:cNvPr id="3951" name="TextShape 3"/>
          <p:cNvSpPr txBox="1"/>
          <p:nvPr/>
        </p:nvSpPr>
        <p:spPr>
          <a:xfrm>
            <a:off x="5997947" y="864044"/>
            <a:ext cx="2569320" cy="5236903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</p:spPr>
        <p:txBody>
          <a:bodyPr lIns="90000" tIns="45000" rIns="90000" bIns="45000" anchor="t">
            <a:spAutoFit/>
          </a:bodyPr>
          <a:lstStyle/>
          <a:p>
            <a:pPr marL="35560" algn="r">
              <a:lnSpc>
                <a:spcPct val="120000"/>
              </a:lnSpc>
            </a:pPr>
            <a:r>
              <a:rPr lang="x-none" sz="2000" b="1" strike="noStrike" spc="-1" dirty="0">
                <a:solidFill>
                  <a:srgbClr val="0066CC"/>
                </a:solidFill>
                <a:latin typeface="Calibri"/>
                <a:ea typeface="Lucida Sans Typewriter"/>
              </a:rPr>
              <a:t>Prof. Dieter Jaksch</a:t>
            </a:r>
            <a:endParaRPr lang="en-GB" sz="2000" b="0" strike="noStrike" spc="-1" dirty="0">
              <a:latin typeface="Calibri"/>
            </a:endParaRPr>
          </a:p>
          <a:p>
            <a:pPr marL="35560" algn="r">
              <a:lnSpc>
                <a:spcPct val="120000"/>
              </a:lnSpc>
            </a:pPr>
            <a:r>
              <a:rPr lang="x-none" sz="2000" b="1" spc="-1" dirty="0">
                <a:latin typeface="Calibri"/>
                <a:ea typeface="Lucida Sans Typewriter"/>
              </a:rPr>
              <a:t>Dr Jordi Mur-Petit</a:t>
            </a:r>
            <a:endParaRPr lang="en-GB" sz="2000" spc="-1" dirty="0">
              <a:latin typeface="Calibri"/>
            </a:endParaRPr>
          </a:p>
          <a:p>
            <a:pPr marL="35560" algn="r">
              <a:lnSpc>
                <a:spcPct val="120000"/>
              </a:lnSpc>
            </a:pPr>
            <a:r>
              <a:rPr lang="x-none" sz="2000" b="0" strike="noStrike" spc="-1" dirty="0">
                <a:latin typeface="Calibri"/>
                <a:ea typeface="Lucida Sans Typewriter"/>
              </a:rPr>
              <a:t>Dr Martin Kiffner</a:t>
            </a:r>
            <a:endParaRPr lang="en-GB" sz="2000" b="0" strike="noStrike" spc="-1" dirty="0">
              <a:latin typeface="Calibri"/>
            </a:endParaRPr>
          </a:p>
          <a:p>
            <a:pPr marL="35560" algn="r">
              <a:lnSpc>
                <a:spcPct val="120000"/>
              </a:lnSpc>
            </a:pPr>
            <a:r>
              <a:rPr lang="x-none" sz="2000" b="0" strike="noStrike" spc="-1" dirty="0">
                <a:latin typeface="Calibri"/>
                <a:ea typeface="Lucida Sans Typewriter"/>
              </a:rPr>
              <a:t>Dr Frank Schlawin</a:t>
            </a:r>
            <a:endParaRPr lang="en-GB" sz="2000" b="0" strike="noStrike" spc="-1" dirty="0">
              <a:latin typeface="Calibri"/>
            </a:endParaRPr>
          </a:p>
          <a:p>
            <a:pPr marL="35560" algn="r">
              <a:lnSpc>
                <a:spcPct val="120000"/>
              </a:lnSpc>
            </a:pPr>
            <a:r>
              <a:rPr lang="x-none" sz="2000" b="0" strike="noStrike" spc="-1" dirty="0">
                <a:latin typeface="Calibri"/>
                <a:ea typeface="Lucida Sans Typewriter"/>
              </a:rPr>
              <a:t>Dr Michael Lubasch</a:t>
            </a:r>
            <a:endParaRPr lang="es-ES_tradnl" sz="2000" b="0" strike="noStrike" spc="-1" dirty="0">
              <a:latin typeface="Calibri"/>
              <a:ea typeface="Lucida Sans Typewriter"/>
            </a:endParaRPr>
          </a:p>
          <a:p>
            <a:pPr marL="35560" algn="r">
              <a:lnSpc>
                <a:spcPct val="120000"/>
              </a:lnSpc>
            </a:pPr>
            <a:r>
              <a:rPr lang="x-none" sz="2000" b="0" strike="noStrike" spc="-1" dirty="0">
                <a:latin typeface="Calibri"/>
                <a:ea typeface="Lucida Sans Typewriter"/>
              </a:rPr>
              <a:t>Dr Berislav Bu</a:t>
            </a:r>
            <a:r>
              <a:rPr lang="x-none" sz="2000" b="0" strike="noStrike" spc="-1" dirty="0">
                <a:latin typeface="Calibri"/>
                <a:ea typeface="Times New Roman"/>
              </a:rPr>
              <a:t>č</a:t>
            </a:r>
            <a:r>
              <a:rPr lang="x-none" sz="2000" b="0" strike="noStrike" spc="-1" dirty="0">
                <a:latin typeface="Calibri"/>
                <a:ea typeface="Lucida Sans Typewriter"/>
              </a:rPr>
              <a:t>a</a:t>
            </a:r>
            <a:endParaRPr lang="en-GB" sz="2000" b="0" strike="noStrike" spc="-1" dirty="0">
              <a:latin typeface="Calibri"/>
            </a:endParaRPr>
          </a:p>
          <a:p>
            <a:pPr marL="35560" algn="r">
              <a:lnSpc>
                <a:spcPct val="120000"/>
              </a:lnSpc>
            </a:pPr>
            <a:r>
              <a:rPr lang="x-none" sz="2000" b="0" strike="noStrike" spc="-1" dirty="0">
                <a:latin typeface="Calibri"/>
                <a:ea typeface="Lucida Sans Typewriter"/>
              </a:rPr>
              <a:t>Dr Carlos Sánchez</a:t>
            </a:r>
            <a:endParaRPr lang="en-GB" sz="2000" b="0" strike="noStrike" spc="-1" dirty="0">
              <a:latin typeface="Calibri"/>
            </a:endParaRPr>
          </a:p>
          <a:p>
            <a:pPr marL="35560" algn="r">
              <a:lnSpc>
                <a:spcPct val="120000"/>
              </a:lnSpc>
            </a:pPr>
            <a:r>
              <a:rPr lang="es-ES_tradnl" sz="2000" b="1" strike="noStrike" spc="-1" dirty="0" err="1">
                <a:latin typeface="Calibri"/>
                <a:ea typeface="Lucida Sans Typewriter"/>
              </a:rPr>
              <a:t>Dr</a:t>
            </a:r>
            <a:r>
              <a:rPr lang="es-ES_tradnl" sz="2000" b="1" strike="noStrike" spc="-1" dirty="0">
                <a:latin typeface="Calibri"/>
                <a:ea typeface="Lucida Sans Typewriter"/>
              </a:rPr>
              <a:t> J</a:t>
            </a:r>
            <a:r>
              <a:rPr lang="x-none" sz="2000" b="1" strike="noStrike" spc="-1">
                <a:latin typeface="Calibri"/>
                <a:ea typeface="Lucida Sans Typewriter"/>
              </a:rPr>
              <a:t>on Coulthard</a:t>
            </a:r>
            <a:endParaRPr lang="es-ES_tradnl" sz="2000" b="1" strike="noStrike" spc="-1">
              <a:latin typeface="Calibri"/>
              <a:ea typeface="Lucida Sans Typewriter"/>
            </a:endParaRPr>
          </a:p>
          <a:p>
            <a:pPr marL="35560" algn="r">
              <a:lnSpc>
                <a:spcPct val="120000"/>
              </a:lnSpc>
            </a:pPr>
            <a:r>
              <a:rPr lang="x-none" sz="2000" b="1" strike="noStrike" spc="-1" dirty="0">
                <a:latin typeface="Calibri"/>
                <a:ea typeface="Lucida Sans Typewriter"/>
              </a:rPr>
              <a:t>Paolo Rosson</a:t>
            </a:r>
            <a:endParaRPr lang="en-GB" sz="2000" b="1" strike="noStrike" spc="-1" dirty="0">
              <a:latin typeface="Calibri"/>
            </a:endParaRPr>
          </a:p>
          <a:p>
            <a:pPr marL="35560" algn="r">
              <a:lnSpc>
                <a:spcPct val="120000"/>
              </a:lnSpc>
            </a:pPr>
            <a:r>
              <a:rPr lang="x-none" sz="2000" b="0" strike="noStrike" spc="-1" dirty="0">
                <a:latin typeface="Calibri"/>
                <a:ea typeface="Lucida Sans Typewriter"/>
              </a:rPr>
              <a:t>Joey Tindall</a:t>
            </a:r>
            <a:endParaRPr lang="en-GB" sz="2000" b="0" strike="noStrike" spc="-1" dirty="0">
              <a:latin typeface="Calibri"/>
            </a:endParaRPr>
          </a:p>
          <a:p>
            <a:pPr marL="35560" algn="r">
              <a:lnSpc>
                <a:spcPct val="120000"/>
              </a:lnSpc>
            </a:pPr>
            <a:r>
              <a:rPr lang="x-none" sz="2000" b="1" strike="noStrike" spc="-1" dirty="0">
                <a:latin typeface="Calibri"/>
                <a:ea typeface="Lucida Sans Typewriter"/>
              </a:rPr>
              <a:t>Hongmin Gao</a:t>
            </a:r>
            <a:endParaRPr lang="es-ES_tradnl" sz="2000" b="1" strike="noStrike" spc="-1" dirty="0">
              <a:latin typeface="Calibri"/>
              <a:ea typeface="Lucida Sans Typewriter"/>
            </a:endParaRPr>
          </a:p>
          <a:p>
            <a:pPr marL="35560" algn="r">
              <a:lnSpc>
                <a:spcPct val="120000"/>
              </a:lnSpc>
            </a:pPr>
            <a:r>
              <a:rPr lang="es-ES_tradnl" sz="2000" b="1" spc="-1" dirty="0">
                <a:latin typeface="Calibri"/>
              </a:rPr>
              <a:t>Michael Hughes</a:t>
            </a:r>
            <a:endParaRPr lang="en-GB" sz="2000" b="1" strike="noStrike" spc="-1" dirty="0">
              <a:latin typeface="Calibri"/>
            </a:endParaRPr>
          </a:p>
          <a:p>
            <a:pPr marL="35560" algn="r">
              <a:lnSpc>
                <a:spcPct val="120000"/>
              </a:lnSpc>
            </a:pPr>
            <a:r>
              <a:rPr lang="x-none" sz="2000" b="0" strike="noStrike" spc="-1" dirty="0">
                <a:latin typeface="Calibri"/>
                <a:ea typeface="Lucida Sans Typewriter"/>
              </a:rPr>
              <a:t>Nikita Gourianov</a:t>
            </a:r>
            <a:endParaRPr lang="es-ES_tradnl" sz="2000" b="0" strike="noStrike" spc="-1" dirty="0">
              <a:latin typeface="Calibri"/>
              <a:ea typeface="Lucida Sans Typewriter"/>
            </a:endParaRPr>
          </a:p>
          <a:p>
            <a:pPr marL="35560" algn="r">
              <a:lnSpc>
                <a:spcPct val="120000"/>
              </a:lnSpc>
            </a:pPr>
            <a:r>
              <a:rPr lang="es-ES_tradnl" sz="2000" spc="-1" dirty="0" err="1">
                <a:latin typeface="Calibri"/>
              </a:rPr>
              <a:t>Benjamin</a:t>
            </a:r>
            <a:r>
              <a:rPr lang="es-ES_tradnl" sz="2000" spc="-1" dirty="0">
                <a:latin typeface="Calibri"/>
              </a:rPr>
              <a:t> </a:t>
            </a:r>
            <a:r>
              <a:rPr lang="es-ES_tradnl" sz="2000" spc="-1" dirty="0" err="1">
                <a:latin typeface="Calibri"/>
              </a:rPr>
              <a:t>Jaderberg</a:t>
            </a:r>
            <a:endParaRPr lang="en-GB" sz="2000" b="0" strike="noStrike" spc="-1" dirty="0">
              <a:latin typeface="Calibri"/>
            </a:endParaRPr>
          </a:p>
        </p:txBody>
      </p:sp>
      <p:pic>
        <p:nvPicPr>
          <p:cNvPr id="3952" name="Picture 3951"/>
          <p:cNvPicPr/>
          <p:nvPr/>
        </p:nvPicPr>
        <p:blipFill>
          <a:blip r:embed="rId2"/>
          <a:stretch/>
        </p:blipFill>
        <p:spPr>
          <a:xfrm>
            <a:off x="2890979" y="5555880"/>
            <a:ext cx="1580400" cy="576000"/>
          </a:xfrm>
          <a:prstGeom prst="rect">
            <a:avLst/>
          </a:prstGeom>
          <a:ln>
            <a:noFill/>
          </a:ln>
        </p:spPr>
      </p:pic>
      <p:grpSp>
        <p:nvGrpSpPr>
          <p:cNvPr id="3953" name="Group 4"/>
          <p:cNvGrpSpPr/>
          <p:nvPr/>
        </p:nvGrpSpPr>
        <p:grpSpPr>
          <a:xfrm>
            <a:off x="4578920" y="5510160"/>
            <a:ext cx="1778400" cy="834840"/>
            <a:chOff x="4146120" y="5510160"/>
            <a:chExt cx="1778400" cy="834840"/>
          </a:xfrm>
        </p:grpSpPr>
        <p:pic>
          <p:nvPicPr>
            <p:cNvPr id="3954" name="Picture 3953"/>
            <p:cNvPicPr/>
            <p:nvPr/>
          </p:nvPicPr>
          <p:blipFill>
            <a:blip r:embed="rId3"/>
            <a:stretch/>
          </p:blipFill>
          <p:spPr>
            <a:xfrm>
              <a:off x="4239000" y="5510160"/>
              <a:ext cx="1558800" cy="432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3955" name="TextShape 5"/>
            <p:cNvSpPr txBox="1"/>
            <p:nvPr/>
          </p:nvSpPr>
          <p:spPr>
            <a:xfrm>
              <a:off x="4146120" y="5827680"/>
              <a:ext cx="1778400" cy="517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spAutoFit/>
            </a:bodyPr>
            <a:lstStyle/>
            <a:p>
              <a:r>
                <a:rPr lang="en-GB" sz="1500" b="0" strike="noStrike" spc="-1">
                  <a:solidFill>
                    <a:srgbClr val="000000"/>
                  </a:solidFill>
                  <a:latin typeface="Andale Mono"/>
                </a:rPr>
                <a:t>www.tntgo.org</a:t>
              </a:r>
              <a:endParaRPr lang="en-GB" sz="1500" b="0" strike="noStrike" spc="-1">
                <a:latin typeface="Calibri"/>
              </a:endParaRPr>
            </a:p>
          </p:txBody>
        </p:sp>
      </p:grpSp>
      <p:pic>
        <p:nvPicPr>
          <p:cNvPr id="3956" name="Picture 3955"/>
          <p:cNvPicPr/>
          <p:nvPr/>
        </p:nvPicPr>
        <p:blipFill>
          <a:blip r:embed="rId4"/>
          <a:stretch/>
        </p:blipFill>
        <p:spPr>
          <a:xfrm>
            <a:off x="98695" y="4525348"/>
            <a:ext cx="2054394" cy="991914"/>
          </a:xfrm>
          <a:prstGeom prst="rect">
            <a:avLst/>
          </a:prstGeom>
          <a:ln>
            <a:noFill/>
          </a:ln>
        </p:spPr>
      </p:pic>
      <p:pic>
        <p:nvPicPr>
          <p:cNvPr id="3957" name="Picture 3956"/>
          <p:cNvPicPr/>
          <p:nvPr/>
        </p:nvPicPr>
        <p:blipFill>
          <a:blip r:embed="rId5"/>
          <a:stretch/>
        </p:blipFill>
        <p:spPr>
          <a:xfrm>
            <a:off x="3409560" y="3229727"/>
            <a:ext cx="2232720" cy="789120"/>
          </a:xfrm>
          <a:prstGeom prst="rect">
            <a:avLst/>
          </a:prstGeom>
          <a:ln>
            <a:noFill/>
          </a:ln>
        </p:spPr>
      </p:pic>
      <p:pic>
        <p:nvPicPr>
          <p:cNvPr id="3958" name="Picture 3957"/>
          <p:cNvPicPr/>
          <p:nvPr/>
        </p:nvPicPr>
        <p:blipFill>
          <a:blip r:embed="rId6"/>
          <a:stretch/>
        </p:blipFill>
        <p:spPr>
          <a:xfrm>
            <a:off x="892305" y="3290766"/>
            <a:ext cx="2309071" cy="923778"/>
          </a:xfrm>
          <a:prstGeom prst="rect">
            <a:avLst/>
          </a:prstGeom>
          <a:ln>
            <a:noFill/>
          </a:ln>
        </p:spPr>
      </p:pic>
      <p:sp>
        <p:nvSpPr>
          <p:cNvPr id="3959" name="TextShape 6"/>
          <p:cNvSpPr txBox="1"/>
          <p:nvPr/>
        </p:nvSpPr>
        <p:spPr>
          <a:xfrm>
            <a:off x="252000" y="36000"/>
            <a:ext cx="7776000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i="1" strike="noStrike" spc="-1">
                <a:solidFill>
                  <a:srgbClr val="F3BC19"/>
                </a:solidFill>
                <a:latin typeface="Calibri"/>
              </a:rPr>
              <a:t>Thank you!</a:t>
            </a:r>
            <a:endParaRPr lang="en-US" sz="4400" b="1" strike="noStrike" spc="-1">
              <a:solidFill>
                <a:srgbClr val="F3BC19"/>
              </a:solidFill>
              <a:latin typeface="Calibri"/>
            </a:endParaRPr>
          </a:p>
        </p:txBody>
      </p:sp>
      <p:pic>
        <p:nvPicPr>
          <p:cNvPr id="3960" name="Picture 6"/>
          <p:cNvPicPr/>
          <p:nvPr/>
        </p:nvPicPr>
        <p:blipFill>
          <a:blip r:embed="rId7"/>
          <a:srcRect r="38989"/>
          <a:stretch/>
        </p:blipFill>
        <p:spPr>
          <a:xfrm>
            <a:off x="4129305" y="4836960"/>
            <a:ext cx="1605600" cy="540000"/>
          </a:xfrm>
          <a:prstGeom prst="rect">
            <a:avLst/>
          </a:prstGeom>
          <a:ln>
            <a:noFill/>
          </a:ln>
        </p:spPr>
      </p:pic>
      <p:pic>
        <p:nvPicPr>
          <p:cNvPr id="3961" name="Picture 3960"/>
          <p:cNvPicPr/>
          <p:nvPr/>
        </p:nvPicPr>
        <p:blipFill>
          <a:blip r:embed="rId8"/>
          <a:stretch/>
        </p:blipFill>
        <p:spPr>
          <a:xfrm>
            <a:off x="4658400" y="954000"/>
            <a:ext cx="1681200" cy="1260000"/>
          </a:xfrm>
          <a:prstGeom prst="rect">
            <a:avLst/>
          </a:prstGeom>
          <a:ln>
            <a:noFill/>
          </a:ln>
        </p:spPr>
      </p:pic>
      <p:pic>
        <p:nvPicPr>
          <p:cNvPr id="3962" name="Picture 3961"/>
          <p:cNvPicPr/>
          <p:nvPr/>
        </p:nvPicPr>
        <p:blipFill>
          <a:blip r:embed="rId9"/>
          <a:stretch/>
        </p:blipFill>
        <p:spPr>
          <a:xfrm>
            <a:off x="2296800" y="953640"/>
            <a:ext cx="1149120" cy="1260720"/>
          </a:xfrm>
          <a:prstGeom prst="rect">
            <a:avLst/>
          </a:prstGeom>
          <a:ln>
            <a:noFill/>
          </a:ln>
        </p:spPr>
      </p:pic>
      <p:pic>
        <p:nvPicPr>
          <p:cNvPr id="3963" name="Picture 3962"/>
          <p:cNvPicPr/>
          <p:nvPr/>
        </p:nvPicPr>
        <p:blipFill>
          <a:blip r:embed="rId10"/>
          <a:stretch/>
        </p:blipFill>
        <p:spPr>
          <a:xfrm>
            <a:off x="194400" y="954000"/>
            <a:ext cx="1325160" cy="1260360"/>
          </a:xfrm>
          <a:prstGeom prst="rect">
            <a:avLst/>
          </a:prstGeom>
          <a:ln>
            <a:noFill/>
          </a:ln>
        </p:spPr>
      </p:pic>
      <p:pic>
        <p:nvPicPr>
          <p:cNvPr id="3964" name="Picture 3963"/>
          <p:cNvPicPr/>
          <p:nvPr/>
        </p:nvPicPr>
        <p:blipFill>
          <a:blip r:embed="rId11"/>
          <a:stretch/>
        </p:blipFill>
        <p:spPr>
          <a:xfrm>
            <a:off x="1295640" y="2208960"/>
            <a:ext cx="648000" cy="792000"/>
          </a:xfrm>
          <a:prstGeom prst="rect">
            <a:avLst/>
          </a:prstGeom>
          <a:ln>
            <a:noFill/>
          </a:ln>
        </p:spPr>
      </p:pic>
      <p:pic>
        <p:nvPicPr>
          <p:cNvPr id="3965" name="Picture 3964"/>
          <p:cNvPicPr/>
          <p:nvPr/>
        </p:nvPicPr>
        <p:blipFill>
          <a:blip r:embed="rId12"/>
          <a:stretch/>
        </p:blipFill>
        <p:spPr>
          <a:xfrm>
            <a:off x="3096000" y="2316240"/>
            <a:ext cx="1260000" cy="306000"/>
          </a:xfrm>
          <a:prstGeom prst="rect">
            <a:avLst/>
          </a:prstGeom>
          <a:ln>
            <a:noFill/>
          </a:ln>
        </p:spPr>
      </p:pic>
      <p:pic>
        <p:nvPicPr>
          <p:cNvPr id="3966" name="Picture 3965"/>
          <p:cNvPicPr/>
          <p:nvPr/>
        </p:nvPicPr>
        <p:blipFill>
          <a:blip r:embed="rId13"/>
          <a:stretch/>
        </p:blipFill>
        <p:spPr>
          <a:xfrm>
            <a:off x="2315625" y="4818960"/>
            <a:ext cx="1508400" cy="576000"/>
          </a:xfrm>
          <a:prstGeom prst="rect">
            <a:avLst/>
          </a:prstGeom>
          <a:ln>
            <a:noFill/>
          </a:ln>
        </p:spPr>
      </p:pic>
      <p:pic>
        <p:nvPicPr>
          <p:cNvPr id="3967" name="Picture 3966"/>
          <p:cNvPicPr/>
          <p:nvPr/>
        </p:nvPicPr>
        <p:blipFill>
          <a:blip r:embed="rId14"/>
          <a:stretch/>
        </p:blipFill>
        <p:spPr>
          <a:xfrm>
            <a:off x="714729" y="5627520"/>
            <a:ext cx="1879920" cy="433080"/>
          </a:xfrm>
          <a:prstGeom prst="rect">
            <a:avLst/>
          </a:prstGeom>
          <a:ln>
            <a:noFill/>
          </a:ln>
        </p:spPr>
      </p:pic>
      <p:pic>
        <p:nvPicPr>
          <p:cNvPr id="3968" name="Picture 3967"/>
          <p:cNvPicPr/>
          <p:nvPr/>
        </p:nvPicPr>
        <p:blipFill>
          <a:blip r:embed="rId15"/>
          <a:stretch/>
        </p:blipFill>
        <p:spPr>
          <a:xfrm>
            <a:off x="4672800" y="2301840"/>
            <a:ext cx="1400400" cy="432000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8A970A4-9A1A-43E0-9FDE-A75B47850BC9}"/>
              </a:ext>
            </a:extLst>
          </p:cNvPr>
          <p:cNvSpPr txBox="1"/>
          <p:nvPr/>
        </p:nvSpPr>
        <p:spPr>
          <a:xfrm>
            <a:off x="3489475" y="4066371"/>
            <a:ext cx="207748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600" dirty="0">
                <a:solidFill>
                  <a:schemeClr val="tx2"/>
                </a:solidFill>
                <a:latin typeface="Lucida Sans Typewriter"/>
              </a:rPr>
              <a:t>www.qsum.org.uk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252000" y="108000"/>
            <a:ext cx="7876080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Quantum dynamics vs. Relaxation</a:t>
            </a:r>
          </a:p>
        </p:txBody>
      </p:sp>
      <p:pic>
        <p:nvPicPr>
          <p:cNvPr id="142" name="Picture 141"/>
          <p:cNvPicPr/>
          <p:nvPr/>
        </p:nvPicPr>
        <p:blipFill>
          <a:blip r:embed="rId2"/>
          <a:stretch/>
        </p:blipFill>
        <p:spPr>
          <a:xfrm>
            <a:off x="358920" y="3715920"/>
            <a:ext cx="3502800" cy="1440000"/>
          </a:xfrm>
          <a:prstGeom prst="rect">
            <a:avLst/>
          </a:prstGeom>
          <a:ln>
            <a:noFill/>
          </a:ln>
        </p:spPr>
      </p:pic>
      <p:sp>
        <p:nvSpPr>
          <p:cNvPr id="143" name="TextShape 2"/>
          <p:cNvSpPr txBox="1"/>
          <p:nvPr/>
        </p:nvSpPr>
        <p:spPr>
          <a:xfrm>
            <a:off x="289080" y="2799360"/>
            <a:ext cx="4078440" cy="82954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0" strike="noStrike" spc="-1" dirty="0">
                <a:latin typeface="Calibri"/>
              </a:rPr>
              <a:t>Single spin coupled to</a:t>
            </a:r>
          </a:p>
          <a:p>
            <a:r>
              <a:rPr lang="en-GB" sz="2400" b="1" strike="noStrike" spc="-1" dirty="0">
                <a:latin typeface="Calibri"/>
              </a:rPr>
              <a:t>large</a:t>
            </a:r>
            <a:r>
              <a:rPr lang="en-GB" sz="2400" b="0" strike="noStrike" spc="-1" dirty="0">
                <a:latin typeface="Calibri"/>
              </a:rPr>
              <a:t> bath: Dephasing</a:t>
            </a:r>
          </a:p>
        </p:txBody>
      </p:sp>
      <p:sp>
        <p:nvSpPr>
          <p:cNvPr id="144" name="TextShape 3"/>
          <p:cNvSpPr txBox="1"/>
          <p:nvPr/>
        </p:nvSpPr>
        <p:spPr>
          <a:xfrm>
            <a:off x="5260320" y="2544480"/>
            <a:ext cx="2882160" cy="107576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1" strike="noStrike" spc="-1" dirty="0">
                <a:latin typeface="Calibri"/>
              </a:rPr>
              <a:t>Many</a:t>
            </a:r>
            <a:r>
              <a:rPr lang="en-GB" sz="2400" b="0" strike="noStrike" spc="-1" dirty="0">
                <a:latin typeface="Calibri"/>
              </a:rPr>
              <a:t>-body (closed):</a:t>
            </a:r>
          </a:p>
          <a:p>
            <a:r>
              <a:rPr lang="en-GB" sz="2000" b="0" strike="noStrike" spc="-1" dirty="0">
                <a:latin typeface="Calibri"/>
              </a:rPr>
              <a:t>Eigenstate </a:t>
            </a:r>
            <a:r>
              <a:rPr lang="en-GB" sz="2000" b="0" strike="noStrike" spc="-1" dirty="0" err="1">
                <a:latin typeface="Calibri"/>
              </a:rPr>
              <a:t>Thermalisation</a:t>
            </a:r>
            <a:endParaRPr lang="en-GB" sz="2000" b="0" strike="noStrike" spc="-1" dirty="0">
              <a:latin typeface="Calibri"/>
            </a:endParaRPr>
          </a:p>
          <a:p>
            <a:r>
              <a:rPr lang="en-GB" sz="2000" b="0" strike="noStrike" spc="-1" dirty="0">
                <a:latin typeface="Calibri"/>
              </a:rPr>
              <a:t>Hypothesis (ETH)</a:t>
            </a:r>
          </a:p>
        </p:txBody>
      </p:sp>
      <p:grpSp>
        <p:nvGrpSpPr>
          <p:cNvPr id="145" name="Group 4"/>
          <p:cNvGrpSpPr/>
          <p:nvPr/>
        </p:nvGrpSpPr>
        <p:grpSpPr>
          <a:xfrm>
            <a:off x="5331960" y="3614760"/>
            <a:ext cx="2628000" cy="1800000"/>
            <a:chOff x="5331960" y="3614760"/>
            <a:chExt cx="2628000" cy="1800000"/>
          </a:xfrm>
        </p:grpSpPr>
        <p:pic>
          <p:nvPicPr>
            <p:cNvPr id="146" name="Picture 145"/>
            <p:cNvPicPr/>
            <p:nvPr/>
          </p:nvPicPr>
          <p:blipFill>
            <a:blip r:embed="rId3"/>
            <a:stretch/>
          </p:blipFill>
          <p:spPr>
            <a:xfrm>
              <a:off x="5331960" y="3614760"/>
              <a:ext cx="2628000" cy="1800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47" name="TextShape 5"/>
            <p:cNvSpPr txBox="1"/>
            <p:nvPr/>
          </p:nvSpPr>
          <p:spPr>
            <a:xfrm>
              <a:off x="5945040" y="4922640"/>
              <a:ext cx="1933200" cy="153000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spAutoFit/>
            </a:bodyPr>
            <a:lstStyle/>
            <a:p>
              <a:pPr algn="r"/>
              <a:r>
                <a:rPr lang="en-GB" sz="1200" b="0" strike="noStrike" spc="-1">
                  <a:solidFill>
                    <a:srgbClr val="808080"/>
                  </a:solidFill>
                  <a:latin typeface="Calibri"/>
                </a:rPr>
                <a:t>Trotzky et al., Nat. Phys. (2012)</a:t>
              </a:r>
            </a:p>
          </p:txBody>
        </p:sp>
      </p:grpSp>
      <p:grpSp>
        <p:nvGrpSpPr>
          <p:cNvPr id="148" name="Group 6"/>
          <p:cNvGrpSpPr/>
          <p:nvPr/>
        </p:nvGrpSpPr>
        <p:grpSpPr>
          <a:xfrm>
            <a:off x="302109" y="860760"/>
            <a:ext cx="7189200" cy="1440000"/>
            <a:chOff x="725400" y="860760"/>
            <a:chExt cx="7189200" cy="1440000"/>
          </a:xfrm>
        </p:grpSpPr>
        <p:pic>
          <p:nvPicPr>
            <p:cNvPr id="149" name="Picture 148"/>
            <p:cNvPicPr/>
            <p:nvPr/>
          </p:nvPicPr>
          <p:blipFill>
            <a:blip r:embed="rId4"/>
            <a:stretch/>
          </p:blipFill>
          <p:spPr>
            <a:xfrm>
              <a:off x="4411800" y="860760"/>
              <a:ext cx="3502800" cy="1440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50" name="TextShape 7"/>
            <p:cNvSpPr txBox="1"/>
            <p:nvPr/>
          </p:nvSpPr>
          <p:spPr>
            <a:xfrm>
              <a:off x="725400" y="1044720"/>
              <a:ext cx="3031920" cy="8341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spAutoFit/>
            </a:bodyPr>
            <a:lstStyle/>
            <a:p>
              <a:r>
                <a:rPr lang="en-GB" sz="2400" b="1" strike="noStrike" spc="-1" dirty="0">
                  <a:latin typeface="Calibri"/>
                </a:rPr>
                <a:t>Single</a:t>
              </a:r>
              <a:r>
                <a:rPr lang="en-GB" sz="2400" b="0" strike="noStrike" spc="-1" dirty="0">
                  <a:latin typeface="Calibri"/>
                </a:rPr>
                <a:t> isolated spin:</a:t>
              </a:r>
            </a:p>
            <a:p>
              <a:r>
                <a:rPr lang="en-GB" sz="2400" b="0" strike="noStrike" spc="-1" dirty="0">
                  <a:latin typeface="Calibri"/>
                </a:rPr>
                <a:t>Bloch oscillations</a:t>
              </a:r>
            </a:p>
          </p:txBody>
        </p:sp>
        <p:grpSp>
          <p:nvGrpSpPr>
            <p:cNvPr id="151" name="Group 8"/>
            <p:cNvGrpSpPr/>
            <p:nvPr/>
          </p:nvGrpSpPr>
          <p:grpSpPr>
            <a:xfrm>
              <a:off x="3291840" y="932760"/>
              <a:ext cx="898920" cy="1091160"/>
              <a:chOff x="3291840" y="932760"/>
              <a:chExt cx="898920" cy="1091160"/>
            </a:xfrm>
          </p:grpSpPr>
          <p:sp>
            <p:nvSpPr>
              <p:cNvPr id="152" name="CustomShape 9"/>
              <p:cNvSpPr/>
              <p:nvPr/>
            </p:nvSpPr>
            <p:spPr>
              <a:xfrm rot="18351600">
                <a:off x="3170880" y="1335960"/>
                <a:ext cx="1140840" cy="284760"/>
              </a:xfrm>
              <a:custGeom>
                <a:avLst/>
                <a:gdLst/>
                <a:ahLst/>
                <a:cxnLst/>
                <a:rect l="0" t="0" r="r" b="b"/>
                <a:pathLst>
                  <a:path w="3172" h="793">
                    <a:moveTo>
                      <a:pt x="0" y="282"/>
                    </a:moveTo>
                    <a:lnTo>
                      <a:pt x="2179" y="280"/>
                    </a:lnTo>
                    <a:lnTo>
                      <a:pt x="2178" y="0"/>
                    </a:lnTo>
                    <a:lnTo>
                      <a:pt x="3171" y="396"/>
                    </a:lnTo>
                    <a:lnTo>
                      <a:pt x="2179" y="792"/>
                    </a:lnTo>
                    <a:lnTo>
                      <a:pt x="2179" y="512"/>
                    </a:lnTo>
                    <a:lnTo>
                      <a:pt x="1" y="513"/>
                    </a:lnTo>
                    <a:lnTo>
                      <a:pt x="0" y="282"/>
                    </a:lnTo>
                  </a:path>
                </a:pathLst>
              </a:custGeom>
              <a:solidFill>
                <a:srgbClr val="37649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3" name="CustomShape 10"/>
              <p:cNvSpPr/>
              <p:nvPr/>
            </p:nvSpPr>
            <p:spPr>
              <a:xfrm>
                <a:off x="3435480" y="1331640"/>
                <a:ext cx="460800" cy="460800"/>
              </a:xfrm>
              <a:prstGeom prst="ellipse">
                <a:avLst/>
              </a:prstGeom>
              <a:solidFill>
                <a:srgbClr val="37649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grpSp>
        <p:nvGrpSpPr>
          <p:cNvPr id="154" name="Group 11"/>
          <p:cNvGrpSpPr/>
          <p:nvPr/>
        </p:nvGrpSpPr>
        <p:grpSpPr>
          <a:xfrm>
            <a:off x="3771360" y="2141050"/>
            <a:ext cx="1259640" cy="1080000"/>
            <a:chOff x="3771360" y="2012760"/>
            <a:chExt cx="1259640" cy="1080000"/>
          </a:xfrm>
        </p:grpSpPr>
        <p:pic>
          <p:nvPicPr>
            <p:cNvPr id="155" name="Picture 154"/>
            <p:cNvPicPr/>
            <p:nvPr/>
          </p:nvPicPr>
          <p:blipFill>
            <a:blip r:embed="rId5"/>
            <a:stretch/>
          </p:blipFill>
          <p:spPr>
            <a:xfrm rot="5400000">
              <a:off x="4149000" y="2210760"/>
              <a:ext cx="1080000" cy="684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56" name="Picture 155"/>
            <p:cNvPicPr/>
            <p:nvPr/>
          </p:nvPicPr>
          <p:blipFill>
            <a:blip r:embed="rId5"/>
            <a:stretch/>
          </p:blipFill>
          <p:spPr>
            <a:xfrm rot="16200000" flipH="1">
              <a:off x="3593160" y="2191320"/>
              <a:ext cx="972000" cy="6156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9" name="TextShape 7"/>
          <p:cNvSpPr txBox="1"/>
          <p:nvPr/>
        </p:nvSpPr>
        <p:spPr>
          <a:xfrm>
            <a:off x="3949560" y="3861416"/>
            <a:ext cx="978778" cy="90000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/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22" name="TextShape 8"/>
          <p:cNvSpPr txBox="1">
            <a:spLocks noChangeAspect="1"/>
          </p:cNvSpPr>
          <p:nvPr/>
        </p:nvSpPr>
        <p:spPr>
          <a:xfrm>
            <a:off x="7651396" y="949267"/>
            <a:ext cx="720000" cy="108000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/>
            <a:endParaRPr lang="en-US" sz="1000" b="0" strike="noStrike" spc="-1" dirty="0">
              <a:latin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252000" y="108000"/>
            <a:ext cx="7876080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Quantum dynamics vs. Relaxation</a:t>
            </a:r>
          </a:p>
        </p:txBody>
      </p:sp>
      <p:pic>
        <p:nvPicPr>
          <p:cNvPr id="142" name="Picture 141"/>
          <p:cNvPicPr/>
          <p:nvPr/>
        </p:nvPicPr>
        <p:blipFill>
          <a:blip r:embed="rId2"/>
          <a:stretch/>
        </p:blipFill>
        <p:spPr>
          <a:xfrm>
            <a:off x="358920" y="3715920"/>
            <a:ext cx="3502800" cy="1440000"/>
          </a:xfrm>
          <a:prstGeom prst="rect">
            <a:avLst/>
          </a:prstGeom>
          <a:ln>
            <a:noFill/>
          </a:ln>
        </p:spPr>
      </p:pic>
      <p:sp>
        <p:nvSpPr>
          <p:cNvPr id="143" name="TextShape 2"/>
          <p:cNvSpPr txBox="1"/>
          <p:nvPr/>
        </p:nvSpPr>
        <p:spPr>
          <a:xfrm>
            <a:off x="289080" y="2799360"/>
            <a:ext cx="4078440" cy="82954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0" strike="noStrike" spc="-1" dirty="0">
                <a:latin typeface="Calibri"/>
              </a:rPr>
              <a:t>Single spin coupled to</a:t>
            </a:r>
          </a:p>
          <a:p>
            <a:r>
              <a:rPr lang="en-GB" sz="2400" b="1" strike="noStrike" spc="-1" dirty="0">
                <a:latin typeface="Calibri"/>
              </a:rPr>
              <a:t>large</a:t>
            </a:r>
            <a:r>
              <a:rPr lang="en-GB" sz="2400" b="0" strike="noStrike" spc="-1" dirty="0">
                <a:latin typeface="Calibri"/>
              </a:rPr>
              <a:t> bath: Dephasing</a:t>
            </a:r>
          </a:p>
        </p:txBody>
      </p:sp>
      <p:sp>
        <p:nvSpPr>
          <p:cNvPr id="144" name="TextShape 3"/>
          <p:cNvSpPr txBox="1"/>
          <p:nvPr/>
        </p:nvSpPr>
        <p:spPr>
          <a:xfrm>
            <a:off x="5260320" y="2544480"/>
            <a:ext cx="2882160" cy="107576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1" strike="noStrike" spc="-1" dirty="0">
                <a:latin typeface="Calibri"/>
              </a:rPr>
              <a:t>Many</a:t>
            </a:r>
            <a:r>
              <a:rPr lang="en-GB" sz="2400" b="0" strike="noStrike" spc="-1" dirty="0">
                <a:latin typeface="Calibri"/>
              </a:rPr>
              <a:t>-body (closed):</a:t>
            </a:r>
          </a:p>
          <a:p>
            <a:r>
              <a:rPr lang="en-GB" sz="2000" b="0" strike="noStrike" spc="-1" dirty="0">
                <a:latin typeface="Calibri"/>
              </a:rPr>
              <a:t>Eigenstate </a:t>
            </a:r>
            <a:r>
              <a:rPr lang="en-GB" sz="2000" b="0" strike="noStrike" spc="-1" dirty="0" err="1">
                <a:latin typeface="Calibri"/>
              </a:rPr>
              <a:t>Thermalisation</a:t>
            </a:r>
            <a:endParaRPr lang="en-GB" sz="2000" b="0" strike="noStrike" spc="-1" dirty="0">
              <a:latin typeface="Calibri"/>
            </a:endParaRPr>
          </a:p>
          <a:p>
            <a:r>
              <a:rPr lang="en-GB" sz="2000" b="0" strike="noStrike" spc="-1" dirty="0">
                <a:latin typeface="Calibri"/>
              </a:rPr>
              <a:t>Hypothesis (ETH)</a:t>
            </a:r>
          </a:p>
        </p:txBody>
      </p:sp>
      <p:grpSp>
        <p:nvGrpSpPr>
          <p:cNvPr id="145" name="Group 4"/>
          <p:cNvGrpSpPr/>
          <p:nvPr/>
        </p:nvGrpSpPr>
        <p:grpSpPr>
          <a:xfrm>
            <a:off x="5331960" y="3614760"/>
            <a:ext cx="2628000" cy="1800000"/>
            <a:chOff x="5331960" y="3614760"/>
            <a:chExt cx="2628000" cy="1800000"/>
          </a:xfrm>
        </p:grpSpPr>
        <p:pic>
          <p:nvPicPr>
            <p:cNvPr id="146" name="Picture 145"/>
            <p:cNvPicPr/>
            <p:nvPr/>
          </p:nvPicPr>
          <p:blipFill>
            <a:blip r:embed="rId3"/>
            <a:stretch/>
          </p:blipFill>
          <p:spPr>
            <a:xfrm>
              <a:off x="5331960" y="3614760"/>
              <a:ext cx="2628000" cy="1800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47" name="TextShape 5"/>
            <p:cNvSpPr txBox="1"/>
            <p:nvPr/>
          </p:nvSpPr>
          <p:spPr>
            <a:xfrm>
              <a:off x="5945040" y="4922640"/>
              <a:ext cx="1933200" cy="153000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>
              <a:spAutoFit/>
            </a:bodyPr>
            <a:lstStyle/>
            <a:p>
              <a:pPr algn="r"/>
              <a:r>
                <a:rPr lang="en-GB" sz="1200" b="0" strike="noStrike" spc="-1">
                  <a:solidFill>
                    <a:srgbClr val="808080"/>
                  </a:solidFill>
                  <a:latin typeface="Calibri"/>
                </a:rPr>
                <a:t>Trotzky et al., Nat. Phys. (2012)</a:t>
              </a:r>
            </a:p>
          </p:txBody>
        </p:sp>
      </p:grpSp>
      <p:grpSp>
        <p:nvGrpSpPr>
          <p:cNvPr id="148" name="Group 6"/>
          <p:cNvGrpSpPr/>
          <p:nvPr/>
        </p:nvGrpSpPr>
        <p:grpSpPr>
          <a:xfrm>
            <a:off x="302109" y="860760"/>
            <a:ext cx="7189200" cy="1440000"/>
            <a:chOff x="725400" y="860760"/>
            <a:chExt cx="7189200" cy="1440000"/>
          </a:xfrm>
        </p:grpSpPr>
        <p:pic>
          <p:nvPicPr>
            <p:cNvPr id="149" name="Picture 148"/>
            <p:cNvPicPr/>
            <p:nvPr/>
          </p:nvPicPr>
          <p:blipFill>
            <a:blip r:embed="rId4"/>
            <a:stretch/>
          </p:blipFill>
          <p:spPr>
            <a:xfrm>
              <a:off x="4411800" y="860760"/>
              <a:ext cx="3502800" cy="1440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150" name="TextShape 7"/>
            <p:cNvSpPr txBox="1"/>
            <p:nvPr/>
          </p:nvSpPr>
          <p:spPr>
            <a:xfrm>
              <a:off x="725400" y="1044720"/>
              <a:ext cx="3031920" cy="8341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>
              <a:spAutoFit/>
            </a:bodyPr>
            <a:lstStyle/>
            <a:p>
              <a:r>
                <a:rPr lang="en-GB" sz="2400" b="1" strike="noStrike" spc="-1" dirty="0">
                  <a:latin typeface="Calibri"/>
                </a:rPr>
                <a:t>Single</a:t>
              </a:r>
              <a:r>
                <a:rPr lang="en-GB" sz="2400" b="0" strike="noStrike" spc="-1" dirty="0">
                  <a:latin typeface="Calibri"/>
                </a:rPr>
                <a:t> isolated spin:</a:t>
              </a:r>
            </a:p>
            <a:p>
              <a:r>
                <a:rPr lang="en-GB" sz="2400" b="0" strike="noStrike" spc="-1" dirty="0">
                  <a:latin typeface="Calibri"/>
                </a:rPr>
                <a:t>Bloch oscillations</a:t>
              </a:r>
            </a:p>
          </p:txBody>
        </p:sp>
        <p:grpSp>
          <p:nvGrpSpPr>
            <p:cNvPr id="151" name="Group 8"/>
            <p:cNvGrpSpPr/>
            <p:nvPr/>
          </p:nvGrpSpPr>
          <p:grpSpPr>
            <a:xfrm>
              <a:off x="3291840" y="932760"/>
              <a:ext cx="898920" cy="1091160"/>
              <a:chOff x="3291840" y="932760"/>
              <a:chExt cx="898920" cy="1091160"/>
            </a:xfrm>
          </p:grpSpPr>
          <p:sp>
            <p:nvSpPr>
              <p:cNvPr id="152" name="CustomShape 9"/>
              <p:cNvSpPr/>
              <p:nvPr/>
            </p:nvSpPr>
            <p:spPr>
              <a:xfrm rot="18351600">
                <a:off x="3170880" y="1335960"/>
                <a:ext cx="1140840" cy="284760"/>
              </a:xfrm>
              <a:custGeom>
                <a:avLst/>
                <a:gdLst/>
                <a:ahLst/>
                <a:cxnLst/>
                <a:rect l="0" t="0" r="r" b="b"/>
                <a:pathLst>
                  <a:path w="3172" h="793">
                    <a:moveTo>
                      <a:pt x="0" y="282"/>
                    </a:moveTo>
                    <a:lnTo>
                      <a:pt x="2179" y="280"/>
                    </a:lnTo>
                    <a:lnTo>
                      <a:pt x="2178" y="0"/>
                    </a:lnTo>
                    <a:lnTo>
                      <a:pt x="3171" y="396"/>
                    </a:lnTo>
                    <a:lnTo>
                      <a:pt x="2179" y="792"/>
                    </a:lnTo>
                    <a:lnTo>
                      <a:pt x="2179" y="512"/>
                    </a:lnTo>
                    <a:lnTo>
                      <a:pt x="1" y="513"/>
                    </a:lnTo>
                    <a:lnTo>
                      <a:pt x="0" y="282"/>
                    </a:lnTo>
                  </a:path>
                </a:pathLst>
              </a:custGeom>
              <a:solidFill>
                <a:srgbClr val="37649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53" name="CustomShape 10"/>
              <p:cNvSpPr/>
              <p:nvPr/>
            </p:nvSpPr>
            <p:spPr>
              <a:xfrm>
                <a:off x="3435480" y="1331640"/>
                <a:ext cx="460800" cy="460800"/>
              </a:xfrm>
              <a:prstGeom prst="ellipse">
                <a:avLst/>
              </a:prstGeom>
              <a:solidFill>
                <a:srgbClr val="37649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grpSp>
        <p:nvGrpSpPr>
          <p:cNvPr id="154" name="Group 11"/>
          <p:cNvGrpSpPr/>
          <p:nvPr/>
        </p:nvGrpSpPr>
        <p:grpSpPr>
          <a:xfrm>
            <a:off x="3771360" y="2141050"/>
            <a:ext cx="1259640" cy="1080000"/>
            <a:chOff x="3771360" y="2012760"/>
            <a:chExt cx="1259640" cy="1080000"/>
          </a:xfrm>
        </p:grpSpPr>
        <p:pic>
          <p:nvPicPr>
            <p:cNvPr id="155" name="Picture 154"/>
            <p:cNvPicPr/>
            <p:nvPr/>
          </p:nvPicPr>
          <p:blipFill>
            <a:blip r:embed="rId5"/>
            <a:stretch/>
          </p:blipFill>
          <p:spPr>
            <a:xfrm rot="5400000">
              <a:off x="4149000" y="2210760"/>
              <a:ext cx="1080000" cy="684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56" name="Picture 155"/>
            <p:cNvPicPr/>
            <p:nvPr/>
          </p:nvPicPr>
          <p:blipFill>
            <a:blip r:embed="rId5"/>
            <a:stretch/>
          </p:blipFill>
          <p:spPr>
            <a:xfrm rot="16200000" flipH="1">
              <a:off x="3593160" y="2191320"/>
              <a:ext cx="972000" cy="6156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9" name="TextShape 7"/>
          <p:cNvSpPr txBox="1"/>
          <p:nvPr/>
        </p:nvSpPr>
        <p:spPr>
          <a:xfrm>
            <a:off x="3949560" y="3861416"/>
            <a:ext cx="978778" cy="90000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/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22" name="TextShape 8"/>
          <p:cNvSpPr txBox="1">
            <a:spLocks noChangeAspect="1"/>
          </p:cNvSpPr>
          <p:nvPr/>
        </p:nvSpPr>
        <p:spPr>
          <a:xfrm>
            <a:off x="7651396" y="949267"/>
            <a:ext cx="720000" cy="108000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/>
            <a:endParaRPr lang="en-US" sz="1000" b="0" strike="noStrike" spc="-1" dirty="0">
              <a:latin typeface="Times New Roman"/>
            </a:endParaRPr>
          </a:p>
        </p:txBody>
      </p:sp>
      <p:sp>
        <p:nvSpPr>
          <p:cNvPr id="20" name="TextShape 12"/>
          <p:cNvSpPr txBox="1"/>
          <p:nvPr/>
        </p:nvSpPr>
        <p:spPr>
          <a:xfrm>
            <a:off x="242640" y="5431738"/>
            <a:ext cx="8154720" cy="613325"/>
          </a:xfrm>
          <a:prstGeom prst="rect">
            <a:avLst/>
          </a:prstGeom>
          <a:solidFill>
            <a:srgbClr val="0084D1"/>
          </a:solidFill>
          <a:ln>
            <a:noFill/>
          </a:ln>
        </p:spPr>
        <p:txBody>
          <a:bodyPr lIns="90000" tIns="45000" rIns="90000" bIns="45000" anchor="ctr" anchorCtr="1">
            <a:spAutoFit/>
          </a:bodyPr>
          <a:lstStyle/>
          <a:p>
            <a:r>
              <a:rPr lang="en-GB" sz="2400" b="1" strike="noStrike" spc="-1" dirty="0">
                <a:solidFill>
                  <a:srgbClr val="F3BC19"/>
                </a:solidFill>
                <a:latin typeface="Calibri"/>
              </a:rPr>
              <a:t>How does relaxation emerge as number of particles increases?</a:t>
            </a:r>
            <a:endParaRPr lang="en-GB" sz="2400" b="0" strike="noStrike" spc="-1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7555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88360" y="4005939"/>
            <a:ext cx="7883640" cy="2002975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TextShape 1"/>
          <p:cNvSpPr txBox="1"/>
          <p:nvPr/>
        </p:nvSpPr>
        <p:spPr>
          <a:xfrm>
            <a:off x="252000" y="108000"/>
            <a:ext cx="7776000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Known exceptions to relaxation</a:t>
            </a:r>
          </a:p>
        </p:txBody>
      </p:sp>
      <p:sp>
        <p:nvSpPr>
          <p:cNvPr id="225" name="TextShape 2"/>
          <p:cNvSpPr txBox="1"/>
          <p:nvPr/>
        </p:nvSpPr>
        <p:spPr>
          <a:xfrm>
            <a:off x="288360" y="1188720"/>
            <a:ext cx="3968280" cy="733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marL="3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Calibri"/>
              </a:rPr>
              <a:t>Decoherence free subspaces</a:t>
            </a:r>
          </a:p>
        </p:txBody>
      </p:sp>
      <p:sp>
        <p:nvSpPr>
          <p:cNvPr id="226" name="TextShape 3"/>
          <p:cNvSpPr txBox="1"/>
          <p:nvPr/>
        </p:nvSpPr>
        <p:spPr>
          <a:xfrm>
            <a:off x="289080" y="2907360"/>
            <a:ext cx="3136320" cy="733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marL="3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Calibri"/>
              </a:rPr>
              <a:t>Reservoir engineering</a:t>
            </a:r>
          </a:p>
        </p:txBody>
      </p:sp>
      <p:grpSp>
        <p:nvGrpSpPr>
          <p:cNvPr id="227" name="Group 4"/>
          <p:cNvGrpSpPr/>
          <p:nvPr/>
        </p:nvGrpSpPr>
        <p:grpSpPr>
          <a:xfrm>
            <a:off x="3301200" y="1686600"/>
            <a:ext cx="1692000" cy="1202400"/>
            <a:chOff x="3301200" y="1686600"/>
            <a:chExt cx="1692000" cy="1202400"/>
          </a:xfrm>
        </p:grpSpPr>
        <p:sp>
          <p:nvSpPr>
            <p:cNvPr id="228" name="CustomShape 5"/>
            <p:cNvSpPr/>
            <p:nvPr/>
          </p:nvSpPr>
          <p:spPr>
            <a:xfrm>
              <a:off x="3301200" y="1686600"/>
              <a:ext cx="1692000" cy="1202400"/>
            </a:xfrm>
            <a:custGeom>
              <a:avLst/>
              <a:gdLst/>
              <a:ahLst/>
              <a:cxnLst/>
              <a:rect l="0" t="0" r="r" b="b"/>
              <a:pathLst>
                <a:path w="4702" h="3342">
                  <a:moveTo>
                    <a:pt x="556" y="0"/>
                  </a:moveTo>
                  <a:lnTo>
                    <a:pt x="557" y="0"/>
                  </a:lnTo>
                  <a:cubicBezTo>
                    <a:pt x="459" y="0"/>
                    <a:pt x="363" y="26"/>
                    <a:pt x="278" y="75"/>
                  </a:cubicBezTo>
                  <a:cubicBezTo>
                    <a:pt x="194" y="123"/>
                    <a:pt x="123" y="194"/>
                    <a:pt x="75" y="278"/>
                  </a:cubicBezTo>
                  <a:cubicBezTo>
                    <a:pt x="26" y="363"/>
                    <a:pt x="0" y="459"/>
                    <a:pt x="0" y="557"/>
                  </a:cubicBezTo>
                  <a:lnTo>
                    <a:pt x="0" y="2784"/>
                  </a:lnTo>
                  <a:lnTo>
                    <a:pt x="0" y="2784"/>
                  </a:lnTo>
                  <a:cubicBezTo>
                    <a:pt x="0" y="2882"/>
                    <a:pt x="26" y="2978"/>
                    <a:pt x="75" y="3063"/>
                  </a:cubicBezTo>
                  <a:cubicBezTo>
                    <a:pt x="123" y="3147"/>
                    <a:pt x="194" y="3218"/>
                    <a:pt x="278" y="3266"/>
                  </a:cubicBezTo>
                  <a:cubicBezTo>
                    <a:pt x="363" y="3315"/>
                    <a:pt x="459" y="3341"/>
                    <a:pt x="557" y="3341"/>
                  </a:cubicBezTo>
                  <a:lnTo>
                    <a:pt x="4144" y="3341"/>
                  </a:lnTo>
                  <a:lnTo>
                    <a:pt x="4144" y="3341"/>
                  </a:lnTo>
                  <a:cubicBezTo>
                    <a:pt x="4242" y="3341"/>
                    <a:pt x="4338" y="3315"/>
                    <a:pt x="4423" y="3266"/>
                  </a:cubicBezTo>
                  <a:cubicBezTo>
                    <a:pt x="4507" y="3218"/>
                    <a:pt x="4578" y="3147"/>
                    <a:pt x="4626" y="3063"/>
                  </a:cubicBezTo>
                  <a:cubicBezTo>
                    <a:pt x="4675" y="2978"/>
                    <a:pt x="4701" y="2882"/>
                    <a:pt x="4701" y="2784"/>
                  </a:cubicBezTo>
                  <a:lnTo>
                    <a:pt x="4701" y="556"/>
                  </a:lnTo>
                  <a:lnTo>
                    <a:pt x="4701" y="557"/>
                  </a:lnTo>
                  <a:lnTo>
                    <a:pt x="4701" y="557"/>
                  </a:lnTo>
                  <a:cubicBezTo>
                    <a:pt x="4701" y="459"/>
                    <a:pt x="4675" y="363"/>
                    <a:pt x="4626" y="278"/>
                  </a:cubicBezTo>
                  <a:cubicBezTo>
                    <a:pt x="4578" y="194"/>
                    <a:pt x="4507" y="123"/>
                    <a:pt x="4423" y="75"/>
                  </a:cubicBezTo>
                  <a:cubicBezTo>
                    <a:pt x="4338" y="26"/>
                    <a:pt x="4242" y="0"/>
                    <a:pt x="4144" y="0"/>
                  </a:cubicBezTo>
                  <a:lnTo>
                    <a:pt x="556" y="0"/>
                  </a:lnTo>
                </a:path>
              </a:pathLst>
            </a:custGeom>
            <a:solidFill>
              <a:srgbClr val="E6E64C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229" name="Group 6"/>
            <p:cNvGrpSpPr/>
            <p:nvPr/>
          </p:nvGrpSpPr>
          <p:grpSpPr>
            <a:xfrm>
              <a:off x="3394800" y="1725120"/>
              <a:ext cx="849960" cy="1032480"/>
              <a:chOff x="3394800" y="1725120"/>
              <a:chExt cx="849960" cy="1032480"/>
            </a:xfrm>
          </p:grpSpPr>
          <p:sp>
            <p:nvSpPr>
              <p:cNvPr id="230" name="CustomShape 7"/>
              <p:cNvSpPr/>
              <p:nvPr/>
            </p:nvSpPr>
            <p:spPr>
              <a:xfrm rot="18351600">
                <a:off x="3280320" y="2106360"/>
                <a:ext cx="1078920" cy="269280"/>
              </a:xfrm>
              <a:custGeom>
                <a:avLst/>
                <a:gdLst/>
                <a:ahLst/>
                <a:cxnLst/>
                <a:rect l="0" t="0" r="r" b="b"/>
                <a:pathLst>
                  <a:path w="2999" h="749">
                    <a:moveTo>
                      <a:pt x="0" y="267"/>
                    </a:moveTo>
                    <a:lnTo>
                      <a:pt x="2060" y="264"/>
                    </a:lnTo>
                    <a:lnTo>
                      <a:pt x="2060" y="0"/>
                    </a:lnTo>
                    <a:lnTo>
                      <a:pt x="2998" y="373"/>
                    </a:lnTo>
                    <a:lnTo>
                      <a:pt x="2059" y="748"/>
                    </a:lnTo>
                    <a:lnTo>
                      <a:pt x="2060" y="483"/>
                    </a:lnTo>
                    <a:lnTo>
                      <a:pt x="0" y="484"/>
                    </a:lnTo>
                    <a:lnTo>
                      <a:pt x="0" y="267"/>
                    </a:lnTo>
                  </a:path>
                </a:pathLst>
              </a:custGeom>
              <a:solidFill>
                <a:srgbClr val="37649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1" name="CustomShape 8"/>
              <p:cNvSpPr/>
              <p:nvPr/>
            </p:nvSpPr>
            <p:spPr>
              <a:xfrm>
                <a:off x="3530520" y="2102040"/>
                <a:ext cx="435600" cy="435960"/>
              </a:xfrm>
              <a:prstGeom prst="ellipse">
                <a:avLst/>
              </a:prstGeom>
              <a:solidFill>
                <a:srgbClr val="37649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grpSp>
          <p:nvGrpSpPr>
            <p:cNvPr id="232" name="Group 9"/>
            <p:cNvGrpSpPr/>
            <p:nvPr/>
          </p:nvGrpSpPr>
          <p:grpSpPr>
            <a:xfrm>
              <a:off x="4075200" y="1736640"/>
              <a:ext cx="849960" cy="1032480"/>
              <a:chOff x="4075200" y="1736640"/>
              <a:chExt cx="849960" cy="1032480"/>
            </a:xfrm>
          </p:grpSpPr>
          <p:sp>
            <p:nvSpPr>
              <p:cNvPr id="233" name="CustomShape 10"/>
              <p:cNvSpPr/>
              <p:nvPr/>
            </p:nvSpPr>
            <p:spPr>
              <a:xfrm rot="18351600">
                <a:off x="3960720" y="2117880"/>
                <a:ext cx="1078920" cy="269280"/>
              </a:xfrm>
              <a:custGeom>
                <a:avLst/>
                <a:gdLst/>
                <a:ahLst/>
                <a:cxnLst/>
                <a:rect l="0" t="0" r="r" b="b"/>
                <a:pathLst>
                  <a:path w="2999" h="748">
                    <a:moveTo>
                      <a:pt x="1" y="266"/>
                    </a:moveTo>
                    <a:lnTo>
                      <a:pt x="2061" y="264"/>
                    </a:lnTo>
                    <a:lnTo>
                      <a:pt x="2061" y="0"/>
                    </a:lnTo>
                    <a:lnTo>
                      <a:pt x="2998" y="373"/>
                    </a:lnTo>
                    <a:lnTo>
                      <a:pt x="2060" y="747"/>
                    </a:lnTo>
                    <a:lnTo>
                      <a:pt x="2061" y="483"/>
                    </a:lnTo>
                    <a:lnTo>
                      <a:pt x="0" y="484"/>
                    </a:lnTo>
                    <a:lnTo>
                      <a:pt x="1" y="266"/>
                    </a:lnTo>
                  </a:path>
                </a:pathLst>
              </a:custGeom>
              <a:solidFill>
                <a:srgbClr val="37649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234" name="CustomShape 11"/>
              <p:cNvSpPr/>
              <p:nvPr/>
            </p:nvSpPr>
            <p:spPr>
              <a:xfrm>
                <a:off x="4210920" y="2113920"/>
                <a:ext cx="435600" cy="435960"/>
              </a:xfrm>
              <a:prstGeom prst="ellipse">
                <a:avLst/>
              </a:prstGeom>
              <a:solidFill>
                <a:srgbClr val="37649F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grpSp>
        <p:nvGrpSpPr>
          <p:cNvPr id="235" name="Group 12"/>
          <p:cNvGrpSpPr/>
          <p:nvPr/>
        </p:nvGrpSpPr>
        <p:grpSpPr>
          <a:xfrm>
            <a:off x="5376240" y="1389240"/>
            <a:ext cx="2795760" cy="1739880"/>
            <a:chOff x="5376240" y="1389240"/>
            <a:chExt cx="2795760" cy="1739880"/>
          </a:xfrm>
        </p:grpSpPr>
        <p:pic>
          <p:nvPicPr>
            <p:cNvPr id="236" name="Picture 235" descr="22§latex§\begin{align*}&#10;|0\rangle|0\rangle  &amp; \longrightarrow |0\rangle|0\rangle  \\&#10;|0\rangle|1\rangle  &amp; \longrightarrow {\color{blue} e^{i\phi} } |0\rangle|1\rangle  \\&#10;|1\rangle|0\rangle  &amp; \longrightarrow {\color{blue} e^{i\phi} } |1\rangle|0\rangle  \\&#10;|1\rangle|1\rangle  &amp; \longrightarrow {\color{blue} e^{2i\phi} } |1\rangle|1\rangle &#10;\end{align*}&#10;§png§600§TRUE§"/>
            <p:cNvPicPr/>
            <p:nvPr/>
          </p:nvPicPr>
          <p:blipFill>
            <a:blip r:embed="rId2"/>
            <a:stretch/>
          </p:blipFill>
          <p:spPr>
            <a:xfrm>
              <a:off x="5499000" y="1389240"/>
              <a:ext cx="2614320" cy="1739880"/>
            </a:xfrm>
            <a:prstGeom prst="rect">
              <a:avLst/>
            </a:prstGeom>
            <a:ln>
              <a:noFill/>
            </a:ln>
          </p:spPr>
        </p:pic>
        <p:sp>
          <p:nvSpPr>
            <p:cNvPr id="237" name="CustomShape 13"/>
            <p:cNvSpPr/>
            <p:nvPr/>
          </p:nvSpPr>
          <p:spPr>
            <a:xfrm>
              <a:off x="5376240" y="1765800"/>
              <a:ext cx="2795760" cy="9712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38" name="TextShape 14"/>
          <p:cNvSpPr txBox="1"/>
          <p:nvPr/>
        </p:nvSpPr>
        <p:spPr>
          <a:xfrm>
            <a:off x="289080" y="4347360"/>
            <a:ext cx="3031920" cy="733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marL="3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latin typeface="Calibri"/>
              </a:rPr>
              <a:t>Integrable systems</a:t>
            </a:r>
          </a:p>
        </p:txBody>
      </p:sp>
      <p:pic>
        <p:nvPicPr>
          <p:cNvPr id="239" name="Picture 238"/>
          <p:cNvPicPr/>
          <p:nvPr/>
        </p:nvPicPr>
        <p:blipFill>
          <a:blip r:embed="rId3"/>
          <a:stretch/>
        </p:blipFill>
        <p:spPr>
          <a:xfrm>
            <a:off x="4887360" y="4131000"/>
            <a:ext cx="2927880" cy="1741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Shape 1"/>
          <p:cNvSpPr txBox="1"/>
          <p:nvPr/>
        </p:nvSpPr>
        <p:spPr>
          <a:xfrm>
            <a:off x="252000" y="108000"/>
            <a:ext cx="7776000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>
                <a:solidFill>
                  <a:srgbClr val="F3BC19"/>
                </a:solidFill>
                <a:latin typeface="Calibri"/>
              </a:rPr>
              <a:t>Integrable systems</a:t>
            </a:r>
          </a:p>
        </p:txBody>
      </p:sp>
      <p:sp>
        <p:nvSpPr>
          <p:cNvPr id="241" name="TextShape 2"/>
          <p:cNvSpPr txBox="1"/>
          <p:nvPr/>
        </p:nvSpPr>
        <p:spPr>
          <a:xfrm>
            <a:off x="288360" y="864720"/>
            <a:ext cx="4284360" cy="462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0" strike="noStrike" spc="-1">
                <a:latin typeface="Calibri"/>
              </a:rPr>
              <a:t>Strongly interacting bosons in 1D</a:t>
            </a:r>
          </a:p>
        </p:txBody>
      </p:sp>
      <p:pic>
        <p:nvPicPr>
          <p:cNvPr id="242" name="Picture 241"/>
          <p:cNvPicPr/>
          <p:nvPr/>
        </p:nvPicPr>
        <p:blipFill>
          <a:blip r:embed="rId2"/>
          <a:stretch/>
        </p:blipFill>
        <p:spPr>
          <a:xfrm>
            <a:off x="5398200" y="1206000"/>
            <a:ext cx="2031840" cy="4169160"/>
          </a:xfrm>
          <a:prstGeom prst="rect">
            <a:avLst/>
          </a:prstGeom>
          <a:ln>
            <a:noFill/>
          </a:ln>
        </p:spPr>
      </p:pic>
      <p:pic>
        <p:nvPicPr>
          <p:cNvPr id="243" name="Picture 242"/>
          <p:cNvPicPr/>
          <p:nvPr/>
        </p:nvPicPr>
        <p:blipFill>
          <a:blip r:embed="rId3"/>
          <a:stretch/>
        </p:blipFill>
        <p:spPr>
          <a:xfrm>
            <a:off x="2424240" y="1591200"/>
            <a:ext cx="2102040" cy="2796120"/>
          </a:xfrm>
          <a:prstGeom prst="rect">
            <a:avLst/>
          </a:prstGeom>
          <a:ln>
            <a:noFill/>
          </a:ln>
        </p:spPr>
      </p:pic>
      <p:sp>
        <p:nvSpPr>
          <p:cNvPr id="244" name="TextShape 3"/>
          <p:cNvSpPr txBox="1"/>
          <p:nvPr/>
        </p:nvSpPr>
        <p:spPr>
          <a:xfrm>
            <a:off x="5401440" y="5391720"/>
            <a:ext cx="2580840" cy="15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/>
          <a:p>
            <a:r>
              <a:rPr lang="en-GB" sz="1200" b="0" strike="noStrike" spc="-1">
                <a:solidFill>
                  <a:srgbClr val="808080"/>
                </a:solidFill>
                <a:latin typeface="Calibri"/>
              </a:rPr>
              <a:t>Kinoshita et al., Nature (2006)</a:t>
            </a:r>
          </a:p>
        </p:txBody>
      </p:sp>
      <p:sp>
        <p:nvSpPr>
          <p:cNvPr id="245" name="TextShape 4"/>
          <p:cNvSpPr txBox="1"/>
          <p:nvPr/>
        </p:nvSpPr>
        <p:spPr>
          <a:xfrm>
            <a:off x="502200" y="4805280"/>
            <a:ext cx="4471560" cy="770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200" b="0" strike="noStrike" spc="-1">
                <a:latin typeface="Calibri"/>
              </a:rPr>
              <a:t>Energy &amp; momentum conservation in each collision preclude relaxation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986972" y="1403686"/>
            <a:ext cx="1596572" cy="178945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~10</a:t>
            </a:r>
            <a:r>
              <a:rPr lang="es-ES_tradnl" b="1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6</a:t>
            </a:r>
          </a:p>
          <a:p>
            <a:endParaRPr lang="es-ES_tradnl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s-ES_tradnl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s-ES_tradnl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s-ES_tradnl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3085200" y="1326600"/>
            <a:ext cx="5414040" cy="1280520"/>
          </a:xfrm>
          <a:prstGeom prst="rect">
            <a:avLst/>
          </a:prstGeom>
          <a:solidFill>
            <a:srgbClr val="63BBE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TextShape 2"/>
          <p:cNvSpPr txBox="1"/>
          <p:nvPr/>
        </p:nvSpPr>
        <p:spPr>
          <a:xfrm>
            <a:off x="288360" y="5947450"/>
            <a:ext cx="8210160" cy="260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>
            <a:spAutoFit/>
          </a:bodyPr>
          <a:lstStyle/>
          <a:p>
            <a:r>
              <a:rPr lang="en-GB" sz="1400" b="0" strike="noStrike" spc="-1" dirty="0" err="1">
                <a:solidFill>
                  <a:srgbClr val="808080"/>
                </a:solidFill>
                <a:latin typeface="Calibri"/>
              </a:rPr>
              <a:t>Hofferberth</a:t>
            </a:r>
            <a:r>
              <a:rPr lang="en-GB" sz="1400" b="0" strike="noStrike" spc="-1" dirty="0">
                <a:solidFill>
                  <a:srgbClr val="808080"/>
                </a:solidFill>
                <a:latin typeface="Calibri"/>
              </a:rPr>
              <a:t> et al., Nature (2007); </a:t>
            </a:r>
            <a:r>
              <a:rPr lang="en-GB" sz="1400" b="0" strike="noStrike" spc="-1" dirty="0" err="1">
                <a:solidFill>
                  <a:srgbClr val="808080"/>
                </a:solidFill>
                <a:latin typeface="Calibri"/>
              </a:rPr>
              <a:t>Gring</a:t>
            </a:r>
            <a:r>
              <a:rPr lang="en-GB" sz="1400" b="0" strike="noStrike" spc="-1" dirty="0">
                <a:solidFill>
                  <a:srgbClr val="808080"/>
                </a:solidFill>
                <a:latin typeface="Calibri"/>
              </a:rPr>
              <a:t> et al., Science (2012); </a:t>
            </a:r>
            <a:r>
              <a:rPr lang="en-GB" sz="1400" b="0" strike="noStrike" spc="-1" dirty="0" err="1">
                <a:solidFill>
                  <a:srgbClr val="808080"/>
                </a:solidFill>
                <a:latin typeface="Calibri"/>
              </a:rPr>
              <a:t>Langen</a:t>
            </a:r>
            <a:r>
              <a:rPr lang="en-GB" sz="1400" b="0" strike="noStrike" spc="-1" dirty="0">
                <a:solidFill>
                  <a:srgbClr val="808080"/>
                </a:solidFill>
                <a:latin typeface="Calibri"/>
              </a:rPr>
              <a:t> et al., Science (2015)   </a:t>
            </a:r>
            <a:r>
              <a:rPr lang="en-GB" sz="1400" b="0" i="1" strike="noStrike" spc="-1" dirty="0">
                <a:solidFill>
                  <a:srgbClr val="808080"/>
                </a:solidFill>
                <a:latin typeface="Calibri"/>
              </a:rPr>
              <a:t>(</a:t>
            </a:r>
            <a:r>
              <a:rPr lang="en-GB" sz="1400" b="0" i="1" strike="noStrike" spc="-1" dirty="0" err="1">
                <a:solidFill>
                  <a:srgbClr val="808080"/>
                </a:solidFill>
                <a:latin typeface="Calibri"/>
              </a:rPr>
              <a:t>Schmiedmayer</a:t>
            </a:r>
            <a:r>
              <a:rPr lang="en-GB" sz="1400" b="0" i="1" strike="noStrike" spc="-1" dirty="0">
                <a:solidFill>
                  <a:srgbClr val="808080"/>
                </a:solidFill>
                <a:latin typeface="Calibri"/>
              </a:rPr>
              <a:t> lab)</a:t>
            </a:r>
          </a:p>
        </p:txBody>
      </p:sp>
      <p:pic>
        <p:nvPicPr>
          <p:cNvPr id="248" name="Picture 247"/>
          <p:cNvPicPr/>
          <p:nvPr/>
        </p:nvPicPr>
        <p:blipFill>
          <a:blip r:embed="rId2"/>
          <a:stretch/>
        </p:blipFill>
        <p:spPr>
          <a:xfrm>
            <a:off x="2419560" y="2888640"/>
            <a:ext cx="6078960" cy="2575440"/>
          </a:xfrm>
          <a:prstGeom prst="rect">
            <a:avLst/>
          </a:prstGeom>
          <a:ln>
            <a:noFill/>
          </a:ln>
        </p:spPr>
      </p:pic>
      <p:pic>
        <p:nvPicPr>
          <p:cNvPr id="249" name="Picture 248"/>
          <p:cNvPicPr/>
          <p:nvPr/>
        </p:nvPicPr>
        <p:blipFill>
          <a:blip r:embed="rId3"/>
          <a:stretch/>
        </p:blipFill>
        <p:spPr>
          <a:xfrm>
            <a:off x="484560" y="1369440"/>
            <a:ext cx="2214000" cy="1800000"/>
          </a:xfrm>
          <a:prstGeom prst="rect">
            <a:avLst/>
          </a:prstGeom>
          <a:ln>
            <a:noFill/>
          </a:ln>
        </p:spPr>
      </p:pic>
      <p:sp>
        <p:nvSpPr>
          <p:cNvPr id="250" name="TextShape 3"/>
          <p:cNvSpPr txBox="1"/>
          <p:nvPr/>
        </p:nvSpPr>
        <p:spPr>
          <a:xfrm>
            <a:off x="288360" y="865080"/>
            <a:ext cx="4776480" cy="462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0" strike="noStrike" spc="-1">
                <a:latin typeface="Calibri"/>
              </a:rPr>
              <a:t>Strongly interacting bosons in 1D  x 2</a:t>
            </a:r>
          </a:p>
        </p:txBody>
      </p:sp>
      <p:sp>
        <p:nvSpPr>
          <p:cNvPr id="251" name="TextShape 4"/>
          <p:cNvSpPr txBox="1"/>
          <p:nvPr/>
        </p:nvSpPr>
        <p:spPr>
          <a:xfrm>
            <a:off x="252359" y="108000"/>
            <a:ext cx="8138435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Relaxation in an </a:t>
            </a:r>
            <a:r>
              <a:rPr lang="en-US" sz="4400" b="1" strike="noStrike" spc="-1" dirty="0" err="1">
                <a:solidFill>
                  <a:srgbClr val="F3BC19"/>
                </a:solidFill>
                <a:latin typeface="Calibri"/>
              </a:rPr>
              <a:t>integrable</a:t>
            </a:r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 system</a:t>
            </a:r>
          </a:p>
        </p:txBody>
      </p:sp>
      <p:pic>
        <p:nvPicPr>
          <p:cNvPr id="252" name="Picture 251"/>
          <p:cNvPicPr/>
          <p:nvPr/>
        </p:nvPicPr>
        <p:blipFill>
          <a:blip r:embed="rId4"/>
          <a:stretch/>
        </p:blipFill>
        <p:spPr>
          <a:xfrm>
            <a:off x="3313440" y="1424880"/>
            <a:ext cx="5002560" cy="1078920"/>
          </a:xfrm>
          <a:prstGeom prst="rect">
            <a:avLst/>
          </a:prstGeom>
          <a:ln>
            <a:noFill/>
          </a:ln>
        </p:spPr>
      </p:pic>
      <p:sp>
        <p:nvSpPr>
          <p:cNvPr id="253" name="CustomShape 5"/>
          <p:cNvSpPr/>
          <p:nvPr/>
        </p:nvSpPr>
        <p:spPr>
          <a:xfrm rot="5400000">
            <a:off x="1814400" y="1336320"/>
            <a:ext cx="1268640" cy="1272600"/>
          </a:xfrm>
          <a:custGeom>
            <a:avLst/>
            <a:gdLst/>
            <a:ahLst/>
            <a:cxnLst/>
            <a:rect l="0" t="0" r="r" b="b"/>
            <a:pathLst>
              <a:path w="3526" h="3537">
                <a:moveTo>
                  <a:pt x="0" y="0"/>
                </a:moveTo>
                <a:lnTo>
                  <a:pt x="3525" y="0"/>
                </a:lnTo>
                <a:lnTo>
                  <a:pt x="2143" y="3536"/>
                </a:lnTo>
                <a:lnTo>
                  <a:pt x="1381" y="3536"/>
                </a:lnTo>
                <a:lnTo>
                  <a:pt x="0" y="0"/>
                </a:lnTo>
              </a:path>
            </a:pathLst>
          </a:custGeom>
          <a:solidFill>
            <a:srgbClr val="63BBE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Rectangle 1"/>
          <p:cNvSpPr/>
          <p:nvPr/>
        </p:nvSpPr>
        <p:spPr>
          <a:xfrm>
            <a:off x="7304609" y="884188"/>
            <a:ext cx="827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~10</a:t>
            </a:r>
            <a:r>
              <a:rPr lang="es-ES_tradnl" b="1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3085200" y="1326600"/>
            <a:ext cx="5414040" cy="1280520"/>
          </a:xfrm>
          <a:prstGeom prst="rect">
            <a:avLst/>
          </a:prstGeom>
          <a:solidFill>
            <a:srgbClr val="63BBE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TextShape 2"/>
          <p:cNvSpPr txBox="1"/>
          <p:nvPr/>
        </p:nvSpPr>
        <p:spPr>
          <a:xfrm>
            <a:off x="288360" y="5947450"/>
            <a:ext cx="8210160" cy="2606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>
            <a:spAutoFit/>
          </a:bodyPr>
          <a:lstStyle/>
          <a:p>
            <a:r>
              <a:rPr lang="en-GB" sz="1400" b="0" strike="noStrike" spc="-1" dirty="0" err="1">
                <a:solidFill>
                  <a:srgbClr val="808080"/>
                </a:solidFill>
                <a:latin typeface="Calibri"/>
              </a:rPr>
              <a:t>Hofferberth</a:t>
            </a:r>
            <a:r>
              <a:rPr lang="en-GB" sz="1400" b="0" strike="noStrike" spc="-1" dirty="0">
                <a:solidFill>
                  <a:srgbClr val="808080"/>
                </a:solidFill>
                <a:latin typeface="Calibri"/>
              </a:rPr>
              <a:t> et al., Nature (2007); </a:t>
            </a:r>
            <a:r>
              <a:rPr lang="en-GB" sz="1400" b="0" strike="noStrike" spc="-1" dirty="0" err="1">
                <a:solidFill>
                  <a:srgbClr val="808080"/>
                </a:solidFill>
                <a:latin typeface="Calibri"/>
              </a:rPr>
              <a:t>Gring</a:t>
            </a:r>
            <a:r>
              <a:rPr lang="en-GB" sz="1400" b="0" strike="noStrike" spc="-1" dirty="0">
                <a:solidFill>
                  <a:srgbClr val="808080"/>
                </a:solidFill>
                <a:latin typeface="Calibri"/>
              </a:rPr>
              <a:t> et al., Science (2012); </a:t>
            </a:r>
            <a:r>
              <a:rPr lang="en-GB" sz="1400" b="0" strike="noStrike" spc="-1" dirty="0" err="1">
                <a:solidFill>
                  <a:srgbClr val="808080"/>
                </a:solidFill>
                <a:latin typeface="Calibri"/>
              </a:rPr>
              <a:t>Langen</a:t>
            </a:r>
            <a:r>
              <a:rPr lang="en-GB" sz="1400" b="0" strike="noStrike" spc="-1" dirty="0">
                <a:solidFill>
                  <a:srgbClr val="808080"/>
                </a:solidFill>
                <a:latin typeface="Calibri"/>
              </a:rPr>
              <a:t> et al., Science (2015)   </a:t>
            </a:r>
            <a:r>
              <a:rPr lang="en-GB" sz="1400" b="0" i="1" strike="noStrike" spc="-1" dirty="0">
                <a:solidFill>
                  <a:srgbClr val="808080"/>
                </a:solidFill>
                <a:latin typeface="Calibri"/>
              </a:rPr>
              <a:t>(</a:t>
            </a:r>
            <a:r>
              <a:rPr lang="en-GB" sz="1400" b="0" i="1" strike="noStrike" spc="-1" dirty="0" err="1">
                <a:solidFill>
                  <a:srgbClr val="808080"/>
                </a:solidFill>
                <a:latin typeface="Calibri"/>
              </a:rPr>
              <a:t>Schmiedmayer</a:t>
            </a:r>
            <a:r>
              <a:rPr lang="en-GB" sz="1400" b="0" i="1" strike="noStrike" spc="-1" dirty="0">
                <a:solidFill>
                  <a:srgbClr val="808080"/>
                </a:solidFill>
                <a:latin typeface="Calibri"/>
              </a:rPr>
              <a:t> lab)</a:t>
            </a:r>
          </a:p>
        </p:txBody>
      </p:sp>
      <p:pic>
        <p:nvPicPr>
          <p:cNvPr id="248" name="Picture 247"/>
          <p:cNvPicPr/>
          <p:nvPr/>
        </p:nvPicPr>
        <p:blipFill>
          <a:blip r:embed="rId2"/>
          <a:stretch/>
        </p:blipFill>
        <p:spPr>
          <a:xfrm>
            <a:off x="2419560" y="2888640"/>
            <a:ext cx="6078960" cy="2575440"/>
          </a:xfrm>
          <a:prstGeom prst="rect">
            <a:avLst/>
          </a:prstGeom>
          <a:ln>
            <a:noFill/>
          </a:ln>
        </p:spPr>
      </p:pic>
      <p:pic>
        <p:nvPicPr>
          <p:cNvPr id="249" name="Picture 248"/>
          <p:cNvPicPr/>
          <p:nvPr/>
        </p:nvPicPr>
        <p:blipFill>
          <a:blip r:embed="rId3"/>
          <a:stretch/>
        </p:blipFill>
        <p:spPr>
          <a:xfrm>
            <a:off x="484560" y="1369440"/>
            <a:ext cx="2214000" cy="1800000"/>
          </a:xfrm>
          <a:prstGeom prst="rect">
            <a:avLst/>
          </a:prstGeom>
          <a:ln>
            <a:noFill/>
          </a:ln>
        </p:spPr>
      </p:pic>
      <p:sp>
        <p:nvSpPr>
          <p:cNvPr id="250" name="TextShape 3"/>
          <p:cNvSpPr txBox="1"/>
          <p:nvPr/>
        </p:nvSpPr>
        <p:spPr>
          <a:xfrm>
            <a:off x="288360" y="865080"/>
            <a:ext cx="4776480" cy="4622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en-GB" sz="2400" b="0" strike="noStrike" spc="-1">
                <a:latin typeface="Calibri"/>
              </a:rPr>
              <a:t>Strongly interacting bosons in 1D  x 2</a:t>
            </a:r>
          </a:p>
        </p:txBody>
      </p:sp>
      <p:sp>
        <p:nvSpPr>
          <p:cNvPr id="251" name="TextShape 4"/>
          <p:cNvSpPr txBox="1"/>
          <p:nvPr/>
        </p:nvSpPr>
        <p:spPr>
          <a:xfrm>
            <a:off x="252359" y="108000"/>
            <a:ext cx="8151947" cy="68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Relaxation in an </a:t>
            </a:r>
            <a:r>
              <a:rPr lang="en-US" sz="4400" b="1" strike="noStrike" spc="-1" dirty="0" err="1">
                <a:solidFill>
                  <a:srgbClr val="F3BC19"/>
                </a:solidFill>
                <a:latin typeface="Calibri"/>
              </a:rPr>
              <a:t>integrable</a:t>
            </a:r>
            <a:r>
              <a:rPr lang="en-US" sz="4400" b="1" strike="noStrike" spc="-1" dirty="0">
                <a:solidFill>
                  <a:srgbClr val="F3BC19"/>
                </a:solidFill>
                <a:latin typeface="Calibri"/>
              </a:rPr>
              <a:t> system</a:t>
            </a:r>
          </a:p>
        </p:txBody>
      </p:sp>
      <p:pic>
        <p:nvPicPr>
          <p:cNvPr id="252" name="Picture 251"/>
          <p:cNvPicPr/>
          <p:nvPr/>
        </p:nvPicPr>
        <p:blipFill>
          <a:blip r:embed="rId4"/>
          <a:stretch/>
        </p:blipFill>
        <p:spPr>
          <a:xfrm>
            <a:off x="3313440" y="1424880"/>
            <a:ext cx="5002560" cy="1078920"/>
          </a:xfrm>
          <a:prstGeom prst="rect">
            <a:avLst/>
          </a:prstGeom>
          <a:ln>
            <a:noFill/>
          </a:ln>
        </p:spPr>
      </p:pic>
      <p:sp>
        <p:nvSpPr>
          <p:cNvPr id="253" name="CustomShape 5"/>
          <p:cNvSpPr/>
          <p:nvPr/>
        </p:nvSpPr>
        <p:spPr>
          <a:xfrm rot="5400000">
            <a:off x="1814400" y="1336320"/>
            <a:ext cx="1268640" cy="1272600"/>
          </a:xfrm>
          <a:custGeom>
            <a:avLst/>
            <a:gdLst/>
            <a:ahLst/>
            <a:cxnLst/>
            <a:rect l="0" t="0" r="r" b="b"/>
            <a:pathLst>
              <a:path w="3526" h="3537">
                <a:moveTo>
                  <a:pt x="0" y="0"/>
                </a:moveTo>
                <a:lnTo>
                  <a:pt x="3525" y="0"/>
                </a:lnTo>
                <a:lnTo>
                  <a:pt x="2143" y="3536"/>
                </a:lnTo>
                <a:lnTo>
                  <a:pt x="1381" y="3536"/>
                </a:lnTo>
                <a:lnTo>
                  <a:pt x="0" y="0"/>
                </a:lnTo>
              </a:path>
            </a:pathLst>
          </a:custGeom>
          <a:solidFill>
            <a:srgbClr val="63BBEE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Rectangle 1"/>
          <p:cNvSpPr/>
          <p:nvPr/>
        </p:nvSpPr>
        <p:spPr>
          <a:xfrm>
            <a:off x="7304609" y="884188"/>
            <a:ext cx="827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es-ES_tradnl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~10</a:t>
            </a:r>
            <a:r>
              <a:rPr lang="es-ES_tradnl" b="1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n-GB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Shape 8"/>
          <p:cNvSpPr txBox="1">
            <a:spLocks noChangeAspect="1"/>
          </p:cNvSpPr>
          <p:nvPr/>
        </p:nvSpPr>
        <p:spPr>
          <a:xfrm>
            <a:off x="4229521" y="5292684"/>
            <a:ext cx="720000" cy="108000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txBody>
          <a:bodyPr lIns="0" tIns="0" rIns="0" bIns="0" anchor="ctr" anchorCtr="1">
            <a:spAutoFit/>
          </a:bodyPr>
          <a:lstStyle/>
          <a:p>
            <a:pPr algn="ctr"/>
            <a:endParaRPr lang="en-US" sz="1000" b="0" strike="noStrike" spc="-1" dirty="0">
              <a:latin typeface="Times New Roman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323542" y="5312076"/>
            <a:ext cx="1157566" cy="720000"/>
            <a:chOff x="7323542" y="5312076"/>
            <a:chExt cx="1157566" cy="720000"/>
          </a:xfrm>
        </p:grpSpPr>
        <p:sp>
          <p:nvSpPr>
            <p:cNvPr id="18" name="TextShape 7"/>
            <p:cNvSpPr txBox="1">
              <a:spLocks noChangeAspect="1"/>
            </p:cNvSpPr>
            <p:nvPr/>
          </p:nvSpPr>
          <p:spPr>
            <a:xfrm>
              <a:off x="7323542" y="5312076"/>
              <a:ext cx="783023" cy="720000"/>
            </a:xfrm>
            <a:prstGeom prst="rect">
              <a:avLst/>
            </a:prstGeom>
            <a:blipFill rotWithShape="0">
              <a:blip r:embed="rId6"/>
              <a:stretch>
                <a:fillRect/>
              </a:stretch>
            </a:blipFill>
            <a:ln>
              <a:noFill/>
            </a:ln>
          </p:spPr>
          <p:txBody>
            <a:bodyPr lIns="0" tIns="0" rIns="0" bIns="0" anchor="ctr" anchorCtr="1">
              <a:spAutoFit/>
            </a:bodyPr>
            <a:lstStyle/>
            <a:p>
              <a:pPr algn="ctr"/>
              <a:endParaRPr lang="en-US" sz="1000" b="0" strike="noStrike" spc="-1" dirty="0">
                <a:latin typeface="Times New Roman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050506" y="5562606"/>
              <a:ext cx="43060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1200" b="1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(?)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014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24619</TotalTime>
  <Words>4289</Words>
  <Application>Microsoft Office PowerPoint</Application>
  <PresentationFormat>Custom</PresentationFormat>
  <Paragraphs>523</Paragraphs>
  <Slides>30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Jordi Mur Petit</dc:creator>
  <dc:description/>
  <cp:lastModifiedBy>Jordi M</cp:lastModifiedBy>
  <cp:revision>1134</cp:revision>
  <cp:lastPrinted>2018-09-12T11:39:35Z</cp:lastPrinted>
  <dcterms:created xsi:type="dcterms:W3CDTF">2013-02-04T17:12:23Z</dcterms:created>
  <dcterms:modified xsi:type="dcterms:W3CDTF">2019-08-31T16:19:57Z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  <property fmtid="{D5CDD505-2E9C-101B-9397-08002B2CF9AE}" pid="6" name="TexMathsIgnorePreamble">
    <vt:lpwstr>FALSE</vt:lpwstr>
  </property>
  <property fmtid="{D5CDD505-2E9C-101B-9397-08002B2CF9AE}" pid="7" name="TexMathsPreamble">
    <vt:lpwstr>\usepackage{amsmath}§\usepackage{amssymb}§\usepackage{bm}§\usepackage{wasysym}§\usepackage[usenames]{color}§§% Uncomment this line for sans-serif font§%\everymath{\mathsf{\xdef\mysf{\mathgroup\the\mathgroup\relax}}\mysf}§%%%%%%%%%%%%%%%%%%%%%%%%%%%%%%%%%%</vt:lpwstr>
  </property>
</Properties>
</file>