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notesMasters/_rels/notesMaster1.xml.rels" ContentType="application/vnd.openxmlformats-package.relationship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embeddings/oleObject1.bin" ContentType="application/vnd.openxmlformats-officedocument.oleObject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49.xml" ContentType="application/vnd.openxmlformats-officedocument.presentationml.notesSlide+xml"/>
  <Override PartName="/ppt/notesSlides/notesSlide50.xml" ContentType="application/vnd.openxmlformats-officedocument.presentationml.notesSlide+xml"/>
  <Override PartName="/ppt/notesSlides/_rels/notesSlide14.xml.rels" ContentType="application/vnd.openxmlformats-package.relationships+xml"/>
  <Override PartName="/ppt/notesSlides/_rels/notesSlide2.xml.rels" ContentType="application/vnd.openxmlformats-package.relationships+xml"/>
  <Override PartName="/ppt/notesSlides/_rels/notesSlide15.xml.rels" ContentType="application/vnd.openxmlformats-package.relationships+xml"/>
  <Override PartName="/ppt/notesSlides/_rels/notesSlide3.xml.rels" ContentType="application/vnd.openxmlformats-package.relationships+xml"/>
  <Override PartName="/ppt/notesSlides/_rels/notesSlide4.xml.rels" ContentType="application/vnd.openxmlformats-package.relationships+xml"/>
  <Override PartName="/ppt/notesSlides/_rels/notesSlide49.xml.rels" ContentType="application/vnd.openxmlformats-package.relationships+xml"/>
  <Override PartName="/ppt/notesSlides/_rels/notesSlide6.xml.rels" ContentType="application/vnd.openxmlformats-package.relationships+xml"/>
  <Override PartName="/ppt/notesSlides/_rels/notesSlide7.xml.rels" ContentType="application/vnd.openxmlformats-package.relationships+xml"/>
  <Override PartName="/ppt/notesSlides/_rels/notesSlide8.xml.rels" ContentType="application/vnd.openxmlformats-package.relationships+xml"/>
  <Override PartName="/ppt/notesSlides/_rels/notesSlide13.xml.rels" ContentType="application/vnd.openxmlformats-package.relationships+xml"/>
  <Override PartName="/ppt/notesSlides/_rels/notesSlide16.xml.rels" ContentType="application/vnd.openxmlformats-package.relationships+xml"/>
  <Override PartName="/ppt/notesSlides/_rels/notesSlide17.xml.rels" ContentType="application/vnd.openxmlformats-package.relationships+xml"/>
  <Override PartName="/ppt/notesSlides/_rels/notesSlide18.xml.rels" ContentType="application/vnd.openxmlformats-package.relationships+xml"/>
  <Override PartName="/ppt/notesSlides/_rels/notesSlide19.xml.rels" ContentType="application/vnd.openxmlformats-package.relationships+xml"/>
  <Override PartName="/ppt/notesSlides/_rels/notesSlide20.xml.rels" ContentType="application/vnd.openxmlformats-package.relationships+xml"/>
  <Override PartName="/ppt/notesSlides/_rels/notesSlide21.xml.rels" ContentType="application/vnd.openxmlformats-package.relationships+xml"/>
  <Override PartName="/ppt/notesSlides/_rels/notesSlide22.xml.rels" ContentType="application/vnd.openxmlformats-package.relationships+xml"/>
  <Override PartName="/ppt/notesSlides/_rels/notesSlide26.xml.rels" ContentType="application/vnd.openxmlformats-package.relationships+xml"/>
  <Override PartName="/ppt/notesSlides/_rels/notesSlide30.xml.rels" ContentType="application/vnd.openxmlformats-package.relationships+xml"/>
  <Override PartName="/ppt/notesSlides/_rels/notesSlide33.xml.rels" ContentType="application/vnd.openxmlformats-package.relationships+xml"/>
  <Override PartName="/ppt/notesSlides/_rels/notesSlide35.xml.rels" ContentType="application/vnd.openxmlformats-package.relationships+xml"/>
  <Override PartName="/ppt/notesSlides/_rels/notesSlide50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39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slides/slide26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3.xml" ContentType="application/vnd.openxmlformats-officedocument.presentationml.slide+xml"/>
  <Override PartName="/ppt/slides/slide21.xml" ContentType="application/vnd.openxmlformats-officedocument.presentationml.slide+xml"/>
  <Override PartName="/ppt/slides/slide4.xml" ContentType="application/vnd.openxmlformats-officedocument.presentationml.slide+xml"/>
  <Override PartName="/ppt/slides/slide22.xml" ContentType="application/vnd.openxmlformats-officedocument.presentationml.slide+xml"/>
  <Override PartName="/ppt/slides/slide5.xml" ContentType="application/vnd.openxmlformats-officedocument.presentationml.slide+xml"/>
  <Override PartName="/ppt/slides/slide23.xml" ContentType="application/vnd.openxmlformats-officedocument.presentationml.slide+xml"/>
  <Override PartName="/ppt/slides/slide6.xml" ContentType="application/vnd.openxmlformats-officedocument.presentationml.slide+xml"/>
  <Override PartName="/ppt/slides/slide24.xml" ContentType="application/vnd.openxmlformats-officedocument.presentationml.slide+xml"/>
  <Override PartName="/ppt/slides/slide7.xml" ContentType="application/vnd.openxmlformats-officedocument.presentationml.slide+xml"/>
  <Override PartName="/ppt/slides/slide25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_rels/slide9.xml.rels" ContentType="application/vnd.openxmlformats-package.relationships+xml"/>
  <Override PartName="/ppt/slides/_rels/slide35.xml.rels" ContentType="application/vnd.openxmlformats-package.relationships+xml"/>
  <Override PartName="/ppt/slides/_rels/slide1.xml.rels" ContentType="application/vnd.openxmlformats-package.relationships+xml"/>
  <Override PartName="/ppt/slides/_rels/slide36.xml.rels" ContentType="application/vnd.openxmlformats-package.relationships+xml"/>
  <Override PartName="/ppt/slides/_rels/slide2.xml.rels" ContentType="application/vnd.openxmlformats-package.relationships+xml"/>
  <Override PartName="/ppt/slides/_rels/slide37.xml.rels" ContentType="application/vnd.openxmlformats-package.relationships+xml"/>
  <Override PartName="/ppt/slides/_rels/slide3.xml.rels" ContentType="application/vnd.openxmlformats-package.relationships+xml"/>
  <Override PartName="/ppt/slides/_rels/slide38.xml.rels" ContentType="application/vnd.openxmlformats-package.relationships+xml"/>
  <Override PartName="/ppt/slides/_rels/slide4.xml.rels" ContentType="application/vnd.openxmlformats-package.relationships+xml"/>
  <Override PartName="/ppt/slides/_rels/slide39.xml.rels" ContentType="application/vnd.openxmlformats-package.relationships+xml"/>
  <Override PartName="/ppt/slides/_rels/slide5.xml.rels" ContentType="application/vnd.openxmlformats-package.relationships+xml"/>
  <Override PartName="/ppt/slides/_rels/slide50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slides/_rels/slide12.xml.rels" ContentType="application/vnd.openxmlformats-package.relationships+xml"/>
  <Override PartName="/ppt/slides/_rels/slide13.xml.rels" ContentType="application/vnd.openxmlformats-package.relationships+xml"/>
  <Override PartName="/ppt/slides/_rels/slide14.xml.rels" ContentType="application/vnd.openxmlformats-package.relationships+xml"/>
  <Override PartName="/ppt/slides/_rels/slide15.xml.rels" ContentType="application/vnd.openxmlformats-package.relationships+xml"/>
  <Override PartName="/ppt/slides/_rels/slide16.xml.rels" ContentType="application/vnd.openxmlformats-package.relationships+xml"/>
  <Override PartName="/ppt/slides/_rels/slide17.xml.rels" ContentType="application/vnd.openxmlformats-package.relationships+xml"/>
  <Override PartName="/ppt/slides/_rels/slide18.xml.rels" ContentType="application/vnd.openxmlformats-package.relationships+xml"/>
  <Override PartName="/ppt/slides/_rels/slide19.xml.rels" ContentType="application/vnd.openxmlformats-package.relationships+xml"/>
  <Override PartName="/ppt/slides/_rels/slide20.xml.rels" ContentType="application/vnd.openxmlformats-package.relationships+xml"/>
  <Override PartName="/ppt/slides/_rels/slide21.xml.rels" ContentType="application/vnd.openxmlformats-package.relationships+xml"/>
  <Override PartName="/ppt/slides/_rels/slide22.xml.rels" ContentType="application/vnd.openxmlformats-package.relationships+xml"/>
  <Override PartName="/ppt/slides/_rels/slide23.xml.rels" ContentType="application/vnd.openxmlformats-package.relationships+xml"/>
  <Override PartName="/ppt/slides/_rels/slide24.xml.rels" ContentType="application/vnd.openxmlformats-package.relationships+xml"/>
  <Override PartName="/ppt/slides/_rels/slide25.xml.rels" ContentType="application/vnd.openxmlformats-package.relationships+xml"/>
  <Override PartName="/ppt/slides/_rels/slide26.xml.rels" ContentType="application/vnd.openxmlformats-package.relationships+xml"/>
  <Override PartName="/ppt/slides/_rels/slide27.xml.rels" ContentType="application/vnd.openxmlformats-package.relationships+xml"/>
  <Override PartName="/ppt/slides/_rels/slide28.xml.rels" ContentType="application/vnd.openxmlformats-package.relationships+xml"/>
  <Override PartName="/ppt/slides/_rels/slide29.xml.rels" ContentType="application/vnd.openxmlformats-package.relationships+xml"/>
  <Override PartName="/ppt/slides/_rels/slide30.xml.rels" ContentType="application/vnd.openxmlformats-package.relationships+xml"/>
  <Override PartName="/ppt/slides/_rels/slide31.xml.rels" ContentType="application/vnd.openxmlformats-package.relationships+xml"/>
  <Override PartName="/ppt/slides/_rels/slide32.xml.rels" ContentType="application/vnd.openxmlformats-package.relationships+xml"/>
  <Override PartName="/ppt/slides/_rels/slide33.xml.rels" ContentType="application/vnd.openxmlformats-package.relationships+xml"/>
  <Override PartName="/ppt/slides/_rels/slide34.xml.rels" ContentType="application/vnd.openxmlformats-package.relationships+xml"/>
  <Override PartName="/ppt/slides/_rels/slide40.xml.rels" ContentType="application/vnd.openxmlformats-package.relationships+xml"/>
  <Override PartName="/ppt/slides/_rels/slide41.xml.rels" ContentType="application/vnd.openxmlformats-package.relationships+xml"/>
  <Override PartName="/ppt/slides/_rels/slide42.xml.rels" ContentType="application/vnd.openxmlformats-package.relationships+xml"/>
  <Override PartName="/ppt/slides/_rels/slide43.xml.rels" ContentType="application/vnd.openxmlformats-package.relationships+xml"/>
  <Override PartName="/ppt/slides/_rels/slide44.xml.rels" ContentType="application/vnd.openxmlformats-package.relationships+xml"/>
  <Override PartName="/ppt/slides/_rels/slide45.xml.rels" ContentType="application/vnd.openxmlformats-package.relationships+xml"/>
  <Override PartName="/ppt/slides/_rels/slide46.xml.rels" ContentType="application/vnd.openxmlformats-package.relationships+xml"/>
  <Override PartName="/ppt/slides/_rels/slide47.xml.rels" ContentType="application/vnd.openxmlformats-package.relationships+xml"/>
  <Override PartName="/ppt/slides/_rels/slide48.xml.rels" ContentType="application/vnd.openxmlformats-package.relationships+xml"/>
  <Override PartName="/ppt/slides/_rels/slide49.xml.rels" ContentType="application/vnd.openxmlformats-package.relationships+xml"/>
  <Override PartName="/ppt/media/image75.png" ContentType="image/png"/>
  <Override PartName="/ppt/media/image9.png" ContentType="image/png"/>
  <Override PartName="/ppt/media/image57.png" ContentType="image/png"/>
  <Override PartName="/ppt/media/image12.wmf" ContentType="image/x-wmf"/>
  <Override PartName="/ppt/media/image1.png" ContentType="image/png"/>
  <Override PartName="/ppt/media/image130.png" ContentType="image/png"/>
  <Override PartName="/ppt/media/image58.png" ContentType="image/png"/>
  <Override PartName="/ppt/media/image2.png" ContentType="image/png"/>
  <Override PartName="/ppt/media/image131.png" ContentType="image/png"/>
  <Override PartName="/ppt/media/image59.png" ContentType="image/png"/>
  <Override PartName="/ppt/media/image3.png" ContentType="image/png"/>
  <Override PartName="/ppt/media/image70.png" ContentType="image/png"/>
  <Override PartName="/ppt/media/image4.png" ContentType="image/png"/>
  <Override PartName="/ppt/media/image16.wmf" ContentType="image/x-wmf"/>
  <Override PartName="/ppt/media/image71.png" ContentType="image/png"/>
  <Override PartName="/ppt/media/image5.png" ContentType="image/png"/>
  <Override PartName="/ppt/media/image72.png" ContentType="image/png"/>
  <Override PartName="/ppt/media/image6.png" ContentType="image/png"/>
  <Override PartName="/ppt/media/image73.png" ContentType="image/png"/>
  <Override PartName="/ppt/media/image7.png" ContentType="image/png"/>
  <Override PartName="/ppt/media/image23.jpeg" ContentType="image/jpeg"/>
  <Override PartName="/ppt/media/image74.png" ContentType="image/png"/>
  <Override PartName="/ppt/media/image8.png" ContentType="image/png"/>
  <Override PartName="/ppt/media/image10.png" ContentType="image/png"/>
  <Override PartName="/ppt/media/image66.png" ContentType="image/png"/>
  <Override PartName="/ppt/media/image11.jpeg" ContentType="image/jpeg"/>
  <Override PartName="/ppt/media/image13.png" ContentType="image/png"/>
  <Override PartName="/ppt/media/image14.png" ContentType="image/png"/>
  <Override PartName="/ppt/media/image15.jpeg" ContentType="image/jpeg"/>
  <Override PartName="/ppt/media/image17.png" ContentType="image/png"/>
  <Override PartName="/ppt/media/image29.wmf" ContentType="image/x-wmf"/>
  <Override PartName="/ppt/media/image24.jpeg" ContentType="image/jpeg"/>
  <Override PartName="/ppt/media/image259.png" ContentType="image/png"/>
  <Override PartName="/ppt/media/image40.wmf" ContentType="image/x-wmf"/>
  <Override PartName="/ppt/media/image18.png" ContentType="image/png"/>
  <Override PartName="/ppt/media/image34.wmf" ContentType="image/x-wmf"/>
  <Override PartName="/ppt/media/image19.jpeg" ContentType="image/jpeg"/>
  <Override PartName="/ppt/media/image65.png" ContentType="image/png"/>
  <Override PartName="/ppt/media/image239.png" ContentType="image/png"/>
  <Override PartName="/ppt/media/image20.wmf" ContentType="image/x-wmf"/>
  <Override PartName="/ppt/media/image21.png" ContentType="image/png"/>
  <Override PartName="/ppt/media/image33.wmf" ContentType="image/x-wmf"/>
  <Override PartName="/ppt/media/image64.png" ContentType="image/png"/>
  <Override PartName="/ppt/media/image22.jpeg" ContentType="image/jpeg"/>
  <Override PartName="/ppt/media/image25.png" ContentType="image/png"/>
  <Override PartName="/ppt/media/image37.wmf" ContentType="image/x-wmf"/>
  <Override PartName="/ppt/media/image26.png" ContentType="image/png"/>
  <Override PartName="/ppt/media/image38.wmf" ContentType="image/x-wmf"/>
  <Override PartName="/ppt/media/image27.wmf" ContentType="image/x-wmf"/>
  <Override PartName="/ppt/media/image28.wmf" ContentType="image/x-wmf"/>
  <Override PartName="/ppt/media/image30.png" ContentType="image/png"/>
  <Override PartName="/ppt/media/image31.wmf" ContentType="image/x-wmf"/>
  <Override PartName="/ppt/media/image32.wmf" ContentType="image/x-wmf"/>
  <Override PartName="/ppt/media/image35.png" ContentType="image/png"/>
  <Override PartName="/ppt/media/image36.png" ContentType="image/png"/>
  <Override PartName="/ppt/media/image39.wmf" ContentType="image/x-wmf"/>
  <Override PartName="/ppt/media/image41.wmf" ContentType="image/x-wmf"/>
  <Override PartName="/ppt/media/image42.png" ContentType="image/png"/>
  <Override PartName="/ppt/media/image43.png" ContentType="image/png"/>
  <Override PartName="/ppt/media/image44.png" ContentType="image/png"/>
  <Override PartName="/ppt/media/image45.png" ContentType="image/png"/>
  <Override PartName="/ppt/media/image46.png" ContentType="image/png"/>
  <Override PartName="/ppt/media/image47.png" ContentType="image/png"/>
  <Override PartName="/ppt/media/image120.png" ContentType="image/png"/>
  <Override PartName="/ppt/media/image48.png" ContentType="image/png"/>
  <Override PartName="/ppt/media/image121.png" ContentType="image/png"/>
  <Override PartName="/ppt/media/image49.png" ContentType="image/png"/>
  <Override PartName="/ppt/media/image50.png" ContentType="image/png"/>
  <Override PartName="/ppt/media/image51.png" ContentType="image/png"/>
  <Override PartName="/ppt/media/image52.png" ContentType="image/png"/>
  <Override PartName="/ppt/media/image53.png" ContentType="image/png"/>
  <Override PartName="/ppt/media/image54.png" ContentType="image/png"/>
  <Override PartName="/ppt/media/image55.png" ContentType="image/png"/>
  <Override PartName="/ppt/media/image56.png" ContentType="image/png"/>
  <Override PartName="/ppt/media/image60.png" ContentType="image/png"/>
  <Override PartName="/ppt/media/image61.png" ContentType="image/png"/>
  <Override PartName="/ppt/media/image62.png" ContentType="image/png"/>
  <Override PartName="/ppt/media/image63.png" ContentType="image/png"/>
  <Override PartName="/ppt/media/image67.png" ContentType="image/png"/>
  <Override PartName="/ppt/media/image140.png" ContentType="image/png"/>
  <Override PartName="/ppt/media/image68.png" ContentType="image/png"/>
  <Override PartName="/ppt/media/image141.png" ContentType="image/png"/>
  <Override PartName="/ppt/media/image69.png" ContentType="image/png"/>
  <Override PartName="/ppt/media/image76.png" ContentType="image/png"/>
  <Override PartName="/ppt/media/image77.png" ContentType="image/png"/>
  <Override PartName="/ppt/media/image150.png" ContentType="image/png"/>
  <Override PartName="/ppt/media/image78.png" ContentType="image/png"/>
  <Override PartName="/ppt/media/image151.png" ContentType="image/png"/>
  <Override PartName="/ppt/media/image79.png" ContentType="image/png"/>
  <Override PartName="/ppt/media/image80.png" ContentType="image/png"/>
  <Override PartName="/ppt/media/image81.png" ContentType="image/png"/>
  <Override PartName="/ppt/media/image82.png" ContentType="image/png"/>
  <Override PartName="/ppt/media/image83.png" ContentType="image/png"/>
  <Override PartName="/ppt/media/image84.png" ContentType="image/png"/>
  <Override PartName="/ppt/media/image85.png" ContentType="image/png"/>
  <Override PartName="/ppt/media/image86.png" ContentType="image/png"/>
  <Override PartName="/ppt/media/image87.png" ContentType="image/png"/>
  <Override PartName="/ppt/media/image160.png" ContentType="image/png"/>
  <Override PartName="/ppt/media/image88.png" ContentType="image/png"/>
  <Override PartName="/ppt/media/image161.png" ContentType="image/png"/>
  <Override PartName="/ppt/media/image89.png" ContentType="image/png"/>
  <Override PartName="/ppt/media/image90.png" ContentType="image/png"/>
  <Override PartName="/ppt/media/image91.png" ContentType="image/png"/>
  <Override PartName="/ppt/media/image92.png" ContentType="image/png"/>
  <Override PartName="/ppt/media/image93.png" ContentType="image/png"/>
  <Override PartName="/ppt/media/image94.png" ContentType="image/png"/>
  <Override PartName="/ppt/media/image95.png" ContentType="image/png"/>
  <Override PartName="/ppt/media/image96.png" ContentType="image/png"/>
  <Override PartName="/ppt/media/image97.png" ContentType="image/png"/>
  <Override PartName="/ppt/media/image170.png" ContentType="image/png"/>
  <Override PartName="/ppt/media/image98.png" ContentType="image/png"/>
  <Override PartName="/ppt/media/image171.png" ContentType="image/png"/>
  <Override PartName="/ppt/media/image99.png" ContentType="image/png"/>
  <Override PartName="/ppt/media/image100.png" ContentType="image/png"/>
  <Override PartName="/ppt/media/image101.png" ContentType="image/png"/>
  <Override PartName="/ppt/media/image102.png" ContentType="image/png"/>
  <Override PartName="/ppt/media/image103.png" ContentType="image/png"/>
  <Override PartName="/ppt/media/image104.png" ContentType="image/png"/>
  <Override PartName="/ppt/media/image105.png" ContentType="image/png"/>
  <Override PartName="/ppt/media/image106.png" ContentType="image/png"/>
  <Override PartName="/ppt/media/image107.png" ContentType="image/png"/>
  <Override PartName="/ppt/media/image108.png" ContentType="image/png"/>
  <Override PartName="/ppt/media/image109.png" ContentType="image/png"/>
  <Override PartName="/ppt/media/image110.png" ContentType="image/png"/>
  <Override PartName="/ppt/media/image111.png" ContentType="image/png"/>
  <Override PartName="/ppt/media/image112.png" ContentType="image/png"/>
  <Override PartName="/ppt/media/image113.png" ContentType="image/png"/>
  <Override PartName="/ppt/media/image114.png" ContentType="image/png"/>
  <Override PartName="/ppt/media/image115.png" ContentType="image/png"/>
  <Override PartName="/ppt/media/image116.png" ContentType="image/png"/>
  <Override PartName="/ppt/media/image117.png" ContentType="image/png"/>
  <Override PartName="/ppt/media/image118.png" ContentType="image/png"/>
  <Override PartName="/ppt/media/image119.png" ContentType="image/png"/>
  <Override PartName="/ppt/media/image122.png" ContentType="image/png"/>
  <Override PartName="/ppt/media/image123.png" ContentType="image/png"/>
  <Override PartName="/ppt/media/image124.png" ContentType="image/png"/>
  <Override PartName="/ppt/media/image125.png" ContentType="image/png"/>
  <Override PartName="/ppt/media/image126.png" ContentType="image/png"/>
  <Override PartName="/ppt/media/image127.png" ContentType="image/png"/>
  <Override PartName="/ppt/media/image128.png" ContentType="image/png"/>
  <Override PartName="/ppt/media/image129.png" ContentType="image/png"/>
  <Override PartName="/ppt/media/image132.png" ContentType="image/png"/>
  <Override PartName="/ppt/media/image133.png" ContentType="image/png"/>
  <Override PartName="/ppt/media/image134.png" ContentType="image/png"/>
  <Override PartName="/ppt/media/image135.png" ContentType="image/png"/>
  <Override PartName="/ppt/media/image136.png" ContentType="image/png"/>
  <Override PartName="/ppt/media/image137.png" ContentType="image/png"/>
  <Override PartName="/ppt/media/image138.png" ContentType="image/png"/>
  <Override PartName="/ppt/media/image139.png" ContentType="image/png"/>
  <Override PartName="/ppt/media/image142.png" ContentType="image/png"/>
  <Override PartName="/ppt/media/image143.png" ContentType="image/png"/>
  <Override PartName="/ppt/media/image144.png" ContentType="image/png"/>
  <Override PartName="/ppt/media/image145.png" ContentType="image/png"/>
  <Override PartName="/ppt/media/image146.png" ContentType="image/png"/>
  <Override PartName="/ppt/media/image147.png" ContentType="image/png"/>
  <Override PartName="/ppt/media/image148.png" ContentType="image/png"/>
  <Override PartName="/ppt/media/image149.png" ContentType="image/png"/>
  <Override PartName="/ppt/media/image152.png" ContentType="image/png"/>
  <Override PartName="/ppt/media/image153.png" ContentType="image/png"/>
  <Override PartName="/ppt/media/image154.png" ContentType="image/png"/>
  <Override PartName="/ppt/media/image155.png" ContentType="image/png"/>
  <Override PartName="/ppt/media/image156.png" ContentType="image/png"/>
  <Override PartName="/ppt/media/image157.png" ContentType="image/png"/>
  <Override PartName="/ppt/media/image158.png" ContentType="image/png"/>
  <Override PartName="/ppt/media/image159.png" ContentType="image/png"/>
  <Override PartName="/ppt/media/image162.png" ContentType="image/png"/>
  <Override PartName="/ppt/media/image163.png" ContentType="image/png"/>
  <Override PartName="/ppt/media/image164.png" ContentType="image/png"/>
  <Override PartName="/ppt/media/image165.png" ContentType="image/png"/>
  <Override PartName="/ppt/media/image166.png" ContentType="image/png"/>
  <Override PartName="/ppt/media/image167.png" ContentType="image/png"/>
  <Override PartName="/ppt/media/image168.png" ContentType="image/png"/>
  <Override PartName="/ppt/media/image169.png" ContentType="image/png"/>
  <Override PartName="/ppt/media/image172.png" ContentType="image/png"/>
  <Override PartName="/ppt/media/image173.png" ContentType="image/png"/>
  <Override PartName="/ppt/media/image174.png" ContentType="image/png"/>
  <Override PartName="/ppt/media/image175.png" ContentType="image/png"/>
  <Override PartName="/ppt/media/image176.png" ContentType="image/png"/>
  <Override PartName="/ppt/media/image177.png" ContentType="image/png"/>
  <Override PartName="/ppt/media/image178.png" ContentType="image/png"/>
  <Override PartName="/ppt/media/image179.png" ContentType="image/png"/>
  <Override PartName="/ppt/media/image180.png" ContentType="image/png"/>
  <Override PartName="/ppt/media/image181.png" ContentType="image/png"/>
  <Override PartName="/ppt/media/image182.png" ContentType="image/png"/>
  <Override PartName="/ppt/media/image183.png" ContentType="image/png"/>
  <Override PartName="/ppt/media/image184.png" ContentType="image/png"/>
  <Override PartName="/ppt/media/image185.png" ContentType="image/png"/>
  <Override PartName="/ppt/media/image186.png" ContentType="image/png"/>
  <Override PartName="/ppt/media/image187.png" ContentType="image/png"/>
  <Override PartName="/ppt/media/image188.png" ContentType="image/png"/>
  <Override PartName="/ppt/media/image189.png" ContentType="image/png"/>
  <Override PartName="/ppt/media/image190.png" ContentType="image/png"/>
  <Override PartName="/ppt/media/image191.png" ContentType="image/png"/>
  <Override PartName="/ppt/media/image192.png" ContentType="image/png"/>
  <Override PartName="/ppt/media/image193.png" ContentType="image/png"/>
  <Override PartName="/ppt/media/image194.png" ContentType="image/png"/>
  <Override PartName="/ppt/media/image195.png" ContentType="image/png"/>
  <Override PartName="/ppt/media/image196.png" ContentType="image/png"/>
  <Override PartName="/ppt/media/image197.png" ContentType="image/png"/>
  <Override PartName="/ppt/media/image198.png" ContentType="image/png"/>
  <Override PartName="/ppt/media/image199.png" ContentType="image/png"/>
  <Override PartName="/ppt/media/image200.png" ContentType="image/png"/>
  <Override PartName="/ppt/media/image201.png" ContentType="image/png"/>
  <Override PartName="/ppt/media/image202.png" ContentType="image/png"/>
  <Override PartName="/ppt/media/image203.png" ContentType="image/png"/>
  <Override PartName="/ppt/media/image204.png" ContentType="image/png"/>
  <Override PartName="/ppt/media/image205.png" ContentType="image/png"/>
  <Override PartName="/ppt/media/image206.png" ContentType="image/png"/>
  <Override PartName="/ppt/media/image207.png" ContentType="image/png"/>
  <Override PartName="/ppt/media/image208.png" ContentType="image/png"/>
  <Override PartName="/ppt/media/image209.png" ContentType="image/png"/>
  <Override PartName="/ppt/media/image210.png" ContentType="image/png"/>
  <Override PartName="/ppt/media/image211.png" ContentType="image/png"/>
  <Override PartName="/ppt/media/image212.png" ContentType="image/png"/>
  <Override PartName="/ppt/media/image213.png" ContentType="image/png"/>
  <Override PartName="/ppt/media/image214.png" ContentType="image/png"/>
  <Override PartName="/ppt/media/image215.png" ContentType="image/png"/>
  <Override PartName="/ppt/media/image216.png" ContentType="image/png"/>
  <Override PartName="/ppt/media/image217.png" ContentType="image/png"/>
  <Override PartName="/ppt/media/image218.png" ContentType="image/png"/>
  <Override PartName="/ppt/media/image219.png" ContentType="image/png"/>
  <Override PartName="/ppt/media/image220.png" ContentType="image/png"/>
  <Override PartName="/ppt/media/image221.png" ContentType="image/png"/>
  <Override PartName="/ppt/media/image222.png" ContentType="image/png"/>
  <Override PartName="/ppt/media/image223.png" ContentType="image/png"/>
  <Override PartName="/ppt/media/image224.png" ContentType="image/png"/>
  <Override PartName="/ppt/media/image225.png" ContentType="image/png"/>
  <Override PartName="/ppt/media/image226.png" ContentType="image/png"/>
  <Override PartName="/ppt/media/image227.png" ContentType="image/png"/>
  <Override PartName="/ppt/media/image228.png" ContentType="image/png"/>
  <Override PartName="/ppt/media/image229.png" ContentType="image/png"/>
  <Override PartName="/ppt/media/image230.png" ContentType="image/png"/>
  <Override PartName="/ppt/media/image231.png" ContentType="image/png"/>
  <Override PartName="/ppt/media/image232.png" ContentType="image/png"/>
  <Override PartName="/ppt/media/image233.png" ContentType="image/png"/>
  <Override PartName="/ppt/media/image234.png" ContentType="image/png"/>
  <Override PartName="/ppt/media/image235.png" ContentType="image/png"/>
  <Override PartName="/ppt/media/image236.png" ContentType="image/png"/>
  <Override PartName="/ppt/media/image237.png" ContentType="image/png"/>
  <Override PartName="/ppt/media/image238.png" ContentType="image/png"/>
  <Override PartName="/ppt/media/image240.png" ContentType="image/png"/>
  <Override PartName="/ppt/media/image241.png" ContentType="image/png"/>
  <Override PartName="/ppt/media/image242.png" ContentType="image/png"/>
  <Override PartName="/ppt/media/image243.png" ContentType="image/png"/>
  <Override PartName="/ppt/media/image244.png" ContentType="image/png"/>
  <Override PartName="/ppt/media/image245.png" ContentType="image/png"/>
  <Override PartName="/ppt/media/image246.png" ContentType="image/png"/>
  <Override PartName="/ppt/media/image247.png" ContentType="image/png"/>
  <Override PartName="/ppt/media/image248.png" ContentType="image/png"/>
  <Override PartName="/ppt/media/image249.png" ContentType="image/png"/>
  <Override PartName="/ppt/media/image250.png" ContentType="image/png"/>
  <Override PartName="/ppt/media/image251.png" ContentType="image/png"/>
  <Override PartName="/ppt/media/image252.png" ContentType="image/png"/>
  <Override PartName="/ppt/media/image253.png" ContentType="image/png"/>
  <Override PartName="/ppt/media/image254.png" ContentType="image/png"/>
  <Override PartName="/ppt/media/image255.png" ContentType="image/png"/>
  <Override PartName="/ppt/media/image256.png" ContentType="image/png"/>
  <Override PartName="/ppt/media/image257.png" ContentType="image/png"/>
  <Override PartName="/ppt/media/image258.png" ContentType="image/png"/>
  <Override PartName="/ppt/media/image260.png" ContentType="image/png"/>
  <Override PartName="/ppt/media/image261.png" ContentType="image/png"/>
  <Override PartName="/ppt/media/image262.png" ContentType="image/png"/>
  <Override PartName="/ppt/media/image263.png" ContentType="image/png"/>
  <Override PartName="/ppt/media/image264.png" ContentType="image/png"/>
  <Override PartName="/ppt/media/image265.png" ContentType="image/png"/>
  <Override PartName="/ppt/media/image266.png" ContentType="image/png"/>
  <Override PartName="/ppt/media/image267.png" ContentType="image/png"/>
  <Override PartName="/ppt/media/image268.png" ContentType="image/png"/>
  <Override PartName="/ppt/media/image269.png" ContentType="image/png"/>
  <Override PartName="/ppt/media/image270.png" ContentType="image/png"/>
  <Override PartName="/ppt/media/image271.png" ContentType="image/png"/>
  <Override PartName="/ppt/media/image272.png" ContentType="image/png"/>
  <Override PartName="/ppt/media/image273.png" ContentType="image/png"/>
  <Override PartName="/ppt/media/image274.png" ContentType="image/png"/>
  <Override PartName="/ppt/media/image275.png" ContentType="image/png"/>
  <Override PartName="/ppt/media/image276.png" ContentType="image/png"/>
  <Override PartName="/ppt/media/image277.png" ContentType="image/png"/>
  <Override PartName="/ppt/media/image278.png" ContentType="image/png"/>
  <Override PartName="/ppt/media/image279.png" ContentType="image/png"/>
  <Override PartName="/ppt/media/image280.png" ContentType="image/png"/>
  <Override PartName="/ppt/media/image281.png" ContentType="image/png"/>
  <Override PartName="/ppt/media/image282.png" ContentType="image/png"/>
  <Override PartName="/ppt/_rels/presentation.xml.rels" ContentType="application/vnd.openxmlformats-package.relationships+xml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  <p:sldId id="268" r:id="rId19"/>
    <p:sldId id="269" r:id="rId20"/>
    <p:sldId id="270" r:id="rId21"/>
    <p:sldId id="271" r:id="rId22"/>
    <p:sldId id="272" r:id="rId23"/>
    <p:sldId id="273" r:id="rId24"/>
    <p:sldId id="274" r:id="rId25"/>
    <p:sldId id="275" r:id="rId26"/>
    <p:sldId id="276" r:id="rId27"/>
    <p:sldId id="277" r:id="rId28"/>
    <p:sldId id="278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87" r:id="rId38"/>
    <p:sldId id="288" r:id="rId39"/>
    <p:sldId id="289" r:id="rId40"/>
    <p:sldId id="290" r:id="rId41"/>
    <p:sldId id="291" r:id="rId42"/>
    <p:sldId id="292" r:id="rId43"/>
    <p:sldId id="293" r:id="rId44"/>
    <p:sldId id="294" r:id="rId45"/>
    <p:sldId id="295" r:id="rId46"/>
    <p:sldId id="296" r:id="rId47"/>
    <p:sldId id="297" r:id="rId48"/>
    <p:sldId id="298" r:id="rId49"/>
    <p:sldId id="299" r:id="rId50"/>
    <p:sldId id="300" r:id="rId51"/>
    <p:sldId id="301" r:id="rId52"/>
    <p:sldId id="302" r:id="rId53"/>
    <p:sldId id="303" r:id="rId54"/>
    <p:sldId id="304" r:id="rId55"/>
    <p:sldId id="305" r:id="rId56"/>
  </p:sldIdLst>
  <p:sldSz cx="9144000" cy="6858000"/>
  <p:notesSz cx="6858000" cy="9144000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notesMaster" Target="notesMasters/notesMaster1.xml"/><Relationship Id="rId7" Type="http://schemas.openxmlformats.org/officeDocument/2006/relationships/slide" Target="slides/slide1.xml"/><Relationship Id="rId8" Type="http://schemas.openxmlformats.org/officeDocument/2006/relationships/slide" Target="slides/slide2.xml"/><Relationship Id="rId9" Type="http://schemas.openxmlformats.org/officeDocument/2006/relationships/slide" Target="slides/slide3.xml"/><Relationship Id="rId10" Type="http://schemas.openxmlformats.org/officeDocument/2006/relationships/slide" Target="slides/slide4.xml"/><Relationship Id="rId11" Type="http://schemas.openxmlformats.org/officeDocument/2006/relationships/slide" Target="slides/slide5.xml"/><Relationship Id="rId12" Type="http://schemas.openxmlformats.org/officeDocument/2006/relationships/slide" Target="slides/slide6.xml"/><Relationship Id="rId13" Type="http://schemas.openxmlformats.org/officeDocument/2006/relationships/slide" Target="slides/slide7.xml"/><Relationship Id="rId14" Type="http://schemas.openxmlformats.org/officeDocument/2006/relationships/slide" Target="slides/slide8.xml"/><Relationship Id="rId15" Type="http://schemas.openxmlformats.org/officeDocument/2006/relationships/slide" Target="slides/slide9.xml"/><Relationship Id="rId16" Type="http://schemas.openxmlformats.org/officeDocument/2006/relationships/slide" Target="slides/slide10.xml"/><Relationship Id="rId17" Type="http://schemas.openxmlformats.org/officeDocument/2006/relationships/slide" Target="slides/slide11.xml"/><Relationship Id="rId18" Type="http://schemas.openxmlformats.org/officeDocument/2006/relationships/slide" Target="slides/slide12.xml"/><Relationship Id="rId19" Type="http://schemas.openxmlformats.org/officeDocument/2006/relationships/slide" Target="slides/slide13.xml"/><Relationship Id="rId20" Type="http://schemas.openxmlformats.org/officeDocument/2006/relationships/slide" Target="slides/slide14.xml"/><Relationship Id="rId21" Type="http://schemas.openxmlformats.org/officeDocument/2006/relationships/slide" Target="slides/slide15.xml"/><Relationship Id="rId22" Type="http://schemas.openxmlformats.org/officeDocument/2006/relationships/slide" Target="slides/slide16.xml"/><Relationship Id="rId23" Type="http://schemas.openxmlformats.org/officeDocument/2006/relationships/slide" Target="slides/slide17.xml"/><Relationship Id="rId24" Type="http://schemas.openxmlformats.org/officeDocument/2006/relationships/slide" Target="slides/slide18.xml"/><Relationship Id="rId25" Type="http://schemas.openxmlformats.org/officeDocument/2006/relationships/slide" Target="slides/slide19.xml"/><Relationship Id="rId26" Type="http://schemas.openxmlformats.org/officeDocument/2006/relationships/slide" Target="slides/slide20.xml"/><Relationship Id="rId27" Type="http://schemas.openxmlformats.org/officeDocument/2006/relationships/slide" Target="slides/slide21.xml"/><Relationship Id="rId28" Type="http://schemas.openxmlformats.org/officeDocument/2006/relationships/slide" Target="slides/slide22.xml"/><Relationship Id="rId29" Type="http://schemas.openxmlformats.org/officeDocument/2006/relationships/slide" Target="slides/slide23.xml"/><Relationship Id="rId30" Type="http://schemas.openxmlformats.org/officeDocument/2006/relationships/slide" Target="slides/slide24.xml"/><Relationship Id="rId31" Type="http://schemas.openxmlformats.org/officeDocument/2006/relationships/slide" Target="slides/slide25.xml"/><Relationship Id="rId32" Type="http://schemas.openxmlformats.org/officeDocument/2006/relationships/slide" Target="slides/slide26.xml"/><Relationship Id="rId33" Type="http://schemas.openxmlformats.org/officeDocument/2006/relationships/slide" Target="slides/slide27.xml"/><Relationship Id="rId34" Type="http://schemas.openxmlformats.org/officeDocument/2006/relationships/slide" Target="slides/slide28.xml"/><Relationship Id="rId35" Type="http://schemas.openxmlformats.org/officeDocument/2006/relationships/slide" Target="slides/slide29.xml"/><Relationship Id="rId36" Type="http://schemas.openxmlformats.org/officeDocument/2006/relationships/slide" Target="slides/slide30.xml"/><Relationship Id="rId37" Type="http://schemas.openxmlformats.org/officeDocument/2006/relationships/slide" Target="slides/slide31.xml"/><Relationship Id="rId38" Type="http://schemas.openxmlformats.org/officeDocument/2006/relationships/slide" Target="slides/slide32.xml"/><Relationship Id="rId39" Type="http://schemas.openxmlformats.org/officeDocument/2006/relationships/slide" Target="slides/slide33.xml"/><Relationship Id="rId40" Type="http://schemas.openxmlformats.org/officeDocument/2006/relationships/slide" Target="slides/slide34.xml"/><Relationship Id="rId41" Type="http://schemas.openxmlformats.org/officeDocument/2006/relationships/slide" Target="slides/slide35.xml"/><Relationship Id="rId42" Type="http://schemas.openxmlformats.org/officeDocument/2006/relationships/slide" Target="slides/slide36.xml"/><Relationship Id="rId43" Type="http://schemas.openxmlformats.org/officeDocument/2006/relationships/slide" Target="slides/slide37.xml"/><Relationship Id="rId44" Type="http://schemas.openxmlformats.org/officeDocument/2006/relationships/slide" Target="slides/slide38.xml"/><Relationship Id="rId45" Type="http://schemas.openxmlformats.org/officeDocument/2006/relationships/slide" Target="slides/slide39.xml"/><Relationship Id="rId46" Type="http://schemas.openxmlformats.org/officeDocument/2006/relationships/slide" Target="slides/slide40.xml"/><Relationship Id="rId47" Type="http://schemas.openxmlformats.org/officeDocument/2006/relationships/slide" Target="slides/slide41.xml"/><Relationship Id="rId48" Type="http://schemas.openxmlformats.org/officeDocument/2006/relationships/slide" Target="slides/slide42.xml"/><Relationship Id="rId49" Type="http://schemas.openxmlformats.org/officeDocument/2006/relationships/slide" Target="slides/slide43.xml"/><Relationship Id="rId50" Type="http://schemas.openxmlformats.org/officeDocument/2006/relationships/slide" Target="slides/slide44.xml"/><Relationship Id="rId51" Type="http://schemas.openxmlformats.org/officeDocument/2006/relationships/slide" Target="slides/slide45.xml"/><Relationship Id="rId52" Type="http://schemas.openxmlformats.org/officeDocument/2006/relationships/slide" Target="slides/slide46.xml"/><Relationship Id="rId53" Type="http://schemas.openxmlformats.org/officeDocument/2006/relationships/slide" Target="slides/slide47.xml"/><Relationship Id="rId54" Type="http://schemas.openxmlformats.org/officeDocument/2006/relationships/slide" Target="slides/slide48.xml"/><Relationship Id="rId55" Type="http://schemas.openxmlformats.org/officeDocument/2006/relationships/slide" Target="slides/slide49.xml"/><Relationship Id="rId56" Type="http://schemas.openxmlformats.org/officeDocument/2006/relationships/slide" Target="slides/slide50.xml"/>
</Relationships>
</file>

<file path=ppt/notesMasters/_rels/notesMaster1.xml.rels><?xml version="1.0" encoding="UTF-8"?>
<Relationships xmlns="http://schemas.openxmlformats.org/package/2006/relationships"><Relationship Id="rId1" Type="http://schemas.openxmlformats.org/officeDocument/2006/relationships/theme" Target="../theme/theme5.xml"/>
</Relationships>
</file>

<file path=ppt/notesMasters/notesMaster1.xml><?xml version="1.0" encoding="utf-8"?>
<p:notes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PlaceHolder 1"/>
          <p:cNvSpPr>
            <a:spLocks noGrp="1"/>
          </p:cNvSpPr>
          <p:nvPr>
            <p:ph type="sldImg"/>
          </p:nvPr>
        </p:nvSpPr>
        <p:spPr>
          <a:xfrm>
            <a:off x="533520" y="764280"/>
            <a:ext cx="6704640" cy="377136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move the slide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53" name="PlaceHolder 2"/>
          <p:cNvSpPr>
            <a:spLocks noGrp="1"/>
          </p:cNvSpPr>
          <p:nvPr>
            <p:ph type="body"/>
          </p:nvPr>
        </p:nvSpPr>
        <p:spPr>
          <a:xfrm>
            <a:off x="777240" y="4777560"/>
            <a:ext cx="6217560" cy="452592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2000" spc="-1" strike="noStrike">
                <a:latin typeface="Arial"/>
              </a:rPr>
              <a:t>Click to edit the notes format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54" name="PlaceHolder 3"/>
          <p:cNvSpPr>
            <a:spLocks noGrp="1"/>
          </p:cNvSpPr>
          <p:nvPr>
            <p:ph type="hdr"/>
          </p:nvPr>
        </p:nvSpPr>
        <p:spPr>
          <a:xfrm>
            <a:off x="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r>
              <a:rPr b="0" lang="en-US" sz="1400" spc="-1" strike="noStrike">
                <a:latin typeface="Times New Roman"/>
              </a:rPr>
              <a:t>&lt;header&gt;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55" name="PlaceHolder 4"/>
          <p:cNvSpPr>
            <a:spLocks noGrp="1"/>
          </p:cNvSpPr>
          <p:nvPr>
            <p:ph type="dt"/>
          </p:nvPr>
        </p:nvSpPr>
        <p:spPr>
          <a:xfrm>
            <a:off x="4399200" y="0"/>
            <a:ext cx="3372840" cy="50256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algn="r"/>
            <a:r>
              <a:rPr b="0" lang="en-US" sz="1400" spc="-1" strike="noStrike">
                <a:latin typeface="Times New Roman"/>
              </a:rPr>
              <a:t>&lt;date/time&gt;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56" name="PlaceHolder 5"/>
          <p:cNvSpPr>
            <a:spLocks noGrp="1"/>
          </p:cNvSpPr>
          <p:nvPr>
            <p:ph type="ftr"/>
          </p:nvPr>
        </p:nvSpPr>
        <p:spPr>
          <a:xfrm>
            <a:off x="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r>
              <a:rPr b="0" lang="en-US" sz="1400" spc="-1" strike="noStrike">
                <a:latin typeface="Times New Roman"/>
              </a:rPr>
              <a:t>&lt;footer&gt;</a:t>
            </a:r>
            <a:endParaRPr b="0" lang="en-US" sz="1400" spc="-1" strike="noStrike">
              <a:latin typeface="Times New Roman"/>
            </a:endParaRPr>
          </a:p>
        </p:txBody>
      </p:sp>
      <p:sp>
        <p:nvSpPr>
          <p:cNvPr id="157" name="PlaceHolder 6"/>
          <p:cNvSpPr>
            <a:spLocks noGrp="1"/>
          </p:cNvSpPr>
          <p:nvPr>
            <p:ph type="sldNum"/>
          </p:nvPr>
        </p:nvSpPr>
        <p:spPr>
          <a:xfrm>
            <a:off x="4399200" y="9555480"/>
            <a:ext cx="3372840" cy="502560"/>
          </a:xfrm>
          <a:prstGeom prst="rect">
            <a:avLst/>
          </a:prstGeom>
        </p:spPr>
        <p:txBody>
          <a:bodyPr lIns="0" rIns="0" tIns="0" bIns="0" anchor="b">
            <a:noAutofit/>
          </a:bodyPr>
          <a:p>
            <a:pPr algn="r"/>
            <a:fld id="{6F35BDD0-C0A8-4305-BF49-35F336171D7C}" type="slidenum">
              <a:rPr b="0" lang="en-US" sz="1400" spc="-1" strike="noStrike">
                <a:latin typeface="Times New Roman"/>
              </a:rPr>
              <a:t>&lt;number&gt;</a:t>
            </a:fld>
            <a:endParaRPr b="0" lang="en-US" sz="14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</p:notesMaster>
</file>

<file path=ppt/notesSlides/_rels/notesSlide13.xml.rels><?xml version="1.0" encoding="UTF-8"?>
<Relationships xmlns="http://schemas.openxmlformats.org/package/2006/relationships"><Relationship Id="rId1" Type="http://schemas.openxmlformats.org/officeDocument/2006/relationships/slide" Target="../slides/slide13.xml"/><Relationship Id="rId2" Type="http://schemas.openxmlformats.org/officeDocument/2006/relationships/notesMaster" Target="../notesMasters/notesMaster1.xml"/>
</Relationships>
</file>

<file path=ppt/notesSlides/_rels/notesSlide14.xml.rels><?xml version="1.0" encoding="UTF-8"?>
<Relationships xmlns="http://schemas.openxmlformats.org/package/2006/relationships"><Relationship Id="rId1" Type="http://schemas.openxmlformats.org/officeDocument/2006/relationships/slide" Target="../slides/slide14.xml"/><Relationship Id="rId2" Type="http://schemas.openxmlformats.org/officeDocument/2006/relationships/notesMaster" Target="../notesMasters/notesMaster1.xml"/>
</Relationships>
</file>

<file path=ppt/notesSlides/_rels/notesSlide15.xml.rels><?xml version="1.0" encoding="UTF-8"?>
<Relationships xmlns="http://schemas.openxmlformats.org/package/2006/relationships"><Relationship Id="rId1" Type="http://schemas.openxmlformats.org/officeDocument/2006/relationships/slide" Target="../slides/slide15.xml"/><Relationship Id="rId2" Type="http://schemas.openxmlformats.org/officeDocument/2006/relationships/notesMaster" Target="../notesMasters/notesMaster1.xml"/>
</Relationships>
</file>

<file path=ppt/notesSlides/_rels/notesSlide16.xml.rels><?xml version="1.0" encoding="UTF-8"?>
<Relationships xmlns="http://schemas.openxmlformats.org/package/2006/relationships"><Relationship Id="rId1" Type="http://schemas.openxmlformats.org/officeDocument/2006/relationships/slide" Target="../slides/slide16.xml"/><Relationship Id="rId2" Type="http://schemas.openxmlformats.org/officeDocument/2006/relationships/notesMaster" Target="../notesMasters/notesMaster1.xml"/>
</Relationships>
</file>

<file path=ppt/notesSlides/_rels/notesSlide17.xml.rels><?xml version="1.0" encoding="UTF-8"?>
<Relationships xmlns="http://schemas.openxmlformats.org/package/2006/relationships"><Relationship Id="rId1" Type="http://schemas.openxmlformats.org/officeDocument/2006/relationships/slide" Target="../slides/slide17.xml"/><Relationship Id="rId2" Type="http://schemas.openxmlformats.org/officeDocument/2006/relationships/notesMaster" Target="../notesMasters/notesMaster1.xml"/>
</Relationships>
</file>

<file path=ppt/notesSlides/_rels/notesSlide18.xml.rels><?xml version="1.0" encoding="UTF-8"?>
<Relationships xmlns="http://schemas.openxmlformats.org/package/2006/relationships"><Relationship Id="rId1" Type="http://schemas.openxmlformats.org/officeDocument/2006/relationships/slide" Target="../slides/slide18.xml"/><Relationship Id="rId2" Type="http://schemas.openxmlformats.org/officeDocument/2006/relationships/notesMaster" Target="../notesMasters/notesMaster1.xml"/>
</Relationships>
</file>

<file path=ppt/notesSlides/_rels/notesSlide19.xml.rels><?xml version="1.0" encoding="UTF-8"?>
<Relationships xmlns="http://schemas.openxmlformats.org/package/2006/relationships"><Relationship Id="rId1" Type="http://schemas.openxmlformats.org/officeDocument/2006/relationships/slide" Target="../slides/slide19.xml"/><Relationship Id="rId2" Type="http://schemas.openxmlformats.org/officeDocument/2006/relationships/notesMaster" Target="../notesMasters/notesMaster1.xml"/>
</Relationships>
</file>

<file path=ppt/notesSlides/_rels/notesSlide2.xml.rels><?xml version="1.0" encoding="UTF-8"?>
<Relationships xmlns="http://schemas.openxmlformats.org/package/2006/relationships"><Relationship Id="rId1" Type="http://schemas.openxmlformats.org/officeDocument/2006/relationships/slide" Target="../slides/slide2.xml"/><Relationship Id="rId2" Type="http://schemas.openxmlformats.org/officeDocument/2006/relationships/notesMaster" Target="../notesMasters/notesMaster1.xml"/>
</Relationships>
</file>

<file path=ppt/notesSlides/_rels/notesSlide20.xml.rels><?xml version="1.0" encoding="UTF-8"?>
<Relationships xmlns="http://schemas.openxmlformats.org/package/2006/relationships"><Relationship Id="rId1" Type="http://schemas.openxmlformats.org/officeDocument/2006/relationships/slide" Target="../slides/slide20.xml"/><Relationship Id="rId2" Type="http://schemas.openxmlformats.org/officeDocument/2006/relationships/notesMaster" Target="../notesMasters/notesMaster1.xml"/>
</Relationships>
</file>

<file path=ppt/notesSlides/_rels/notesSlide21.xml.rels><?xml version="1.0" encoding="UTF-8"?>
<Relationships xmlns="http://schemas.openxmlformats.org/package/2006/relationships"><Relationship Id="rId1" Type="http://schemas.openxmlformats.org/officeDocument/2006/relationships/slide" Target="../slides/slide21.xml"/><Relationship Id="rId2" Type="http://schemas.openxmlformats.org/officeDocument/2006/relationships/notesMaster" Target="../notesMasters/notesMaster1.xml"/>
</Relationships>
</file>

<file path=ppt/notesSlides/_rels/notesSlide22.xml.rels><?xml version="1.0" encoding="UTF-8"?>
<Relationships xmlns="http://schemas.openxmlformats.org/package/2006/relationships"><Relationship Id="rId1" Type="http://schemas.openxmlformats.org/officeDocument/2006/relationships/slide" Target="../slides/slide22.xml"/><Relationship Id="rId2" Type="http://schemas.openxmlformats.org/officeDocument/2006/relationships/notesMaster" Target="../notesMasters/notesMaster1.xml"/>
</Relationships>
</file>

<file path=ppt/notesSlides/_rels/notesSlide26.xml.rels><?xml version="1.0" encoding="UTF-8"?>
<Relationships xmlns="http://schemas.openxmlformats.org/package/2006/relationships"><Relationship Id="rId1" Type="http://schemas.openxmlformats.org/officeDocument/2006/relationships/slide" Target="../slides/slide26.xml"/><Relationship Id="rId2" Type="http://schemas.openxmlformats.org/officeDocument/2006/relationships/notesMaster" Target="../notesMasters/notesMaster1.xml"/>
</Relationships>
</file>

<file path=ppt/notesSlides/_rels/notesSlide3.xml.rels><?xml version="1.0" encoding="UTF-8"?>
<Relationships xmlns="http://schemas.openxmlformats.org/package/2006/relationships"><Relationship Id="rId1" Type="http://schemas.openxmlformats.org/officeDocument/2006/relationships/slide" Target="../slides/slide3.xml"/><Relationship Id="rId2" Type="http://schemas.openxmlformats.org/officeDocument/2006/relationships/notesMaster" Target="../notesMasters/notesMaster1.xml"/>
</Relationships>
</file>

<file path=ppt/notesSlides/_rels/notesSlide30.xml.rels><?xml version="1.0" encoding="UTF-8"?>
<Relationships xmlns="http://schemas.openxmlformats.org/package/2006/relationships"><Relationship Id="rId1" Type="http://schemas.openxmlformats.org/officeDocument/2006/relationships/slide" Target="../slides/slide30.xml"/><Relationship Id="rId2" Type="http://schemas.openxmlformats.org/officeDocument/2006/relationships/notesMaster" Target="../notesMasters/notesMaster1.xml"/>
</Relationships>
</file>

<file path=ppt/notesSlides/_rels/notesSlide33.xml.rels><?xml version="1.0" encoding="UTF-8"?>
<Relationships xmlns="http://schemas.openxmlformats.org/package/2006/relationships"><Relationship Id="rId1" Type="http://schemas.openxmlformats.org/officeDocument/2006/relationships/slide" Target="../slides/slide33.xml"/><Relationship Id="rId2" Type="http://schemas.openxmlformats.org/officeDocument/2006/relationships/notesMaster" Target="../notesMasters/notesMaster1.xml"/>
</Relationships>
</file>

<file path=ppt/notesSlides/_rels/notesSlide35.xml.rels><?xml version="1.0" encoding="UTF-8"?>
<Relationships xmlns="http://schemas.openxmlformats.org/package/2006/relationships"><Relationship Id="rId1" Type="http://schemas.openxmlformats.org/officeDocument/2006/relationships/slide" Target="../slides/slide35.xml"/><Relationship Id="rId2" Type="http://schemas.openxmlformats.org/officeDocument/2006/relationships/notesMaster" Target="../notesMasters/notesMaster1.xml"/>
</Relationships>
</file>

<file path=ppt/notesSlides/_rels/notesSlide4.xml.rels><?xml version="1.0" encoding="UTF-8"?>
<Relationships xmlns="http://schemas.openxmlformats.org/package/2006/relationships"><Relationship Id="rId1" Type="http://schemas.openxmlformats.org/officeDocument/2006/relationships/slide" Target="../slides/slide4.xml"/><Relationship Id="rId2" Type="http://schemas.openxmlformats.org/officeDocument/2006/relationships/notesMaster" Target="../notesMasters/notesMaster1.xml"/>
</Relationships>
</file>

<file path=ppt/notesSlides/_rels/notesSlide49.xml.rels><?xml version="1.0" encoding="UTF-8"?>
<Relationships xmlns="http://schemas.openxmlformats.org/package/2006/relationships"><Relationship Id="rId1" Type="http://schemas.openxmlformats.org/officeDocument/2006/relationships/slide" Target="../slides/slide49.xml"/><Relationship Id="rId2" Type="http://schemas.openxmlformats.org/officeDocument/2006/relationships/notesMaster" Target="../notesMasters/notesMaster1.xml"/>
</Relationships>
</file>

<file path=ppt/notesSlides/_rels/notesSlide50.xml.rels><?xml version="1.0" encoding="UTF-8"?>
<Relationships xmlns="http://schemas.openxmlformats.org/package/2006/relationships"><Relationship Id="rId1" Type="http://schemas.openxmlformats.org/officeDocument/2006/relationships/slide" Target="../slides/slide50.xml"/><Relationship Id="rId2" Type="http://schemas.openxmlformats.org/officeDocument/2006/relationships/notesMaster" Target="../notesMasters/notesMaster1.xml"/>
</Relationships>
</file>

<file path=ppt/notesSlides/_rels/notesSlide6.xml.rels><?xml version="1.0" encoding="UTF-8"?>
<Relationships xmlns="http://schemas.openxmlformats.org/package/2006/relationships"><Relationship Id="rId1" Type="http://schemas.openxmlformats.org/officeDocument/2006/relationships/slide" Target="../slides/slide6.xml"/><Relationship Id="rId2" Type="http://schemas.openxmlformats.org/officeDocument/2006/relationships/notesMaster" Target="../notesMasters/notesMaster1.xml"/>
</Relationships>
</file>

<file path=ppt/notesSlides/_rels/notesSlide7.xml.rels><?xml version="1.0" encoding="UTF-8"?>
<Relationships xmlns="http://schemas.openxmlformats.org/package/2006/relationships"><Relationship Id="rId1" Type="http://schemas.openxmlformats.org/officeDocument/2006/relationships/slide" Target="../slides/slide7.xml"/><Relationship Id="rId2" Type="http://schemas.openxmlformats.org/officeDocument/2006/relationships/notesMaster" Target="../notesMasters/notesMaster1.xml"/>
</Relationships>
</file>

<file path=ppt/notesSlides/_rels/notesSlide8.xml.rels><?xml version="1.0" encoding="UTF-8"?>
<Relationships xmlns="http://schemas.openxmlformats.org/package/2006/relationships"><Relationship Id="rId1" Type="http://schemas.openxmlformats.org/officeDocument/2006/relationships/slide" Target="../slides/slide8.xml"/><Relationship Id="rId2" Type="http://schemas.openxmlformats.org/officeDocument/2006/relationships/notesMaster" Target="../notesMasters/notesMaster1.xml"/>
</Relationships>
</file>

<file path=ppt/notesSlides/notesSlide1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9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70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1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72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3" name="PlaceHolder 1"/>
          <p:cNvSpPr>
            <a:spLocks noGrp="1"/>
          </p:cNvSpPr>
          <p:nvPr>
            <p:ph type="sldImg"/>
          </p:nvPr>
        </p:nvSpPr>
        <p:spPr>
          <a:xfrm>
            <a:off x="1143000" y="685800"/>
            <a:ext cx="4564800" cy="3421800"/>
          </a:xfrm>
          <a:prstGeom prst="rect">
            <a:avLst/>
          </a:prstGeom>
        </p:spPr>
      </p:sp>
      <p:sp>
        <p:nvSpPr>
          <p:cNvPr id="674" name="PlaceHolder 2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9200" cy="41076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9160">
              <a:lnSpc>
                <a:spcPct val="100000"/>
              </a:lnSpc>
            </a:pPr>
            <a:r>
              <a:rPr b="0" lang="en-US" sz="2000" spc="-1" strike="noStrike">
                <a:solidFill>
                  <a:srgbClr val="bfbfbf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8800">
              <a:lnSpc>
                <a:spcPct val="100000"/>
              </a:lnSpc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solidFill>
                  <a:srgbClr val="bfbfbf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bfbfbf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bfbfbf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bfbfbf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bfbfbf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75" name="CustomShape 3"/>
          <p:cNvSpPr/>
          <p:nvPr/>
        </p:nvSpPr>
        <p:spPr>
          <a:xfrm>
            <a:off x="3884760" y="8685360"/>
            <a:ext cx="2964600" cy="450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 anchor="b">
            <a:noAutofit/>
          </a:bodyPr>
          <a:p>
            <a:pPr algn="r">
              <a:lnSpc>
                <a:spcPct val="100000"/>
              </a:lnSpc>
            </a:pPr>
            <a:fld id="{E701717D-6326-4D3B-9C91-07F39185CED4}" type="slidenum">
              <a:rPr b="0" lang="en-US" sz="1200" spc="-1" strike="noStrike">
                <a:solidFill>
                  <a:srgbClr val="000000"/>
                </a:solidFill>
                <a:latin typeface="Calibri"/>
              </a:rPr>
              <a:t>&lt;number&gt;</a:t>
            </a:fld>
            <a:endParaRPr b="0" lang="en-US" sz="1200" spc="-1" strike="noStrike">
              <a:latin typeface="Arial"/>
            </a:endParaRPr>
          </a:p>
        </p:txBody>
      </p:sp>
    </p:spTree>
  </p:cSld>
</p:notes>
</file>

<file path=ppt/notesSlides/notesSlide1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77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79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81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1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83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55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85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1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87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2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89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2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8480" cy="410688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844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844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844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844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844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844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844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91" name="CustomShape 2"/>
          <p:cNvSpPr/>
          <p:nvPr/>
        </p:nvSpPr>
        <p:spPr>
          <a:xfrm>
            <a:off x="3884760" y="8685360"/>
            <a:ext cx="2963880" cy="4492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57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2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93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3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4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95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35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97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4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59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49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8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699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50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0" name="PlaceHolder 1"/>
          <p:cNvSpPr>
            <a:spLocks noGrp="1"/>
          </p:cNvSpPr>
          <p:nvPr>
            <p:ph type="body"/>
          </p:nvPr>
        </p:nvSpPr>
        <p:spPr>
          <a:xfrm>
            <a:off x="685800" y="4343400"/>
            <a:ext cx="5477400" cy="4105800"/>
          </a:xfrm>
          <a:prstGeom prst="rect">
            <a:avLst/>
          </a:prstGeom>
        </p:spPr>
        <p:txBody>
          <a:bodyPr lIns="0" rIns="0" tIns="0" bIns="0">
            <a:noAutofit/>
          </a:bodyPr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Preperation of a tunable few-fermion system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Tuning the interaction strength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Analytic theory for two fermions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Experiments with two fermions - Fermionization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Center of mass motion and relative motion coupling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</a:rPr>
              <a:t>Spectroscopic toolbox and Outlook</a:t>
            </a:r>
            <a:endParaRPr b="0" lang="en-US" sz="2000" spc="-1" strike="noStrike">
              <a:latin typeface="Arial"/>
            </a:endParaRPr>
          </a:p>
          <a:p>
            <a:pPr marL="216000" indent="-207360">
              <a:lnSpc>
                <a:spcPct val="100000"/>
              </a:lnSpc>
            </a:pPr>
            <a:endParaRPr b="0" lang="en-US" sz="2000" spc="-1" strike="noStrike">
              <a:latin typeface="Arial"/>
            </a:endParaRPr>
          </a:p>
        </p:txBody>
      </p:sp>
      <p:sp>
        <p:nvSpPr>
          <p:cNvPr id="701" name="CustomShape 2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6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0" name="CustomShape 1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1" name="PlaceHolder 2"/>
          <p:cNvSpPr>
            <a:spLocks noGrp="1"/>
          </p:cNvSpPr>
          <p:nvPr>
            <p:ph type="body"/>
          </p:nvPr>
        </p:nvSpPr>
        <p:spPr>
          <a:xfrm>
            <a:off x="684360" y="4343400"/>
            <a:ext cx="5480640" cy="4105800"/>
          </a:xfrm>
          <a:prstGeom prst="rect">
            <a:avLst/>
          </a:prstGeom>
        </p:spPr>
        <p:txBody>
          <a:bodyPr lIns="88200" rIns="88200" tIns="44280" bIns="4428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662" name="CustomShape 3"/>
          <p:cNvSpPr/>
          <p:nvPr/>
        </p:nvSpPr>
        <p:spPr>
          <a:xfrm>
            <a:off x="3884760" y="8686800"/>
            <a:ext cx="2962800" cy="446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7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3" name="CustomShape 1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4" name="PlaceHolder 2"/>
          <p:cNvSpPr>
            <a:spLocks noGrp="1"/>
          </p:cNvSpPr>
          <p:nvPr>
            <p:ph type="body"/>
          </p:nvPr>
        </p:nvSpPr>
        <p:spPr>
          <a:xfrm>
            <a:off x="684360" y="4343400"/>
            <a:ext cx="5480640" cy="4105800"/>
          </a:xfrm>
          <a:prstGeom prst="rect">
            <a:avLst/>
          </a:prstGeom>
        </p:spPr>
        <p:txBody>
          <a:bodyPr lIns="88200" rIns="88200" tIns="44280" bIns="4428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665" name="CustomShape 3"/>
          <p:cNvSpPr/>
          <p:nvPr/>
        </p:nvSpPr>
        <p:spPr>
          <a:xfrm>
            <a:off x="3884760" y="8686800"/>
            <a:ext cx="2962800" cy="446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notesSlides/notesSlide8.xml><?xml version="1.0" encoding="utf-8"?>
<p:notes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6" name="CustomShape 1"/>
          <p:cNvSpPr/>
          <p:nvPr/>
        </p:nvSpPr>
        <p:spPr>
          <a:xfrm>
            <a:off x="3884760" y="8685360"/>
            <a:ext cx="2962800" cy="448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67" name="PlaceHolder 2"/>
          <p:cNvSpPr>
            <a:spLocks noGrp="1"/>
          </p:cNvSpPr>
          <p:nvPr>
            <p:ph type="body"/>
          </p:nvPr>
        </p:nvSpPr>
        <p:spPr>
          <a:xfrm>
            <a:off x="684360" y="4343400"/>
            <a:ext cx="5480640" cy="4105800"/>
          </a:xfrm>
          <a:prstGeom prst="rect">
            <a:avLst/>
          </a:prstGeom>
        </p:spPr>
        <p:txBody>
          <a:bodyPr lIns="88200" rIns="88200" tIns="44280" bIns="44280">
            <a:noAutofit/>
          </a:bodyPr>
          <a:p>
            <a:endParaRPr b="0" lang="en-US" sz="2000" spc="-1" strike="noStrike">
              <a:latin typeface="Arial"/>
            </a:endParaRPr>
          </a:p>
        </p:txBody>
      </p:sp>
      <p:sp>
        <p:nvSpPr>
          <p:cNvPr id="668" name="CustomShape 3"/>
          <p:cNvSpPr/>
          <p:nvPr/>
        </p:nvSpPr>
        <p:spPr>
          <a:xfrm>
            <a:off x="3884760" y="8686800"/>
            <a:ext cx="2962800" cy="4467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</p:spTree>
  </p:cSld>
</p:note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5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9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0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3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4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5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6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37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1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4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4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3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6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5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3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68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1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2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3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4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75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9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8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9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0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4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9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9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1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3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4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5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6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0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09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0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1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2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13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7" name="PlaceHolder 2"/>
          <p:cNvSpPr>
            <a:spLocks noGrp="1"/>
          </p:cNvSpPr>
          <p:nvPr>
            <p:ph type="subTitle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1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8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28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2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4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5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6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38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9" name="PlaceHolder 3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2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3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4" name="PlaceHolder 5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4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7" name="PlaceHolder 3"/>
          <p:cNvSpPr>
            <a:spLocks noGrp="1"/>
          </p:cNvSpPr>
          <p:nvPr>
            <p:ph type="body"/>
          </p:nvPr>
        </p:nvSpPr>
        <p:spPr>
          <a:xfrm>
            <a:off x="323964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8" name="PlaceHolder 4"/>
          <p:cNvSpPr>
            <a:spLocks noGrp="1"/>
          </p:cNvSpPr>
          <p:nvPr>
            <p:ph type="body"/>
          </p:nvPr>
        </p:nvSpPr>
        <p:spPr>
          <a:xfrm>
            <a:off x="6022080" y="160452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9" name="PlaceHolder 5"/>
          <p:cNvSpPr>
            <a:spLocks noGrp="1"/>
          </p:cNvSpPr>
          <p:nvPr>
            <p:ph type="body"/>
          </p:nvPr>
        </p:nvSpPr>
        <p:spPr>
          <a:xfrm>
            <a:off x="45720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0" name="PlaceHolder 6"/>
          <p:cNvSpPr>
            <a:spLocks noGrp="1"/>
          </p:cNvSpPr>
          <p:nvPr>
            <p:ph type="body"/>
          </p:nvPr>
        </p:nvSpPr>
        <p:spPr>
          <a:xfrm>
            <a:off x="323964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51" name="PlaceHolder 7"/>
          <p:cNvSpPr>
            <a:spLocks noGrp="1"/>
          </p:cNvSpPr>
          <p:nvPr>
            <p:ph type="body"/>
          </p:nvPr>
        </p:nvSpPr>
        <p:spPr>
          <a:xfrm>
            <a:off x="6022080" y="3682080"/>
            <a:ext cx="26496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ceHolder 1"/>
          <p:cNvSpPr>
            <a:spLocks noGrp="1"/>
          </p:cNvSpPr>
          <p:nvPr>
            <p:ph type="subTitle"/>
          </p:nvPr>
        </p:nvSpPr>
        <p:spPr>
          <a:xfrm>
            <a:off x="457200" y="273600"/>
            <a:ext cx="8229240" cy="530784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2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3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4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16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7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18" name="PlaceHolder 4"/>
          <p:cNvSpPr>
            <a:spLocks noGrp="1"/>
          </p:cNvSpPr>
          <p:nvPr>
            <p:ph type="body"/>
          </p:nvPr>
        </p:nvSpPr>
        <p:spPr>
          <a:xfrm>
            <a:off x="4674240" y="368208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en-US" sz="4400" spc="-1" strike="noStrike">
              <a:latin typeface="Arial"/>
            </a:endParaRPr>
          </a:p>
        </p:txBody>
      </p:sp>
      <p:sp>
        <p:nvSpPr>
          <p:cNvPr id="20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1" name="PlaceHolder 3"/>
          <p:cNvSpPr>
            <a:spLocks noGrp="1"/>
          </p:cNvSpPr>
          <p:nvPr>
            <p:ph type="body"/>
          </p:nvPr>
        </p:nvSpPr>
        <p:spPr>
          <a:xfrm>
            <a:off x="4674240" y="1604520"/>
            <a:ext cx="401580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  <p:sp>
        <p:nvSpPr>
          <p:cNvPr id="22" name="PlaceHolder 4"/>
          <p:cNvSpPr>
            <a:spLocks noGrp="1"/>
          </p:cNvSpPr>
          <p:nvPr>
            <p:ph type="body"/>
          </p:nvPr>
        </p:nvSpPr>
        <p:spPr>
          <a:xfrm>
            <a:off x="457200" y="3682080"/>
            <a:ext cx="8229240" cy="18968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en-US" sz="3200" spc="-1" strike="noStrike">
              <a:latin typeface="Arial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39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PlaceHolder 1"/>
          <p:cNvSpPr>
            <a:spLocks noGrp="1"/>
          </p:cNvSpPr>
          <p:nvPr>
            <p:ph type="title"/>
          </p:nvPr>
        </p:nvSpPr>
        <p:spPr>
          <a:xfrm>
            <a:off x="457200" y="273600"/>
            <a:ext cx="8229240" cy="1144800"/>
          </a:xfrm>
          <a:prstGeom prst="rect">
            <a:avLst/>
          </a:prstGeom>
        </p:spPr>
        <p:txBody>
          <a:bodyPr lIns="0" rIns="0" tIns="0" bIns="0" anchor="ctr">
            <a:noAutofit/>
          </a:bodyPr>
          <a:p>
            <a:pPr algn="ctr"/>
            <a:r>
              <a:rPr b="0" lang="en-US" sz="4400" spc="-1" strike="noStrike">
                <a:latin typeface="Arial"/>
              </a:rPr>
              <a:t>Click to edit the title text format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15" name="PlaceHolder 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3200" spc="-1" strike="noStrike">
                <a:latin typeface="Arial"/>
              </a:rPr>
              <a:t>Click to edit the outline text format</a:t>
            </a:r>
            <a:endParaRPr b="0" lang="en-US" sz="3200" spc="-1" strike="noStrike">
              <a:latin typeface="Arial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800" spc="-1" strike="noStrike">
                <a:latin typeface="Arial"/>
              </a:rPr>
              <a:t>Second Outline Level</a:t>
            </a:r>
            <a:endParaRPr b="0" lang="en-US" sz="2800" spc="-1" strike="noStrike">
              <a:latin typeface="Arial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400" spc="-1" strike="noStrike">
                <a:latin typeface="Arial"/>
              </a:rPr>
              <a:t>Third Outline Level</a:t>
            </a:r>
            <a:endParaRPr b="0" lang="en-US" sz="2400" spc="-1" strike="noStrike">
              <a:latin typeface="Arial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en-US" sz="2000" spc="-1" strike="noStrike">
                <a:latin typeface="Arial"/>
              </a:rPr>
              <a:t>Fourth Outline Level</a:t>
            </a:r>
            <a:endParaRPr b="0" lang="en-US" sz="2000" spc="-1" strike="noStrike">
              <a:latin typeface="Arial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Fifth Outline Level</a:t>
            </a:r>
            <a:endParaRPr b="0" lang="en-US" sz="2000" spc="-1" strike="noStrike">
              <a:latin typeface="Arial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Sixth Outline Level</a:t>
            </a:r>
            <a:endParaRPr b="0" lang="en-US" sz="2000" spc="-1" strike="noStrike">
              <a:latin typeface="Arial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en-US" sz="2000" spc="-1" strike="noStrike">
                <a:latin typeface="Arial"/>
              </a:rPr>
              <a:t>Seventh Outline Level</a:t>
            </a:r>
            <a:endParaRPr b="0" lang="en-US" sz="2000" spc="-1" strike="noStrike">
              <a:latin typeface="Arial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27.wmf"/><Relationship Id="rId2" Type="http://schemas.openxmlformats.org/officeDocument/2006/relationships/image" Target="../media/image28.wmf"/><Relationship Id="rId3" Type="http://schemas.openxmlformats.org/officeDocument/2006/relationships/image" Target="../media/image29.wmf"/><Relationship Id="rId4" Type="http://schemas.openxmlformats.org/officeDocument/2006/relationships/image" Target="../media/image30.png"/><Relationship Id="rId5" Type="http://schemas.openxmlformats.org/officeDocument/2006/relationships/slideLayout" Target="../slideLayouts/slideLayout37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image" Target="../media/image31.wmf"/><Relationship Id="rId2" Type="http://schemas.openxmlformats.org/officeDocument/2006/relationships/image" Target="../media/image32.wmf"/><Relationship Id="rId3" Type="http://schemas.openxmlformats.org/officeDocument/2006/relationships/image" Target="../media/image33.wmf"/><Relationship Id="rId4" Type="http://schemas.openxmlformats.org/officeDocument/2006/relationships/image" Target="../media/image34.wmf"/><Relationship Id="rId5" Type="http://schemas.openxmlformats.org/officeDocument/2006/relationships/image" Target="../media/image35.png"/><Relationship Id="rId6" Type="http://schemas.openxmlformats.org/officeDocument/2006/relationships/image" Target="../media/image36.png"/><Relationship Id="rId7" Type="http://schemas.openxmlformats.org/officeDocument/2006/relationships/slideLayout" Target="../slideLayouts/slideLayout37.xml"/>
</Relationships>
</file>

<file path=ppt/slides/_rels/slide12.xml.rels><?xml version="1.0" encoding="UTF-8"?>
<Relationships xmlns="http://schemas.openxmlformats.org/package/2006/relationships"><Relationship Id="rId1" Type="http://schemas.openxmlformats.org/officeDocument/2006/relationships/image" Target="../media/image37.wmf"/><Relationship Id="rId2" Type="http://schemas.openxmlformats.org/officeDocument/2006/relationships/image" Target="../media/image38.wmf"/><Relationship Id="rId3" Type="http://schemas.openxmlformats.org/officeDocument/2006/relationships/image" Target="../media/image39.wmf"/><Relationship Id="rId4" Type="http://schemas.openxmlformats.org/officeDocument/2006/relationships/image" Target="../media/image40.wmf"/><Relationship Id="rId5" Type="http://schemas.openxmlformats.org/officeDocument/2006/relationships/image" Target="../media/image41.wmf"/><Relationship Id="rId6" Type="http://schemas.openxmlformats.org/officeDocument/2006/relationships/image" Target="../media/image42.png"/><Relationship Id="rId7" Type="http://schemas.openxmlformats.org/officeDocument/2006/relationships/image" Target="../media/image43.png"/><Relationship Id="rId8" Type="http://schemas.openxmlformats.org/officeDocument/2006/relationships/image" Target="../media/image44.png"/><Relationship Id="rId9" Type="http://schemas.openxmlformats.org/officeDocument/2006/relationships/image" Target="../media/image45.png"/><Relationship Id="rId10" Type="http://schemas.openxmlformats.org/officeDocument/2006/relationships/slideLayout" Target="../slideLayouts/slideLayout37.xml"/>
</Relationships>
</file>

<file path=ppt/slides/_rels/slide13.xml.rels><?xml version="1.0" encoding="UTF-8"?>
<Relationships xmlns="http://schemas.openxmlformats.org/package/2006/relationships"><Relationship Id="rId1" Type="http://schemas.openxmlformats.org/officeDocument/2006/relationships/image" Target="../media/image46.png"/><Relationship Id="rId2" Type="http://schemas.openxmlformats.org/officeDocument/2006/relationships/image" Target="../media/image47.png"/><Relationship Id="rId3" Type="http://schemas.openxmlformats.org/officeDocument/2006/relationships/image" Target="../media/image48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3.xml"/>
</Relationships>
</file>

<file path=ppt/slides/_rels/slide14.xml.rels><?xml version="1.0" encoding="UTF-8"?>
<Relationships xmlns="http://schemas.openxmlformats.org/package/2006/relationships"><Relationship Id="rId1" Type="http://schemas.openxmlformats.org/officeDocument/2006/relationships/image" Target="../media/image49.png"/><Relationship Id="rId2" Type="http://schemas.openxmlformats.org/officeDocument/2006/relationships/image" Target="../media/image50.png"/><Relationship Id="rId3" Type="http://schemas.openxmlformats.org/officeDocument/2006/relationships/image" Target="../media/image51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14.xml"/>
</Relationships>
</file>

<file path=ppt/slides/_rels/slide15.xml.rels><?xml version="1.0" encoding="UTF-8"?>
<Relationships xmlns="http://schemas.openxmlformats.org/package/2006/relationships"><Relationship Id="rId1" Type="http://schemas.openxmlformats.org/officeDocument/2006/relationships/image" Target="../media/image52.png"/><Relationship Id="rId2" Type="http://schemas.openxmlformats.org/officeDocument/2006/relationships/image" Target="../media/image53.png"/><Relationship Id="rId3" Type="http://schemas.openxmlformats.org/officeDocument/2006/relationships/image" Target="../media/image54.png"/><Relationship Id="rId4" Type="http://schemas.openxmlformats.org/officeDocument/2006/relationships/image" Target="../media/image55.png"/><Relationship Id="rId5" Type="http://schemas.openxmlformats.org/officeDocument/2006/relationships/image" Target="../media/image56.png"/><Relationship Id="rId6" Type="http://schemas.openxmlformats.org/officeDocument/2006/relationships/image" Target="../media/image57.png"/><Relationship Id="rId7" Type="http://schemas.openxmlformats.org/officeDocument/2006/relationships/slideLayout" Target="../slideLayouts/slideLayout25.xml"/><Relationship Id="rId8" Type="http://schemas.openxmlformats.org/officeDocument/2006/relationships/notesSlide" Target="../notesSlides/notesSlide15.xml"/>
</Relationships>
</file>

<file path=ppt/slides/_rels/slide16.xml.rels><?xml version="1.0" encoding="UTF-8"?>
<Relationships xmlns="http://schemas.openxmlformats.org/package/2006/relationships"><Relationship Id="rId1" Type="http://schemas.openxmlformats.org/officeDocument/2006/relationships/image" Target="../media/image58.png"/><Relationship Id="rId2" Type="http://schemas.openxmlformats.org/officeDocument/2006/relationships/image" Target="../media/image59.png"/><Relationship Id="rId3" Type="http://schemas.openxmlformats.org/officeDocument/2006/relationships/image" Target="../media/image60.png"/><Relationship Id="rId4" Type="http://schemas.openxmlformats.org/officeDocument/2006/relationships/image" Target="../media/image61.png"/><Relationship Id="rId5" Type="http://schemas.openxmlformats.org/officeDocument/2006/relationships/image" Target="../media/image62.png"/><Relationship Id="rId6" Type="http://schemas.openxmlformats.org/officeDocument/2006/relationships/image" Target="../media/image63.png"/><Relationship Id="rId7" Type="http://schemas.openxmlformats.org/officeDocument/2006/relationships/image" Target="../media/image64.png"/><Relationship Id="rId8" Type="http://schemas.openxmlformats.org/officeDocument/2006/relationships/image" Target="../media/image65.png"/><Relationship Id="rId9" Type="http://schemas.openxmlformats.org/officeDocument/2006/relationships/image" Target="../media/image66.png"/><Relationship Id="rId10" Type="http://schemas.openxmlformats.org/officeDocument/2006/relationships/image" Target="../media/image67.png"/><Relationship Id="rId11" Type="http://schemas.openxmlformats.org/officeDocument/2006/relationships/image" Target="../media/image68.png"/><Relationship Id="rId12" Type="http://schemas.openxmlformats.org/officeDocument/2006/relationships/image" Target="../media/image69.png"/><Relationship Id="rId13" Type="http://schemas.openxmlformats.org/officeDocument/2006/relationships/image" Target="../media/image70.png"/><Relationship Id="rId14" Type="http://schemas.openxmlformats.org/officeDocument/2006/relationships/image" Target="../media/image71.png"/><Relationship Id="rId15" Type="http://schemas.openxmlformats.org/officeDocument/2006/relationships/image" Target="../media/image72.png"/><Relationship Id="rId16" Type="http://schemas.openxmlformats.org/officeDocument/2006/relationships/image" Target="../media/image73.png"/><Relationship Id="rId17" Type="http://schemas.openxmlformats.org/officeDocument/2006/relationships/image" Target="../media/image74.png"/><Relationship Id="rId18" Type="http://schemas.openxmlformats.org/officeDocument/2006/relationships/slideLayout" Target="../slideLayouts/slideLayout13.xml"/><Relationship Id="rId19" Type="http://schemas.openxmlformats.org/officeDocument/2006/relationships/notesSlide" Target="../notesSlides/notesSlide16.xml"/>
</Relationships>
</file>

<file path=ppt/slides/_rels/slide17.xml.rels><?xml version="1.0" encoding="UTF-8"?>
<Relationships xmlns="http://schemas.openxmlformats.org/package/2006/relationships"><Relationship Id="rId1" Type="http://schemas.openxmlformats.org/officeDocument/2006/relationships/image" Target="../media/image75.png"/><Relationship Id="rId2" Type="http://schemas.openxmlformats.org/officeDocument/2006/relationships/image" Target="../media/image76.png"/><Relationship Id="rId3" Type="http://schemas.openxmlformats.org/officeDocument/2006/relationships/image" Target="../media/image77.png"/><Relationship Id="rId4" Type="http://schemas.openxmlformats.org/officeDocument/2006/relationships/image" Target="../media/image78.png"/><Relationship Id="rId5" Type="http://schemas.openxmlformats.org/officeDocument/2006/relationships/image" Target="../media/image79.png"/><Relationship Id="rId6" Type="http://schemas.openxmlformats.org/officeDocument/2006/relationships/image" Target="../media/image80.png"/><Relationship Id="rId7" Type="http://schemas.openxmlformats.org/officeDocument/2006/relationships/image" Target="../media/image81.png"/><Relationship Id="rId8" Type="http://schemas.openxmlformats.org/officeDocument/2006/relationships/image" Target="../media/image82.png"/><Relationship Id="rId9" Type="http://schemas.openxmlformats.org/officeDocument/2006/relationships/image" Target="../media/image83.png"/><Relationship Id="rId10" Type="http://schemas.openxmlformats.org/officeDocument/2006/relationships/image" Target="../media/image84.png"/><Relationship Id="rId11" Type="http://schemas.openxmlformats.org/officeDocument/2006/relationships/image" Target="../media/image85.png"/><Relationship Id="rId12" Type="http://schemas.openxmlformats.org/officeDocument/2006/relationships/image" Target="../media/image86.png"/><Relationship Id="rId13" Type="http://schemas.openxmlformats.org/officeDocument/2006/relationships/image" Target="../media/image87.png"/><Relationship Id="rId14" Type="http://schemas.openxmlformats.org/officeDocument/2006/relationships/image" Target="../media/image88.png"/><Relationship Id="rId15" Type="http://schemas.openxmlformats.org/officeDocument/2006/relationships/image" Target="../media/image89.png"/><Relationship Id="rId16" Type="http://schemas.openxmlformats.org/officeDocument/2006/relationships/image" Target="../media/image90.png"/><Relationship Id="rId17" Type="http://schemas.openxmlformats.org/officeDocument/2006/relationships/slideLayout" Target="../slideLayouts/slideLayout13.xml"/><Relationship Id="rId18" Type="http://schemas.openxmlformats.org/officeDocument/2006/relationships/notesSlide" Target="../notesSlides/notesSlide17.xml"/>
</Relationships>
</file>

<file path=ppt/slides/_rels/slide18.xml.rels><?xml version="1.0" encoding="UTF-8"?>
<Relationships xmlns="http://schemas.openxmlformats.org/package/2006/relationships"><Relationship Id="rId1" Type="http://schemas.openxmlformats.org/officeDocument/2006/relationships/image" Target="../media/image91.png"/><Relationship Id="rId2" Type="http://schemas.openxmlformats.org/officeDocument/2006/relationships/image" Target="../media/image92.png"/><Relationship Id="rId3" Type="http://schemas.openxmlformats.org/officeDocument/2006/relationships/image" Target="../media/image93.png"/><Relationship Id="rId4" Type="http://schemas.openxmlformats.org/officeDocument/2006/relationships/image" Target="../media/image94.png"/><Relationship Id="rId5" Type="http://schemas.openxmlformats.org/officeDocument/2006/relationships/image" Target="../media/image95.png"/><Relationship Id="rId6" Type="http://schemas.openxmlformats.org/officeDocument/2006/relationships/image" Target="../media/image96.png"/><Relationship Id="rId7" Type="http://schemas.openxmlformats.org/officeDocument/2006/relationships/image" Target="../media/image97.png"/><Relationship Id="rId8" Type="http://schemas.openxmlformats.org/officeDocument/2006/relationships/image" Target="../media/image98.png"/><Relationship Id="rId9" Type="http://schemas.openxmlformats.org/officeDocument/2006/relationships/image" Target="../media/image99.png"/><Relationship Id="rId10" Type="http://schemas.openxmlformats.org/officeDocument/2006/relationships/image" Target="../media/image100.png"/><Relationship Id="rId11" Type="http://schemas.openxmlformats.org/officeDocument/2006/relationships/image" Target="../media/image101.png"/><Relationship Id="rId12" Type="http://schemas.openxmlformats.org/officeDocument/2006/relationships/image" Target="../media/image102.png"/><Relationship Id="rId13" Type="http://schemas.openxmlformats.org/officeDocument/2006/relationships/slideLayout" Target="../slideLayouts/slideLayout13.xml"/><Relationship Id="rId14" Type="http://schemas.openxmlformats.org/officeDocument/2006/relationships/notesSlide" Target="../notesSlides/notesSlide18.xml"/>
</Relationships>
</file>

<file path=ppt/slides/_rels/slide19.xml.rels><?xml version="1.0" encoding="UTF-8"?>
<Relationships xmlns="http://schemas.openxmlformats.org/package/2006/relationships"><Relationship Id="rId1" Type="http://schemas.openxmlformats.org/officeDocument/2006/relationships/image" Target="../media/image103.png"/><Relationship Id="rId2" Type="http://schemas.openxmlformats.org/officeDocument/2006/relationships/image" Target="../media/image104.png"/><Relationship Id="rId3" Type="http://schemas.openxmlformats.org/officeDocument/2006/relationships/image" Target="../media/image105.png"/><Relationship Id="rId4" Type="http://schemas.openxmlformats.org/officeDocument/2006/relationships/image" Target="../media/image106.png"/><Relationship Id="rId5" Type="http://schemas.openxmlformats.org/officeDocument/2006/relationships/image" Target="../media/image107.png"/><Relationship Id="rId6" Type="http://schemas.openxmlformats.org/officeDocument/2006/relationships/image" Target="../media/image108.png"/><Relationship Id="rId7" Type="http://schemas.openxmlformats.org/officeDocument/2006/relationships/image" Target="../media/image109.png"/><Relationship Id="rId8" Type="http://schemas.openxmlformats.org/officeDocument/2006/relationships/image" Target="../media/image110.png"/><Relationship Id="rId9" Type="http://schemas.openxmlformats.org/officeDocument/2006/relationships/image" Target="../media/image111.png"/><Relationship Id="rId10" Type="http://schemas.openxmlformats.org/officeDocument/2006/relationships/image" Target="../media/image112.png"/><Relationship Id="rId11" Type="http://schemas.openxmlformats.org/officeDocument/2006/relationships/image" Target="../media/image113.png"/><Relationship Id="rId12" Type="http://schemas.openxmlformats.org/officeDocument/2006/relationships/slideLayout" Target="../slideLayouts/slideLayout13.xml"/><Relationship Id="rId13" Type="http://schemas.openxmlformats.org/officeDocument/2006/relationships/notesSlide" Target="../notesSlides/notesSlide19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<Relationship Id="rId2" Type="http://schemas.openxmlformats.org/officeDocument/2006/relationships/notesSlide" Target="../notesSlides/notesSlide2.xml"/>
</Relationships>
</file>

<file path=ppt/slides/_rels/slide20.xml.rels><?xml version="1.0" encoding="UTF-8"?>
<Relationships xmlns="http://schemas.openxmlformats.org/package/2006/relationships"><Relationship Id="rId1" Type="http://schemas.openxmlformats.org/officeDocument/2006/relationships/image" Target="../media/image114.png"/><Relationship Id="rId2" Type="http://schemas.openxmlformats.org/officeDocument/2006/relationships/image" Target="../media/image115.png"/><Relationship Id="rId3" Type="http://schemas.openxmlformats.org/officeDocument/2006/relationships/image" Target="../media/image116.png"/><Relationship Id="rId4" Type="http://schemas.openxmlformats.org/officeDocument/2006/relationships/image" Target="../media/image117.png"/><Relationship Id="rId5" Type="http://schemas.openxmlformats.org/officeDocument/2006/relationships/image" Target="../media/image118.png"/><Relationship Id="rId6" Type="http://schemas.openxmlformats.org/officeDocument/2006/relationships/image" Target="../media/image119.png"/><Relationship Id="rId7" Type="http://schemas.openxmlformats.org/officeDocument/2006/relationships/image" Target="../media/image120.png"/><Relationship Id="rId8" Type="http://schemas.openxmlformats.org/officeDocument/2006/relationships/image" Target="../media/image121.png"/><Relationship Id="rId9" Type="http://schemas.openxmlformats.org/officeDocument/2006/relationships/image" Target="../media/image122.png"/><Relationship Id="rId10" Type="http://schemas.openxmlformats.org/officeDocument/2006/relationships/image" Target="../media/image123.png"/><Relationship Id="rId11" Type="http://schemas.openxmlformats.org/officeDocument/2006/relationships/image" Target="../media/image124.png"/><Relationship Id="rId12" Type="http://schemas.openxmlformats.org/officeDocument/2006/relationships/image" Target="../media/image125.png"/><Relationship Id="rId13" Type="http://schemas.openxmlformats.org/officeDocument/2006/relationships/image" Target="../media/image126.png"/><Relationship Id="rId14" Type="http://schemas.openxmlformats.org/officeDocument/2006/relationships/image" Target="../media/image127.png"/><Relationship Id="rId15" Type="http://schemas.openxmlformats.org/officeDocument/2006/relationships/image" Target="../media/image128.png"/><Relationship Id="rId16" Type="http://schemas.openxmlformats.org/officeDocument/2006/relationships/image" Target="../media/image129.png"/><Relationship Id="rId17" Type="http://schemas.openxmlformats.org/officeDocument/2006/relationships/image" Target="../media/image130.png"/><Relationship Id="rId18" Type="http://schemas.openxmlformats.org/officeDocument/2006/relationships/slideLayout" Target="../slideLayouts/slideLayout13.xml"/><Relationship Id="rId19" Type="http://schemas.openxmlformats.org/officeDocument/2006/relationships/notesSlide" Target="../notesSlides/notesSlide20.xml"/>
</Relationships>
</file>

<file path=ppt/slides/_rels/slide21.xml.rels><?xml version="1.0" encoding="UTF-8"?>
<Relationships xmlns="http://schemas.openxmlformats.org/package/2006/relationships"><Relationship Id="rId1" Type="http://schemas.openxmlformats.org/officeDocument/2006/relationships/image" Target="../media/image131.png"/><Relationship Id="rId2" Type="http://schemas.openxmlformats.org/officeDocument/2006/relationships/image" Target="../media/image132.png"/><Relationship Id="rId3" Type="http://schemas.openxmlformats.org/officeDocument/2006/relationships/image" Target="../media/image133.png"/><Relationship Id="rId4" Type="http://schemas.openxmlformats.org/officeDocument/2006/relationships/image" Target="../media/image134.png"/><Relationship Id="rId5" Type="http://schemas.openxmlformats.org/officeDocument/2006/relationships/image" Target="../media/image135.png"/><Relationship Id="rId6" Type="http://schemas.openxmlformats.org/officeDocument/2006/relationships/image" Target="../media/image136.png"/><Relationship Id="rId7" Type="http://schemas.openxmlformats.org/officeDocument/2006/relationships/image" Target="../media/image137.png"/><Relationship Id="rId8" Type="http://schemas.openxmlformats.org/officeDocument/2006/relationships/image" Target="../media/image138.png"/><Relationship Id="rId9" Type="http://schemas.openxmlformats.org/officeDocument/2006/relationships/image" Target="../media/image139.png"/><Relationship Id="rId10" Type="http://schemas.openxmlformats.org/officeDocument/2006/relationships/image" Target="../media/image140.png"/><Relationship Id="rId11" Type="http://schemas.openxmlformats.org/officeDocument/2006/relationships/image" Target="../media/image141.png"/><Relationship Id="rId12" Type="http://schemas.openxmlformats.org/officeDocument/2006/relationships/image" Target="../media/image142.png"/><Relationship Id="rId13" Type="http://schemas.openxmlformats.org/officeDocument/2006/relationships/image" Target="../media/image143.png"/><Relationship Id="rId14" Type="http://schemas.openxmlformats.org/officeDocument/2006/relationships/image" Target="../media/image144.png"/><Relationship Id="rId15" Type="http://schemas.openxmlformats.org/officeDocument/2006/relationships/image" Target="../media/image145.png"/><Relationship Id="rId16" Type="http://schemas.openxmlformats.org/officeDocument/2006/relationships/image" Target="../media/image146.png"/><Relationship Id="rId17" Type="http://schemas.openxmlformats.org/officeDocument/2006/relationships/image" Target="../media/image147.png"/><Relationship Id="rId18" Type="http://schemas.openxmlformats.org/officeDocument/2006/relationships/image" Target="../media/image148.png"/><Relationship Id="rId19" Type="http://schemas.openxmlformats.org/officeDocument/2006/relationships/slideLayout" Target="../slideLayouts/slideLayout13.xml"/><Relationship Id="rId20" Type="http://schemas.openxmlformats.org/officeDocument/2006/relationships/notesSlide" Target="../notesSlides/notesSlide21.xml"/>
</Relationships>
</file>

<file path=ppt/slides/_rels/slide22.xml.rels><?xml version="1.0" encoding="UTF-8"?>
<Relationships xmlns="http://schemas.openxmlformats.org/package/2006/relationships"><Relationship Id="rId1" Type="http://schemas.openxmlformats.org/officeDocument/2006/relationships/image" Target="../media/image149.png"/><Relationship Id="rId2" Type="http://schemas.openxmlformats.org/officeDocument/2006/relationships/image" Target="../media/image150.png"/><Relationship Id="rId3" Type="http://schemas.openxmlformats.org/officeDocument/2006/relationships/image" Target="../media/image151.png"/><Relationship Id="rId4" Type="http://schemas.openxmlformats.org/officeDocument/2006/relationships/image" Target="../media/image152.png"/><Relationship Id="rId5" Type="http://schemas.openxmlformats.org/officeDocument/2006/relationships/image" Target="../media/image153.png"/><Relationship Id="rId6" Type="http://schemas.openxmlformats.org/officeDocument/2006/relationships/image" Target="../media/image154.png"/><Relationship Id="rId7" Type="http://schemas.openxmlformats.org/officeDocument/2006/relationships/image" Target="../media/image155.png"/><Relationship Id="rId8" Type="http://schemas.openxmlformats.org/officeDocument/2006/relationships/image" Target="../media/image156.png"/><Relationship Id="rId9" Type="http://schemas.openxmlformats.org/officeDocument/2006/relationships/image" Target="../media/image157.png"/><Relationship Id="rId10" Type="http://schemas.openxmlformats.org/officeDocument/2006/relationships/image" Target="../media/image158.png"/><Relationship Id="rId11" Type="http://schemas.openxmlformats.org/officeDocument/2006/relationships/image" Target="../media/image159.png"/><Relationship Id="rId12" Type="http://schemas.openxmlformats.org/officeDocument/2006/relationships/image" Target="../media/image160.png"/><Relationship Id="rId13" Type="http://schemas.openxmlformats.org/officeDocument/2006/relationships/image" Target="../media/image161.png"/><Relationship Id="rId14" Type="http://schemas.openxmlformats.org/officeDocument/2006/relationships/image" Target="../media/image162.png"/><Relationship Id="rId15" Type="http://schemas.openxmlformats.org/officeDocument/2006/relationships/image" Target="../media/image163.png"/><Relationship Id="rId16" Type="http://schemas.openxmlformats.org/officeDocument/2006/relationships/image" Target="../media/image164.png"/><Relationship Id="rId17" Type="http://schemas.openxmlformats.org/officeDocument/2006/relationships/image" Target="../media/image165.png"/><Relationship Id="rId18" Type="http://schemas.openxmlformats.org/officeDocument/2006/relationships/image" Target="../media/image166.png"/><Relationship Id="rId19" Type="http://schemas.openxmlformats.org/officeDocument/2006/relationships/image" Target="../media/image167.png"/><Relationship Id="rId20" Type="http://schemas.openxmlformats.org/officeDocument/2006/relationships/image" Target="../media/image168.png"/><Relationship Id="rId21" Type="http://schemas.openxmlformats.org/officeDocument/2006/relationships/slideLayout" Target="../slideLayouts/slideLayout13.xml"/><Relationship Id="rId22" Type="http://schemas.openxmlformats.org/officeDocument/2006/relationships/notesSlide" Target="../notesSlides/notesSlide22.xml"/>
</Relationships>
</file>

<file path=ppt/slides/_rels/slide2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24.xml.rels><?xml version="1.0" encoding="UTF-8"?>
<Relationships xmlns="http://schemas.openxmlformats.org/package/2006/relationships"><Relationship Id="rId1" Type="http://schemas.openxmlformats.org/officeDocument/2006/relationships/image" Target="../media/image169.png"/><Relationship Id="rId2" Type="http://schemas.openxmlformats.org/officeDocument/2006/relationships/image" Target="../media/image170.png"/><Relationship Id="rId3" Type="http://schemas.openxmlformats.org/officeDocument/2006/relationships/image" Target="../media/image171.png"/><Relationship Id="rId4" Type="http://schemas.openxmlformats.org/officeDocument/2006/relationships/image" Target="../media/image172.png"/><Relationship Id="rId5" Type="http://schemas.openxmlformats.org/officeDocument/2006/relationships/image" Target="../media/image173.png"/><Relationship Id="rId6" Type="http://schemas.openxmlformats.org/officeDocument/2006/relationships/slideLayout" Target="../slideLayouts/slideLayout13.xml"/>
</Relationships>
</file>

<file path=ppt/slides/_rels/slide25.xml.rels><?xml version="1.0" encoding="UTF-8"?>
<Relationships xmlns="http://schemas.openxmlformats.org/package/2006/relationships"><Relationship Id="rId1" Type="http://schemas.openxmlformats.org/officeDocument/2006/relationships/image" Target="../media/image174.png"/><Relationship Id="rId2" Type="http://schemas.openxmlformats.org/officeDocument/2006/relationships/image" Target="../media/image175.png"/><Relationship Id="rId3" Type="http://schemas.openxmlformats.org/officeDocument/2006/relationships/image" Target="../media/image176.png"/><Relationship Id="rId4" Type="http://schemas.openxmlformats.org/officeDocument/2006/relationships/image" Target="../media/image177.png"/><Relationship Id="rId5" Type="http://schemas.openxmlformats.org/officeDocument/2006/relationships/image" Target="../media/image178.png"/><Relationship Id="rId6" Type="http://schemas.openxmlformats.org/officeDocument/2006/relationships/image" Target="../media/image179.png"/><Relationship Id="rId7" Type="http://schemas.openxmlformats.org/officeDocument/2006/relationships/image" Target="../media/image180.png"/><Relationship Id="rId8" Type="http://schemas.openxmlformats.org/officeDocument/2006/relationships/image" Target="../media/image181.png"/><Relationship Id="rId9" Type="http://schemas.openxmlformats.org/officeDocument/2006/relationships/image" Target="../media/image182.png"/><Relationship Id="rId10" Type="http://schemas.openxmlformats.org/officeDocument/2006/relationships/slideLayout" Target="../slideLayouts/slideLayout13.xml"/>
</Relationships>
</file>

<file path=ppt/slides/_rels/slide26.xml.rels><?xml version="1.0" encoding="UTF-8"?>
<Relationships xmlns="http://schemas.openxmlformats.org/package/2006/relationships"><Relationship Id="rId1" Type="http://schemas.openxmlformats.org/officeDocument/2006/relationships/image" Target="../media/image183.png"/><Relationship Id="rId2" Type="http://schemas.openxmlformats.org/officeDocument/2006/relationships/image" Target="../media/image184.png"/><Relationship Id="rId3" Type="http://schemas.openxmlformats.org/officeDocument/2006/relationships/image" Target="../media/image185.png"/><Relationship Id="rId4" Type="http://schemas.openxmlformats.org/officeDocument/2006/relationships/image" Target="../media/image186.png"/><Relationship Id="rId5" Type="http://schemas.openxmlformats.org/officeDocument/2006/relationships/image" Target="../media/image187.png"/><Relationship Id="rId6" Type="http://schemas.openxmlformats.org/officeDocument/2006/relationships/image" Target="../media/image188.png"/><Relationship Id="rId7" Type="http://schemas.openxmlformats.org/officeDocument/2006/relationships/image" Target="../media/image189.png"/><Relationship Id="rId8" Type="http://schemas.openxmlformats.org/officeDocument/2006/relationships/image" Target="../media/image190.png"/><Relationship Id="rId9" Type="http://schemas.openxmlformats.org/officeDocument/2006/relationships/image" Target="../media/image191.png"/><Relationship Id="rId10" Type="http://schemas.openxmlformats.org/officeDocument/2006/relationships/image" Target="../media/image192.png"/><Relationship Id="rId11" Type="http://schemas.openxmlformats.org/officeDocument/2006/relationships/image" Target="../media/image193.png"/><Relationship Id="rId12" Type="http://schemas.openxmlformats.org/officeDocument/2006/relationships/image" Target="../media/image194.png"/><Relationship Id="rId13" Type="http://schemas.openxmlformats.org/officeDocument/2006/relationships/slideLayout" Target="../slideLayouts/slideLayout1.xml"/><Relationship Id="rId14" Type="http://schemas.openxmlformats.org/officeDocument/2006/relationships/notesSlide" Target="../notesSlides/notesSlide26.xml"/>
</Relationships>
</file>

<file path=ppt/slides/_rels/slide27.xml.rels><?xml version="1.0" encoding="UTF-8"?>
<Relationships xmlns="http://schemas.openxmlformats.org/package/2006/relationships"><Relationship Id="rId1" Type="http://schemas.openxmlformats.org/officeDocument/2006/relationships/image" Target="../media/image195.png"/><Relationship Id="rId2" Type="http://schemas.openxmlformats.org/officeDocument/2006/relationships/image" Target="../media/image196.png"/><Relationship Id="rId3" Type="http://schemas.openxmlformats.org/officeDocument/2006/relationships/image" Target="../media/image197.png"/><Relationship Id="rId4" Type="http://schemas.openxmlformats.org/officeDocument/2006/relationships/image" Target="../media/image198.png"/><Relationship Id="rId5" Type="http://schemas.openxmlformats.org/officeDocument/2006/relationships/image" Target="../media/image199.png"/><Relationship Id="rId6" Type="http://schemas.openxmlformats.org/officeDocument/2006/relationships/image" Target="../media/image200.png"/><Relationship Id="rId7" Type="http://schemas.openxmlformats.org/officeDocument/2006/relationships/image" Target="../media/image201.png"/><Relationship Id="rId8" Type="http://schemas.openxmlformats.org/officeDocument/2006/relationships/image" Target="../media/image202.png"/><Relationship Id="rId9" Type="http://schemas.openxmlformats.org/officeDocument/2006/relationships/slideLayout" Target="../slideLayouts/slideLayout13.xml"/>
</Relationships>
</file>

<file path=ppt/slides/_rels/slide28.xml.rels><?xml version="1.0" encoding="UTF-8"?>
<Relationships xmlns="http://schemas.openxmlformats.org/package/2006/relationships"><Relationship Id="rId1" Type="http://schemas.openxmlformats.org/officeDocument/2006/relationships/image" Target="../media/image203.png"/><Relationship Id="rId2" Type="http://schemas.openxmlformats.org/officeDocument/2006/relationships/image" Target="../media/image204.png"/><Relationship Id="rId3" Type="http://schemas.openxmlformats.org/officeDocument/2006/relationships/image" Target="../media/image205.png"/><Relationship Id="rId4" Type="http://schemas.openxmlformats.org/officeDocument/2006/relationships/image" Target="../media/image206.png"/><Relationship Id="rId5" Type="http://schemas.openxmlformats.org/officeDocument/2006/relationships/image" Target="../media/image207.png"/><Relationship Id="rId6" Type="http://schemas.openxmlformats.org/officeDocument/2006/relationships/image" Target="../media/image208.png"/><Relationship Id="rId7" Type="http://schemas.openxmlformats.org/officeDocument/2006/relationships/image" Target="../media/image209.png"/><Relationship Id="rId8" Type="http://schemas.openxmlformats.org/officeDocument/2006/relationships/image" Target="../media/image210.png"/><Relationship Id="rId9" Type="http://schemas.openxmlformats.org/officeDocument/2006/relationships/slideLayout" Target="../slideLayouts/slideLayout13.xml"/>
</Relationships>
</file>

<file path=ppt/slides/_rels/slide29.xml.rels><?xml version="1.0" encoding="UTF-8"?>
<Relationships xmlns="http://schemas.openxmlformats.org/package/2006/relationships"><Relationship Id="rId1" Type="http://schemas.openxmlformats.org/officeDocument/2006/relationships/image" Target="../media/image211.png"/><Relationship Id="rId2" Type="http://schemas.openxmlformats.org/officeDocument/2006/relationships/image" Target="../media/image212.png"/><Relationship Id="rId3" Type="http://schemas.openxmlformats.org/officeDocument/2006/relationships/image" Target="../media/image213.png"/><Relationship Id="rId4" Type="http://schemas.openxmlformats.org/officeDocument/2006/relationships/image" Target="../media/image214.png"/><Relationship Id="rId5" Type="http://schemas.openxmlformats.org/officeDocument/2006/relationships/image" Target="../media/image215.png"/><Relationship Id="rId6" Type="http://schemas.openxmlformats.org/officeDocument/2006/relationships/image" Target="../media/image216.png"/><Relationship Id="rId7" Type="http://schemas.openxmlformats.org/officeDocument/2006/relationships/image" Target="../media/image217.png"/><Relationship Id="rId8" Type="http://schemas.openxmlformats.org/officeDocument/2006/relationships/image" Target="../media/image218.png"/><Relationship Id="rId9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image" Target="../media/image3.png"/><Relationship Id="rId3" Type="http://schemas.openxmlformats.org/officeDocument/2006/relationships/image" Target="../media/image4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3.xml"/>
</Relationships>
</file>

<file path=ppt/slides/_rels/slide30.xml.rels><?xml version="1.0" encoding="UTF-8"?>
<Relationships xmlns="http://schemas.openxmlformats.org/package/2006/relationships"><Relationship Id="rId1" Type="http://schemas.openxmlformats.org/officeDocument/2006/relationships/image" Target="../media/image219.png"/><Relationship Id="rId2" Type="http://schemas.openxmlformats.org/officeDocument/2006/relationships/image" Target="../media/image220.png"/><Relationship Id="rId3" Type="http://schemas.openxmlformats.org/officeDocument/2006/relationships/image" Target="../media/image221.png"/><Relationship Id="rId4" Type="http://schemas.openxmlformats.org/officeDocument/2006/relationships/image" Target="../media/image222.png"/><Relationship Id="rId5" Type="http://schemas.openxmlformats.org/officeDocument/2006/relationships/image" Target="../media/image223.png"/><Relationship Id="rId6" Type="http://schemas.openxmlformats.org/officeDocument/2006/relationships/image" Target="../media/image224.png"/><Relationship Id="rId7" Type="http://schemas.openxmlformats.org/officeDocument/2006/relationships/image" Target="../media/image225.png"/><Relationship Id="rId8" Type="http://schemas.openxmlformats.org/officeDocument/2006/relationships/image" Target="../media/image226.png"/><Relationship Id="rId9" Type="http://schemas.openxmlformats.org/officeDocument/2006/relationships/image" Target="../media/image227.png"/><Relationship Id="rId10" Type="http://schemas.openxmlformats.org/officeDocument/2006/relationships/image" Target="../media/image228.png"/><Relationship Id="rId11" Type="http://schemas.openxmlformats.org/officeDocument/2006/relationships/image" Target="../media/image229.png"/><Relationship Id="rId12" Type="http://schemas.openxmlformats.org/officeDocument/2006/relationships/image" Target="../media/image230.png"/><Relationship Id="rId13" Type="http://schemas.openxmlformats.org/officeDocument/2006/relationships/image" Target="../media/image231.png"/><Relationship Id="rId14" Type="http://schemas.openxmlformats.org/officeDocument/2006/relationships/image" Target="../media/image232.png"/><Relationship Id="rId15" Type="http://schemas.openxmlformats.org/officeDocument/2006/relationships/image" Target="../media/image233.png"/><Relationship Id="rId16" Type="http://schemas.openxmlformats.org/officeDocument/2006/relationships/image" Target="../media/image234.png"/><Relationship Id="rId17" Type="http://schemas.openxmlformats.org/officeDocument/2006/relationships/image" Target="../media/image235.png"/><Relationship Id="rId18" Type="http://schemas.openxmlformats.org/officeDocument/2006/relationships/image" Target="../media/image236.png"/><Relationship Id="rId19" Type="http://schemas.openxmlformats.org/officeDocument/2006/relationships/slideLayout" Target="../slideLayouts/slideLayout13.xml"/><Relationship Id="rId20" Type="http://schemas.openxmlformats.org/officeDocument/2006/relationships/notesSlide" Target="../notesSlides/notesSlide30.xml"/>
</Relationships>
</file>

<file path=ppt/slides/_rels/slide31.xml.rels><?xml version="1.0" encoding="UTF-8"?>
<Relationships xmlns="http://schemas.openxmlformats.org/package/2006/relationships"><Relationship Id="rId1" Type="http://schemas.openxmlformats.org/officeDocument/2006/relationships/image" Target="../media/image237.png"/><Relationship Id="rId2" Type="http://schemas.openxmlformats.org/officeDocument/2006/relationships/image" Target="../media/image238.png"/><Relationship Id="rId3" Type="http://schemas.openxmlformats.org/officeDocument/2006/relationships/slideLayout" Target="../slideLayouts/slideLayout13.xml"/>
</Relationships>
</file>

<file path=ppt/slides/_rels/slide32.xml.rels><?xml version="1.0" encoding="UTF-8"?>
<Relationships xmlns="http://schemas.openxmlformats.org/package/2006/relationships"><Relationship Id="rId1" Type="http://schemas.openxmlformats.org/officeDocument/2006/relationships/image" Target="../media/image239.png"/><Relationship Id="rId2" Type="http://schemas.openxmlformats.org/officeDocument/2006/relationships/image" Target="../media/image240.png"/><Relationship Id="rId3" Type="http://schemas.openxmlformats.org/officeDocument/2006/relationships/slideLayout" Target="../slideLayouts/slideLayout13.xml"/>
</Relationships>
</file>

<file path=ppt/slides/_rels/slide33.xml.rels><?xml version="1.0" encoding="UTF-8"?>
<Relationships xmlns="http://schemas.openxmlformats.org/package/2006/relationships"><Relationship Id="rId1" Type="http://schemas.openxmlformats.org/officeDocument/2006/relationships/image" Target="../media/image241.png"/><Relationship Id="rId2" Type="http://schemas.openxmlformats.org/officeDocument/2006/relationships/image" Target="../media/image242.png"/><Relationship Id="rId3" Type="http://schemas.openxmlformats.org/officeDocument/2006/relationships/image" Target="../media/image243.png"/><Relationship Id="rId4" Type="http://schemas.openxmlformats.org/officeDocument/2006/relationships/image" Target="../media/image244.png"/><Relationship Id="rId5" Type="http://schemas.openxmlformats.org/officeDocument/2006/relationships/image" Target="../media/image245.png"/><Relationship Id="rId6" Type="http://schemas.openxmlformats.org/officeDocument/2006/relationships/image" Target="../media/image246.png"/><Relationship Id="rId7" Type="http://schemas.openxmlformats.org/officeDocument/2006/relationships/image" Target="../media/image247.png"/><Relationship Id="rId8" Type="http://schemas.openxmlformats.org/officeDocument/2006/relationships/image" Target="../media/image248.png"/><Relationship Id="rId9" Type="http://schemas.openxmlformats.org/officeDocument/2006/relationships/image" Target="../media/image249.png"/><Relationship Id="rId10" Type="http://schemas.openxmlformats.org/officeDocument/2006/relationships/image" Target="../media/image250.png"/><Relationship Id="rId11" Type="http://schemas.openxmlformats.org/officeDocument/2006/relationships/image" Target="../media/image251.png"/><Relationship Id="rId12" Type="http://schemas.openxmlformats.org/officeDocument/2006/relationships/image" Target="../media/image252.png"/><Relationship Id="rId13" Type="http://schemas.openxmlformats.org/officeDocument/2006/relationships/image" Target="../media/image253.png"/><Relationship Id="rId14" Type="http://schemas.openxmlformats.org/officeDocument/2006/relationships/image" Target="../media/image254.png"/><Relationship Id="rId15" Type="http://schemas.openxmlformats.org/officeDocument/2006/relationships/image" Target="../media/image255.png"/><Relationship Id="rId16" Type="http://schemas.openxmlformats.org/officeDocument/2006/relationships/slideLayout" Target="../slideLayouts/slideLayout13.xml"/><Relationship Id="rId17" Type="http://schemas.openxmlformats.org/officeDocument/2006/relationships/notesSlide" Target="../notesSlides/notesSlide33.xml"/>
</Relationships>
</file>

<file path=ppt/slides/_rels/slide34.xml.rels><?xml version="1.0" encoding="UTF-8"?>
<Relationships xmlns="http://schemas.openxmlformats.org/package/2006/relationships"><Relationship Id="rId1" Type="http://schemas.openxmlformats.org/officeDocument/2006/relationships/image" Target="../media/image256.png"/><Relationship Id="rId2" Type="http://schemas.openxmlformats.org/officeDocument/2006/relationships/image" Target="../media/image257.png"/><Relationship Id="rId3" Type="http://schemas.openxmlformats.org/officeDocument/2006/relationships/image" Target="../media/image258.png"/><Relationship Id="rId4" Type="http://schemas.openxmlformats.org/officeDocument/2006/relationships/slideLayout" Target="../slideLayouts/slideLayout13.xml"/>
</Relationships>
</file>

<file path=ppt/slides/_rels/slide35.xml.rels><?xml version="1.0" encoding="UTF-8"?>
<Relationships xmlns="http://schemas.openxmlformats.org/package/2006/relationships"><Relationship Id="rId1" Type="http://schemas.openxmlformats.org/officeDocument/2006/relationships/image" Target="../media/image259.png"/><Relationship Id="rId2" Type="http://schemas.openxmlformats.org/officeDocument/2006/relationships/image" Target="../media/image260.png"/><Relationship Id="rId3" Type="http://schemas.openxmlformats.org/officeDocument/2006/relationships/image" Target="../media/image261.png"/><Relationship Id="rId4" Type="http://schemas.openxmlformats.org/officeDocument/2006/relationships/image" Target="../media/image262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35.xml"/>
</Relationships>
</file>

<file path=ppt/slides/_rels/slide36.xml.rels><?xml version="1.0" encoding="UTF-8"?>
<Relationships xmlns="http://schemas.openxmlformats.org/package/2006/relationships"><Relationship Id="rId1" Type="http://schemas.openxmlformats.org/officeDocument/2006/relationships/image" Target="../media/image263.png"/><Relationship Id="rId2" Type="http://schemas.openxmlformats.org/officeDocument/2006/relationships/image" Target="../media/image264.png"/><Relationship Id="rId3" Type="http://schemas.openxmlformats.org/officeDocument/2006/relationships/slideLayout" Target="../slideLayouts/slideLayout13.xml"/>
</Relationships>
</file>

<file path=ppt/slides/_rels/slide37.xml.rels><?xml version="1.0" encoding="UTF-8"?>
<Relationships xmlns="http://schemas.openxmlformats.org/package/2006/relationships"><Relationship Id="rId1" Type="http://schemas.openxmlformats.org/officeDocument/2006/relationships/image" Target="../media/image265.png"/><Relationship Id="rId2" Type="http://schemas.openxmlformats.org/officeDocument/2006/relationships/image" Target="../media/image266.png"/><Relationship Id="rId3" Type="http://schemas.openxmlformats.org/officeDocument/2006/relationships/slideLayout" Target="../slideLayouts/slideLayout13.xml"/>
</Relationships>
</file>

<file path=ppt/slides/_rels/slide38.xml.rels><?xml version="1.0" encoding="UTF-8"?>
<Relationships xmlns="http://schemas.openxmlformats.org/package/2006/relationships"><Relationship Id="rId1" Type="http://schemas.openxmlformats.org/officeDocument/2006/relationships/image" Target="../media/image267.png"/><Relationship Id="rId2" Type="http://schemas.openxmlformats.org/officeDocument/2006/relationships/slideLayout" Target="../slideLayouts/slideLayout13.xml"/>
</Relationships>
</file>

<file path=ppt/slides/_rels/slide39.xml.rels><?xml version="1.0" encoding="UTF-8"?>
<Relationships xmlns="http://schemas.openxmlformats.org/package/2006/relationships"><Relationship Id="rId1" Type="http://schemas.openxmlformats.org/officeDocument/2006/relationships/image" Target="../media/image268.pn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image" Target="../media/image6.png"/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5" Type="http://schemas.openxmlformats.org/officeDocument/2006/relationships/slideLayout" Target="../slideLayouts/slideLayout13.xml"/><Relationship Id="rId6" Type="http://schemas.openxmlformats.org/officeDocument/2006/relationships/notesSlide" Target="../notesSlides/notesSlide4.xml"/>
</Relationships>
</file>

<file path=ppt/slides/_rels/slide40.xml.rels><?xml version="1.0" encoding="UTF-8"?>
<Relationships xmlns="http://schemas.openxmlformats.org/package/2006/relationships"><Relationship Id="rId1" Type="http://schemas.openxmlformats.org/officeDocument/2006/relationships/image" Target="../media/image269.png"/><Relationship Id="rId2" Type="http://schemas.openxmlformats.org/officeDocument/2006/relationships/image" Target="../media/image270.png"/><Relationship Id="rId3" Type="http://schemas.openxmlformats.org/officeDocument/2006/relationships/slideLayout" Target="../slideLayouts/slideLayout13.xml"/>
</Relationships>
</file>

<file path=ppt/slides/_rels/slide41.xml.rels><?xml version="1.0" encoding="UTF-8"?>
<Relationships xmlns="http://schemas.openxmlformats.org/package/2006/relationships"><Relationship Id="rId1" Type="http://schemas.openxmlformats.org/officeDocument/2006/relationships/image" Target="../media/image271.png"/><Relationship Id="rId2" Type="http://schemas.openxmlformats.org/officeDocument/2006/relationships/slideLayout" Target="../slideLayouts/slideLayout13.xml"/>
</Relationships>
</file>

<file path=ppt/slides/_rels/slide42.xml.rels><?xml version="1.0" encoding="UTF-8"?>
<Relationships xmlns="http://schemas.openxmlformats.org/package/2006/relationships"><Relationship Id="rId1" Type="http://schemas.openxmlformats.org/officeDocument/2006/relationships/image" Target="../media/image272.png"/><Relationship Id="rId2" Type="http://schemas.openxmlformats.org/officeDocument/2006/relationships/slideLayout" Target="../slideLayouts/slideLayout13.xml"/>
</Relationships>
</file>

<file path=ppt/slides/_rels/slide43.xml.rels><?xml version="1.0" encoding="UTF-8"?>
<Relationships xmlns="http://schemas.openxmlformats.org/package/2006/relationships"><Relationship Id="rId1" Type="http://schemas.openxmlformats.org/officeDocument/2006/relationships/image" Target="../media/image273.png"/><Relationship Id="rId2" Type="http://schemas.openxmlformats.org/officeDocument/2006/relationships/slideLayout" Target="../slideLayouts/slideLayout13.xml"/>
</Relationships>
</file>

<file path=ppt/slides/_rels/slide44.xml.rels><?xml version="1.0" encoding="UTF-8"?>
<Relationships xmlns="http://schemas.openxmlformats.org/package/2006/relationships"><Relationship Id="rId1" Type="http://schemas.openxmlformats.org/officeDocument/2006/relationships/image" Target="../media/image274.png"/><Relationship Id="rId2" Type="http://schemas.openxmlformats.org/officeDocument/2006/relationships/slideLayout" Target="../slideLayouts/slideLayout13.xml"/>
</Relationships>
</file>

<file path=ppt/slides/_rels/slide45.xml.rels><?xml version="1.0" encoding="UTF-8"?>
<Relationships xmlns="http://schemas.openxmlformats.org/package/2006/relationships"><Relationship Id="rId1" Type="http://schemas.openxmlformats.org/officeDocument/2006/relationships/image" Target="../media/image275.png"/><Relationship Id="rId2" Type="http://schemas.openxmlformats.org/officeDocument/2006/relationships/slideLayout" Target="../slideLayouts/slideLayout13.xml"/>
</Relationships>
</file>

<file path=ppt/slides/_rels/slide46.xml.rels><?xml version="1.0" encoding="UTF-8"?>
<Relationships xmlns="http://schemas.openxmlformats.org/package/2006/relationships"><Relationship Id="rId1" Type="http://schemas.openxmlformats.org/officeDocument/2006/relationships/image" Target="../media/image276.png"/><Relationship Id="rId2" Type="http://schemas.openxmlformats.org/officeDocument/2006/relationships/slideLayout" Target="../slideLayouts/slideLayout13.xml"/>
</Relationships>
</file>

<file path=ppt/slides/_rels/slide47.xml.rels><?xml version="1.0" encoding="UTF-8"?>
<Relationships xmlns="http://schemas.openxmlformats.org/package/2006/relationships"><Relationship Id="rId1" Type="http://schemas.openxmlformats.org/officeDocument/2006/relationships/image" Target="../media/image277.png"/><Relationship Id="rId2" Type="http://schemas.openxmlformats.org/officeDocument/2006/relationships/slideLayout" Target="../slideLayouts/slideLayout13.xml"/>
</Relationships>
</file>

<file path=ppt/slides/_rels/slide48.xml.rels><?xml version="1.0" encoding="UTF-8"?>
<Relationships xmlns="http://schemas.openxmlformats.org/package/2006/relationships"><Relationship Id="rId1" Type="http://schemas.openxmlformats.org/officeDocument/2006/relationships/image" Target="../media/image278.png"/><Relationship Id="rId2" Type="http://schemas.openxmlformats.org/officeDocument/2006/relationships/slideLayout" Target="../slideLayouts/slideLayout13.xml"/>
</Relationships>
</file>

<file path=ppt/slides/_rels/slide49.xml.rels><?xml version="1.0" encoding="UTF-8"?>
<Relationships xmlns="http://schemas.openxmlformats.org/package/2006/relationships"><Relationship Id="rId1" Type="http://schemas.openxmlformats.org/officeDocument/2006/relationships/image" Target="../media/image279.png"/><Relationship Id="rId2" Type="http://schemas.openxmlformats.org/officeDocument/2006/relationships/image" Target="../media/image280.png"/><Relationship Id="rId3" Type="http://schemas.openxmlformats.org/officeDocument/2006/relationships/image" Target="../media/image281.png"/><Relationship Id="rId4" Type="http://schemas.openxmlformats.org/officeDocument/2006/relationships/slideLayout" Target="../slideLayouts/slideLayout13.xml"/><Relationship Id="rId5" Type="http://schemas.openxmlformats.org/officeDocument/2006/relationships/notesSlide" Target="../notesSlides/notesSlide49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9.png"/><Relationship Id="rId2" Type="http://schemas.openxmlformats.org/officeDocument/2006/relationships/slideLayout" Target="../slideLayouts/slideLayout13.xml"/>
</Relationships>
</file>

<file path=ppt/slides/_rels/slide50.xml.rels><?xml version="1.0" encoding="UTF-8"?>
<Relationships xmlns="http://schemas.openxmlformats.org/package/2006/relationships"><Relationship Id="rId1" Type="http://schemas.openxmlformats.org/officeDocument/2006/relationships/image" Target="../media/image282.png"/><Relationship Id="rId2" Type="http://schemas.openxmlformats.org/officeDocument/2006/relationships/slideLayout" Target="../slideLayouts/slideLayout13.xml"/><Relationship Id="rId3" Type="http://schemas.openxmlformats.org/officeDocument/2006/relationships/notesSlide" Target="../notesSlides/notesSlide50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0.png"/><Relationship Id="rId2" Type="http://schemas.openxmlformats.org/officeDocument/2006/relationships/image" Target="../media/image11.jpeg"/><Relationship Id="rId3" Type="http://schemas.openxmlformats.org/officeDocument/2006/relationships/oleObject" Target="../embeddings/oleObject1.bin"/><Relationship Id="rId4" Type="http://schemas.openxmlformats.org/officeDocument/2006/relationships/image" Target="../media/image12.wmf"/><Relationship Id="rId5" Type="http://schemas.openxmlformats.org/officeDocument/2006/relationships/image" Target="../media/image13.png"/><Relationship Id="rId6" Type="http://schemas.openxmlformats.org/officeDocument/2006/relationships/slideLayout" Target="../slideLayouts/slideLayout25.xml"/><Relationship Id="rId7" Type="http://schemas.openxmlformats.org/officeDocument/2006/relationships/notesSlide" Target="../notesSlides/notesSlide6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4.png"/><Relationship Id="rId2" Type="http://schemas.openxmlformats.org/officeDocument/2006/relationships/image" Target="../media/image15.jpeg"/><Relationship Id="rId3" Type="http://schemas.openxmlformats.org/officeDocument/2006/relationships/oleObject" Target="../embeddings/oleObject1.bin"/><Relationship Id="rId4" Type="http://schemas.openxmlformats.org/officeDocument/2006/relationships/image" Target="../media/image16.wmf"/><Relationship Id="rId5" Type="http://schemas.openxmlformats.org/officeDocument/2006/relationships/image" Target="../media/image17.png"/><Relationship Id="rId6" Type="http://schemas.openxmlformats.org/officeDocument/2006/relationships/slideLayout" Target="../slideLayouts/slideLayout25.xml"/><Relationship Id="rId7" Type="http://schemas.openxmlformats.org/officeDocument/2006/relationships/notesSlide" Target="../notesSlides/notesSlide7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8.png"/><Relationship Id="rId2" Type="http://schemas.openxmlformats.org/officeDocument/2006/relationships/image" Target="../media/image19.jpeg"/><Relationship Id="rId3" Type="http://schemas.openxmlformats.org/officeDocument/2006/relationships/oleObject" Target="../embeddings/oleObject1.bin"/><Relationship Id="rId4" Type="http://schemas.openxmlformats.org/officeDocument/2006/relationships/image" Target="../media/image20.wmf"/><Relationship Id="rId5" Type="http://schemas.openxmlformats.org/officeDocument/2006/relationships/image" Target="../media/image21.png"/><Relationship Id="rId6" Type="http://schemas.openxmlformats.org/officeDocument/2006/relationships/slideLayout" Target="../slideLayouts/slideLayout25.xml"/><Relationship Id="rId7" Type="http://schemas.openxmlformats.org/officeDocument/2006/relationships/notesSlide" Target="../notesSlides/notesSlide8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22.jpeg"/><Relationship Id="rId2" Type="http://schemas.openxmlformats.org/officeDocument/2006/relationships/image" Target="../media/image23.jpeg"/><Relationship Id="rId3" Type="http://schemas.openxmlformats.org/officeDocument/2006/relationships/image" Target="../media/image24.jpeg"/><Relationship Id="rId4" Type="http://schemas.openxmlformats.org/officeDocument/2006/relationships/image" Target="../media/image25.png"/><Relationship Id="rId5" Type="http://schemas.openxmlformats.org/officeDocument/2006/relationships/image" Target="../media/image26.png"/><Relationship Id="rId6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" name="CustomShape 1"/>
          <p:cNvSpPr/>
          <p:nvPr/>
        </p:nvSpPr>
        <p:spPr>
          <a:xfrm>
            <a:off x="0" y="-127440"/>
            <a:ext cx="9135000" cy="1951200"/>
          </a:xfrm>
          <a:prstGeom prst="rect">
            <a:avLst/>
          </a:prstGeom>
          <a:solidFill>
            <a:srgbClr val="2108b8"/>
          </a:solidFill>
          <a:ln>
            <a:solidFill>
              <a:srgbClr val="10243e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4400" spc="-1" strike="noStrike">
                <a:solidFill>
                  <a:srgbClr val="ffffff"/>
                </a:solidFill>
                <a:latin typeface="Calibri"/>
                <a:ea typeface="DejaVu Sans"/>
              </a:rPr>
              <a:t>Low-Dimensional Few-Body Collisional Processes in Atom-Ion Traps</a:t>
            </a:r>
            <a:endParaRPr b="0" lang="en-US" sz="4400" spc="-1" strike="noStrike">
              <a:latin typeface="Arial"/>
            </a:endParaRPr>
          </a:p>
        </p:txBody>
      </p:sp>
      <p:sp>
        <p:nvSpPr>
          <p:cNvPr id="159" name="CustomShape 2"/>
          <p:cNvSpPr/>
          <p:nvPr/>
        </p:nvSpPr>
        <p:spPr>
          <a:xfrm>
            <a:off x="3144960" y="2133000"/>
            <a:ext cx="2145960" cy="508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8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V. S. Melezhik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60" name="CustomShape 3"/>
          <p:cNvSpPr/>
          <p:nvPr/>
        </p:nvSpPr>
        <p:spPr>
          <a:xfrm>
            <a:off x="1284840" y="2928960"/>
            <a:ext cx="6368400" cy="386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2108b8"/>
                </a:solidFill>
                <a:latin typeface="Comic Sans MS"/>
                <a:ea typeface="DejaVu Sans"/>
              </a:rPr>
              <a:t>Joint Institute for Nuclear Research, Dubna, Russia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161" name="CustomShape 4"/>
          <p:cNvSpPr/>
          <p:nvPr/>
        </p:nvSpPr>
        <p:spPr>
          <a:xfrm>
            <a:off x="3013920" y="6488640"/>
            <a:ext cx="361908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EFB24, Guildford UK, 6 September 2019 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162" name="" descr=""/>
          <p:cNvPicPr/>
          <p:nvPr/>
        </p:nvPicPr>
        <p:blipFill>
          <a:blip r:embed="rId1"/>
          <a:stretch/>
        </p:blipFill>
        <p:spPr>
          <a:xfrm>
            <a:off x="21600" y="6041520"/>
            <a:ext cx="8935560" cy="2638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8" name="CustomShape 1"/>
          <p:cNvSpPr/>
          <p:nvPr/>
        </p:nvSpPr>
        <p:spPr>
          <a:xfrm>
            <a:off x="571320" y="210240"/>
            <a:ext cx="8306280" cy="5666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>
              <a:lnSpc>
                <a:spcPct val="9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Shifts and widths of Feshbach resonances in atomic waveguides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49" name="Picture 4" descr=""/>
          <p:cNvPicPr/>
          <p:nvPr/>
        </p:nvPicPr>
        <p:blipFill>
          <a:blip r:embed="rId1"/>
          <a:stretch/>
        </p:blipFill>
        <p:spPr>
          <a:xfrm>
            <a:off x="3780000" y="1628640"/>
            <a:ext cx="4640760" cy="3513600"/>
          </a:xfrm>
          <a:prstGeom prst="rect">
            <a:avLst/>
          </a:prstGeom>
          <a:ln w="9360">
            <a:noFill/>
          </a:ln>
        </p:spPr>
      </p:pic>
      <p:pic>
        <p:nvPicPr>
          <p:cNvPr id="250" name="Picture 7" descr=""/>
          <p:cNvPicPr/>
          <p:nvPr/>
        </p:nvPicPr>
        <p:blipFill>
          <a:blip r:embed="rId2"/>
          <a:stretch/>
        </p:blipFill>
        <p:spPr>
          <a:xfrm>
            <a:off x="755640" y="2278080"/>
            <a:ext cx="1391040" cy="243360"/>
          </a:xfrm>
          <a:prstGeom prst="rect">
            <a:avLst/>
          </a:prstGeom>
          <a:ln w="9360">
            <a:noFill/>
          </a:ln>
        </p:spPr>
      </p:pic>
      <p:pic>
        <p:nvPicPr>
          <p:cNvPr id="251" name="Picture 9" descr=""/>
          <p:cNvPicPr/>
          <p:nvPr/>
        </p:nvPicPr>
        <p:blipFill>
          <a:blip r:embed="rId3"/>
          <a:stretch/>
        </p:blipFill>
        <p:spPr>
          <a:xfrm>
            <a:off x="2411280" y="1773360"/>
            <a:ext cx="921240" cy="876960"/>
          </a:xfrm>
          <a:prstGeom prst="rect">
            <a:avLst/>
          </a:prstGeom>
          <a:ln w="9360">
            <a:noFill/>
          </a:ln>
        </p:spPr>
      </p:pic>
      <p:sp>
        <p:nvSpPr>
          <p:cNvPr id="252" name="CustomShape 2"/>
          <p:cNvSpPr/>
          <p:nvPr/>
        </p:nvSpPr>
        <p:spPr>
          <a:xfrm rot="20458200">
            <a:off x="5358240" y="4289760"/>
            <a:ext cx="1070640" cy="278280"/>
          </a:xfrm>
          <a:prstGeom prst="ellipse">
            <a:avLst/>
          </a:prstGeom>
          <a:solidFill>
            <a:srgbClr val="ff0000">
              <a:alpha val="23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53" name="CustomShape 3"/>
          <p:cNvSpPr/>
          <p:nvPr/>
        </p:nvSpPr>
        <p:spPr>
          <a:xfrm>
            <a:off x="250920" y="3860640"/>
            <a:ext cx="3789720" cy="629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d-wave FR at 47.8G develops in waveguide as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depending on       minimums and stable maximum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of transmission coefficient T   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254" name="Picture 32" descr=""/>
          <p:cNvPicPr/>
          <p:nvPr/>
        </p:nvPicPr>
        <p:blipFill>
          <a:blip r:embed="rId4"/>
          <a:stretch/>
        </p:blipFill>
        <p:spPr>
          <a:xfrm>
            <a:off x="1214280" y="4071960"/>
            <a:ext cx="237240" cy="191160"/>
          </a:xfrm>
          <a:prstGeom prst="rect">
            <a:avLst/>
          </a:prstGeom>
          <a:ln w="9360">
            <a:noFill/>
          </a:ln>
        </p:spPr>
      </p:pic>
      <p:sp>
        <p:nvSpPr>
          <p:cNvPr id="255" name="CustomShape 4"/>
          <p:cNvSpPr/>
          <p:nvPr/>
        </p:nvSpPr>
        <p:spPr>
          <a:xfrm>
            <a:off x="1475640" y="908640"/>
            <a:ext cx="6543720" cy="630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Sh.Saeidian, V.S. Melezhik,and P.Schmelcher, Phys.Rev. A86, 062713 (2012)</a:t>
            </a:r>
            <a:endParaRPr b="0" lang="en-US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CustomShape 1"/>
          <p:cNvSpPr/>
          <p:nvPr/>
        </p:nvSpPr>
        <p:spPr>
          <a:xfrm>
            <a:off x="571320" y="210240"/>
            <a:ext cx="8306280" cy="5666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>
              <a:lnSpc>
                <a:spcPct val="9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Shifts and widths of Feshbach resonances in atomic waveguides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57" name="Picture 4" descr=""/>
          <p:cNvPicPr/>
          <p:nvPr/>
        </p:nvPicPr>
        <p:blipFill>
          <a:blip r:embed="rId1"/>
          <a:stretch/>
        </p:blipFill>
        <p:spPr>
          <a:xfrm>
            <a:off x="3780000" y="1628640"/>
            <a:ext cx="4640760" cy="3513600"/>
          </a:xfrm>
          <a:prstGeom prst="rect">
            <a:avLst/>
          </a:prstGeom>
          <a:ln w="9360">
            <a:noFill/>
          </a:ln>
        </p:spPr>
      </p:pic>
      <p:pic>
        <p:nvPicPr>
          <p:cNvPr id="258" name="Picture 5" descr=""/>
          <p:cNvPicPr/>
          <p:nvPr/>
        </p:nvPicPr>
        <p:blipFill>
          <a:blip r:embed="rId2"/>
          <a:stretch/>
        </p:blipFill>
        <p:spPr>
          <a:xfrm>
            <a:off x="684360" y="4797360"/>
            <a:ext cx="1575360" cy="1492920"/>
          </a:xfrm>
          <a:prstGeom prst="rect">
            <a:avLst/>
          </a:prstGeom>
          <a:ln w="9360">
            <a:noFill/>
          </a:ln>
        </p:spPr>
      </p:pic>
      <p:pic>
        <p:nvPicPr>
          <p:cNvPr id="259" name="Picture 7" descr=""/>
          <p:cNvPicPr/>
          <p:nvPr/>
        </p:nvPicPr>
        <p:blipFill>
          <a:blip r:embed="rId3"/>
          <a:stretch/>
        </p:blipFill>
        <p:spPr>
          <a:xfrm>
            <a:off x="755640" y="2278080"/>
            <a:ext cx="1391040" cy="243360"/>
          </a:xfrm>
          <a:prstGeom prst="rect">
            <a:avLst/>
          </a:prstGeom>
          <a:ln w="9360">
            <a:noFill/>
          </a:ln>
        </p:spPr>
      </p:pic>
      <p:pic>
        <p:nvPicPr>
          <p:cNvPr id="260" name="Picture 9" descr=""/>
          <p:cNvPicPr/>
          <p:nvPr/>
        </p:nvPicPr>
        <p:blipFill>
          <a:blip r:embed="rId4"/>
          <a:stretch/>
        </p:blipFill>
        <p:spPr>
          <a:xfrm>
            <a:off x="2411280" y="1773360"/>
            <a:ext cx="921240" cy="876960"/>
          </a:xfrm>
          <a:prstGeom prst="rect">
            <a:avLst/>
          </a:prstGeom>
          <a:ln w="9360">
            <a:noFill/>
          </a:ln>
        </p:spPr>
      </p:pic>
      <p:sp>
        <p:nvSpPr>
          <p:cNvPr id="261" name="CustomShape 2"/>
          <p:cNvSpPr/>
          <p:nvPr/>
        </p:nvSpPr>
        <p:spPr>
          <a:xfrm rot="20458200">
            <a:off x="5358240" y="4289760"/>
            <a:ext cx="1070640" cy="278280"/>
          </a:xfrm>
          <a:prstGeom prst="ellipse">
            <a:avLst/>
          </a:prstGeom>
          <a:solidFill>
            <a:srgbClr val="ff0000">
              <a:alpha val="23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2" name="Line 3"/>
          <p:cNvSpPr/>
          <p:nvPr/>
        </p:nvSpPr>
        <p:spPr>
          <a:xfrm flipH="1">
            <a:off x="1908000" y="4581360"/>
            <a:ext cx="3527280" cy="1368360"/>
          </a:xfrm>
          <a:prstGeom prst="line">
            <a:avLst/>
          </a:prstGeom>
          <a:ln w="936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63" name="CustomShape 4"/>
          <p:cNvSpPr/>
          <p:nvPr/>
        </p:nvSpPr>
        <p:spPr>
          <a:xfrm>
            <a:off x="2158920" y="5229360"/>
            <a:ext cx="1251720" cy="294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ff6600"/>
                </a:solidFill>
                <a:latin typeface="Calibri"/>
                <a:ea typeface="DejaVu Sans"/>
              </a:rPr>
              <a:t>experiment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64" name="CustomShape 5"/>
          <p:cNvSpPr/>
          <p:nvPr/>
        </p:nvSpPr>
        <p:spPr>
          <a:xfrm>
            <a:off x="250920" y="3860640"/>
            <a:ext cx="3789720" cy="629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d-wave FR at 47.8G develops in waveguide as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depending on       minimums and stable maximum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of transmission coefficient T   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265" name="Picture 32" descr=""/>
          <p:cNvPicPr/>
          <p:nvPr/>
        </p:nvPicPr>
        <p:blipFill>
          <a:blip r:embed="rId5"/>
          <a:stretch/>
        </p:blipFill>
        <p:spPr>
          <a:xfrm>
            <a:off x="1395360" y="4102200"/>
            <a:ext cx="237240" cy="191160"/>
          </a:xfrm>
          <a:prstGeom prst="rect">
            <a:avLst/>
          </a:prstGeom>
          <a:ln w="9360">
            <a:noFill/>
          </a:ln>
        </p:spPr>
      </p:pic>
      <p:sp>
        <p:nvSpPr>
          <p:cNvPr id="266" name="CustomShape 6"/>
          <p:cNvSpPr/>
          <p:nvPr/>
        </p:nvSpPr>
        <p:spPr>
          <a:xfrm>
            <a:off x="1475640" y="908640"/>
            <a:ext cx="6543720" cy="630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Sh.Saeidian, V.S. Melezhik ,and P.Schmelcher, Phys.Rev. A86, 062713 (2012)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67" name="CustomShape 7"/>
          <p:cNvSpPr/>
          <p:nvPr/>
        </p:nvSpPr>
        <p:spPr>
          <a:xfrm>
            <a:off x="3420000" y="5805360"/>
            <a:ext cx="963000" cy="567000"/>
          </a:xfrm>
          <a:prstGeom prst="diagStripe">
            <a:avLst>
              <a:gd name="adj" fmla="val 50000"/>
            </a:avLst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68" name="CustomShape 8"/>
          <p:cNvSpPr/>
          <p:nvPr/>
        </p:nvSpPr>
        <p:spPr>
          <a:xfrm>
            <a:off x="4068000" y="5805360"/>
            <a:ext cx="207000" cy="1350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69" name="Picture 2" descr=""/>
          <p:cNvPicPr/>
          <p:nvPr/>
        </p:nvPicPr>
        <p:blipFill>
          <a:blip r:embed="rId6"/>
          <a:stretch/>
        </p:blipFill>
        <p:spPr>
          <a:xfrm>
            <a:off x="0" y="3861000"/>
            <a:ext cx="4466520" cy="85500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0" name="CustomShape 1"/>
          <p:cNvSpPr/>
          <p:nvPr/>
        </p:nvSpPr>
        <p:spPr>
          <a:xfrm>
            <a:off x="571320" y="210240"/>
            <a:ext cx="8306280" cy="566640"/>
          </a:xfrm>
          <a:prstGeom prst="roundRect">
            <a:avLst>
              <a:gd name="adj" fmla="val 16667"/>
            </a:avLst>
          </a:prstGeom>
          <a:solidFill>
            <a:srgbClr val="4f81bd"/>
          </a:solidFill>
          <a:ln w="25560">
            <a:solidFill>
              <a:srgbClr val="ffffff"/>
            </a:solidFill>
            <a:round/>
          </a:ln>
        </p:spPr>
        <p:style>
          <a:lnRef idx="0"/>
          <a:fillRef idx="0"/>
          <a:effectRef idx="0"/>
          <a:fontRef idx="minor"/>
        </p:style>
        <p:txBody>
          <a:bodyPr lIns="90000" rIns="90000" tIns="91440" bIns="91440" anchor="ctr">
            <a:noAutofit/>
          </a:bodyPr>
          <a:p>
            <a:pPr>
              <a:lnSpc>
                <a:spcPct val="9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Calibri"/>
                <a:ea typeface="DejaVu Sans"/>
              </a:rPr>
              <a:t>Shifts and widths of Feshbach resonances in atomic waveguides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271" name="Picture 4" descr=""/>
          <p:cNvPicPr/>
          <p:nvPr/>
        </p:nvPicPr>
        <p:blipFill>
          <a:blip r:embed="rId1"/>
          <a:stretch/>
        </p:blipFill>
        <p:spPr>
          <a:xfrm>
            <a:off x="3780000" y="1628640"/>
            <a:ext cx="4640760" cy="3513600"/>
          </a:xfrm>
          <a:prstGeom prst="rect">
            <a:avLst/>
          </a:prstGeom>
          <a:ln w="9360">
            <a:noFill/>
          </a:ln>
        </p:spPr>
      </p:pic>
      <p:pic>
        <p:nvPicPr>
          <p:cNvPr id="272" name="Picture 5" descr=""/>
          <p:cNvPicPr/>
          <p:nvPr/>
        </p:nvPicPr>
        <p:blipFill>
          <a:blip r:embed="rId2"/>
          <a:stretch/>
        </p:blipFill>
        <p:spPr>
          <a:xfrm>
            <a:off x="684360" y="4797360"/>
            <a:ext cx="1575360" cy="1492920"/>
          </a:xfrm>
          <a:prstGeom prst="rect">
            <a:avLst/>
          </a:prstGeom>
          <a:ln w="9360">
            <a:noFill/>
          </a:ln>
        </p:spPr>
      </p:pic>
      <p:pic>
        <p:nvPicPr>
          <p:cNvPr id="273" name="Picture 6" descr=""/>
          <p:cNvPicPr/>
          <p:nvPr/>
        </p:nvPicPr>
        <p:blipFill>
          <a:blip r:embed="rId3"/>
          <a:stretch/>
        </p:blipFill>
        <p:spPr>
          <a:xfrm>
            <a:off x="3204000" y="5616000"/>
            <a:ext cx="1605600" cy="1130760"/>
          </a:xfrm>
          <a:prstGeom prst="rect">
            <a:avLst/>
          </a:prstGeom>
          <a:ln w="9360">
            <a:noFill/>
          </a:ln>
        </p:spPr>
      </p:pic>
      <p:pic>
        <p:nvPicPr>
          <p:cNvPr id="274" name="Picture 7" descr=""/>
          <p:cNvPicPr/>
          <p:nvPr/>
        </p:nvPicPr>
        <p:blipFill>
          <a:blip r:embed="rId4"/>
          <a:stretch/>
        </p:blipFill>
        <p:spPr>
          <a:xfrm>
            <a:off x="755640" y="2278080"/>
            <a:ext cx="1391040" cy="243360"/>
          </a:xfrm>
          <a:prstGeom prst="rect">
            <a:avLst/>
          </a:prstGeom>
          <a:ln w="9360">
            <a:noFill/>
          </a:ln>
        </p:spPr>
      </p:pic>
      <p:pic>
        <p:nvPicPr>
          <p:cNvPr id="275" name="Picture 9" descr=""/>
          <p:cNvPicPr/>
          <p:nvPr/>
        </p:nvPicPr>
        <p:blipFill>
          <a:blip r:embed="rId5"/>
          <a:stretch/>
        </p:blipFill>
        <p:spPr>
          <a:xfrm>
            <a:off x="2411280" y="1773360"/>
            <a:ext cx="921240" cy="876960"/>
          </a:xfrm>
          <a:prstGeom prst="rect">
            <a:avLst/>
          </a:prstGeom>
          <a:ln w="9360">
            <a:noFill/>
          </a:ln>
        </p:spPr>
      </p:pic>
      <p:sp>
        <p:nvSpPr>
          <p:cNvPr id="276" name="CustomShape 2"/>
          <p:cNvSpPr/>
          <p:nvPr/>
        </p:nvSpPr>
        <p:spPr>
          <a:xfrm rot="20458200">
            <a:off x="5358240" y="4289760"/>
            <a:ext cx="1070640" cy="278280"/>
          </a:xfrm>
          <a:prstGeom prst="ellipse">
            <a:avLst/>
          </a:prstGeom>
          <a:solidFill>
            <a:srgbClr val="ff0000">
              <a:alpha val="23000"/>
            </a:srgbClr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77" name="Line 3"/>
          <p:cNvSpPr/>
          <p:nvPr/>
        </p:nvSpPr>
        <p:spPr>
          <a:xfrm flipH="1">
            <a:off x="1908000" y="4581360"/>
            <a:ext cx="3527280" cy="1368360"/>
          </a:xfrm>
          <a:prstGeom prst="line">
            <a:avLst/>
          </a:prstGeom>
          <a:ln w="936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278" name="CustomShape 4"/>
          <p:cNvSpPr/>
          <p:nvPr/>
        </p:nvSpPr>
        <p:spPr>
          <a:xfrm>
            <a:off x="2158920" y="5229360"/>
            <a:ext cx="1251720" cy="294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ff6600"/>
                </a:solidFill>
                <a:latin typeface="Calibri"/>
                <a:ea typeface="DejaVu Sans"/>
              </a:rPr>
              <a:t>experiment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79" name="CustomShape 5"/>
          <p:cNvSpPr/>
          <p:nvPr/>
        </p:nvSpPr>
        <p:spPr>
          <a:xfrm>
            <a:off x="3931920" y="5229360"/>
            <a:ext cx="651960" cy="294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400" spc="-1" strike="noStrike">
                <a:solidFill>
                  <a:srgbClr val="ff6600"/>
                </a:solidFill>
                <a:latin typeface="Calibri"/>
                <a:ea typeface="DejaVu Sans"/>
              </a:rPr>
              <a:t>theory</a:t>
            </a:r>
            <a:endParaRPr b="0" lang="en-US" sz="1400" spc="-1" strike="noStrike">
              <a:latin typeface="Arial"/>
            </a:endParaRPr>
          </a:p>
        </p:txBody>
      </p:sp>
      <p:sp>
        <p:nvSpPr>
          <p:cNvPr id="280" name="CustomShape 6"/>
          <p:cNvSpPr/>
          <p:nvPr/>
        </p:nvSpPr>
        <p:spPr>
          <a:xfrm>
            <a:off x="250920" y="3860640"/>
            <a:ext cx="3789720" cy="6292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d-wave FR at 47.8G develops in waveguide as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depending on       minimums and stable maximum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1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of transmission coefficient T   </a:t>
            </a:r>
            <a:endParaRPr b="0" lang="en-US" sz="1200" spc="-1" strike="noStrike">
              <a:latin typeface="Arial"/>
            </a:endParaRPr>
          </a:p>
        </p:txBody>
      </p:sp>
      <p:pic>
        <p:nvPicPr>
          <p:cNvPr id="281" name="Picture 32" descr=""/>
          <p:cNvPicPr/>
          <p:nvPr/>
        </p:nvPicPr>
        <p:blipFill>
          <a:blip r:embed="rId6"/>
          <a:stretch/>
        </p:blipFill>
        <p:spPr>
          <a:xfrm>
            <a:off x="1395360" y="4102200"/>
            <a:ext cx="237240" cy="191160"/>
          </a:xfrm>
          <a:prstGeom prst="rect">
            <a:avLst/>
          </a:prstGeom>
          <a:ln w="9360">
            <a:noFill/>
          </a:ln>
        </p:spPr>
      </p:pic>
      <p:sp>
        <p:nvSpPr>
          <p:cNvPr id="282" name="CustomShape 7"/>
          <p:cNvSpPr/>
          <p:nvPr/>
        </p:nvSpPr>
        <p:spPr>
          <a:xfrm>
            <a:off x="1475640" y="908640"/>
            <a:ext cx="6543720" cy="6303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Sh.Saeidian, V.S. Melezhik ,and P.Schmelcher, Phys.Rev. A86, 062713 (2012)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83" name="CustomShape 8"/>
          <p:cNvSpPr/>
          <p:nvPr/>
        </p:nvSpPr>
        <p:spPr>
          <a:xfrm>
            <a:off x="3420000" y="5724000"/>
            <a:ext cx="963000" cy="567000"/>
          </a:xfrm>
          <a:prstGeom prst="diagStripe">
            <a:avLst>
              <a:gd name="adj" fmla="val 50000"/>
            </a:avLst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4" name="CustomShape 9"/>
          <p:cNvSpPr/>
          <p:nvPr/>
        </p:nvSpPr>
        <p:spPr>
          <a:xfrm>
            <a:off x="4068000" y="5805360"/>
            <a:ext cx="207000" cy="1350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85" name="Line 10"/>
          <p:cNvSpPr/>
          <p:nvPr/>
        </p:nvSpPr>
        <p:spPr>
          <a:xfrm flipH="1">
            <a:off x="3995640" y="4581000"/>
            <a:ext cx="1584720" cy="1440000"/>
          </a:xfrm>
          <a:prstGeom prst="line">
            <a:avLst/>
          </a:prstGeom>
          <a:ln w="9360">
            <a:solidFill>
              <a:srgbClr val="ff0000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pic>
        <p:nvPicPr>
          <p:cNvPr id="286" name="Picture 2" descr=""/>
          <p:cNvPicPr/>
          <p:nvPr/>
        </p:nvPicPr>
        <p:blipFill>
          <a:blip r:embed="rId7"/>
          <a:stretch/>
        </p:blipFill>
        <p:spPr>
          <a:xfrm>
            <a:off x="0" y="3861000"/>
            <a:ext cx="4466520" cy="855000"/>
          </a:xfrm>
          <a:prstGeom prst="rect">
            <a:avLst/>
          </a:prstGeom>
          <a:ln w="9360">
            <a:noFill/>
          </a:ln>
        </p:spPr>
      </p:pic>
      <p:pic>
        <p:nvPicPr>
          <p:cNvPr id="287" name="Picture 2" descr=""/>
          <p:cNvPicPr/>
          <p:nvPr/>
        </p:nvPicPr>
        <p:blipFill>
          <a:blip r:embed="rId8"/>
          <a:stretch/>
        </p:blipFill>
        <p:spPr>
          <a:xfrm>
            <a:off x="5796000" y="5949360"/>
            <a:ext cx="1343520" cy="352800"/>
          </a:xfrm>
          <a:prstGeom prst="rect">
            <a:avLst/>
          </a:prstGeom>
          <a:ln w="9360">
            <a:noFill/>
          </a:ln>
        </p:spPr>
      </p:pic>
      <p:pic>
        <p:nvPicPr>
          <p:cNvPr id="288" name="Picture 4" descr=""/>
          <p:cNvPicPr/>
          <p:nvPr/>
        </p:nvPicPr>
        <p:blipFill>
          <a:blip r:embed="rId9"/>
          <a:stretch/>
        </p:blipFill>
        <p:spPr>
          <a:xfrm>
            <a:off x="6084000" y="6381360"/>
            <a:ext cx="829080" cy="257760"/>
          </a:xfrm>
          <a:prstGeom prst="rect">
            <a:avLst/>
          </a:prstGeom>
          <a:ln w="9360">
            <a:noFill/>
          </a:ln>
        </p:spPr>
      </p:pic>
      <p:sp>
        <p:nvSpPr>
          <p:cNvPr id="289" name="CustomShape 11"/>
          <p:cNvSpPr/>
          <p:nvPr/>
        </p:nvSpPr>
        <p:spPr>
          <a:xfrm>
            <a:off x="5303520" y="5685840"/>
            <a:ext cx="2968200" cy="257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100" spc="-1" strike="noStrike">
                <a:solidFill>
                  <a:srgbClr val="000000"/>
                </a:solidFill>
                <a:latin typeface="Arial"/>
                <a:ea typeface="DejaVu Sans"/>
              </a:rPr>
              <a:t>theory prediction ( M.Olshanii PRL (1998) ) </a:t>
            </a:r>
            <a:endParaRPr b="0" lang="en-US" sz="11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0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1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  <a:ea typeface="DejaVu Sans"/>
              </a:rPr>
              <a:t>Why it is interesting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92" name="CustomShape 3"/>
          <p:cNvSpPr/>
          <p:nvPr/>
        </p:nvSpPr>
        <p:spPr>
          <a:xfrm>
            <a:off x="500040" y="1214280"/>
            <a:ext cx="8106480" cy="174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ultracold atoms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optical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cold ions          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RF Paul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last few years:   hybrid systems  </a:t>
            </a:r>
            <a:r>
              <a:rPr b="0" lang="en-US" sz="2800" spc="-1" strike="noStrike">
                <a:solidFill>
                  <a:srgbClr val="c0504d"/>
                </a:solidFill>
                <a:latin typeface="Calibri"/>
                <a:ea typeface="Arial Unicode MS"/>
              </a:rPr>
              <a:t>``atom+ion’’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293" name="CustomShape 4"/>
          <p:cNvSpPr/>
          <p:nvPr/>
        </p:nvSpPr>
        <p:spPr>
          <a:xfrm>
            <a:off x="428760" y="4357800"/>
            <a:ext cx="8200080" cy="117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new quantum systems with different energy and length scales</a:t>
            </a:r>
            <a:endParaRPr b="0" lang="en-US" sz="24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with respect to ultracold atoms and molecules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pic>
        <p:nvPicPr>
          <p:cNvPr id="294" name="Picture 3" descr=""/>
          <p:cNvPicPr/>
          <p:nvPr/>
        </p:nvPicPr>
        <p:blipFill>
          <a:blip r:embed="rId1"/>
          <a:stretch/>
        </p:blipFill>
        <p:spPr>
          <a:xfrm>
            <a:off x="3657600" y="1780920"/>
            <a:ext cx="1125720" cy="864000"/>
          </a:xfrm>
          <a:prstGeom prst="rect">
            <a:avLst/>
          </a:prstGeom>
          <a:ln w="9360">
            <a:noFill/>
          </a:ln>
        </p:spPr>
      </p:pic>
      <p:pic>
        <p:nvPicPr>
          <p:cNvPr id="295" name="" descr=""/>
          <p:cNvPicPr/>
          <p:nvPr/>
        </p:nvPicPr>
        <p:blipFill>
          <a:blip r:embed="rId2"/>
          <a:stretch/>
        </p:blipFill>
        <p:spPr>
          <a:xfrm>
            <a:off x="3566160" y="3383280"/>
            <a:ext cx="2977200" cy="2287800"/>
          </a:xfrm>
          <a:prstGeom prst="rect">
            <a:avLst/>
          </a:prstGeom>
          <a:ln>
            <a:noFill/>
          </a:ln>
        </p:spPr>
      </p:pic>
      <p:pic>
        <p:nvPicPr>
          <p:cNvPr id="296" name="" descr=""/>
          <p:cNvPicPr/>
          <p:nvPr/>
        </p:nvPicPr>
        <p:blipFill>
          <a:blip r:embed="rId3"/>
          <a:stretch/>
        </p:blipFill>
        <p:spPr>
          <a:xfrm>
            <a:off x="3566160" y="898200"/>
            <a:ext cx="1276200" cy="834480"/>
          </a:xfrm>
          <a:prstGeom prst="rect">
            <a:avLst/>
          </a:prstGeom>
          <a:ln>
            <a:noFill/>
          </a:ln>
        </p:spPr>
      </p:pic>
      <p:sp>
        <p:nvSpPr>
          <p:cNvPr id="297" name="CustomShape 5"/>
          <p:cNvSpPr/>
          <p:nvPr/>
        </p:nvSpPr>
        <p:spPr>
          <a:xfrm>
            <a:off x="500040" y="2743200"/>
            <a:ext cx="8273520" cy="39272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8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99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  <a:ea typeface="DejaVu Sans"/>
              </a:rPr>
              <a:t>Why it is interesting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00" name="CustomShape 3"/>
          <p:cNvSpPr/>
          <p:nvPr/>
        </p:nvSpPr>
        <p:spPr>
          <a:xfrm>
            <a:off x="500040" y="1214280"/>
            <a:ext cx="8106480" cy="174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ultracold atoms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optical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cold ions          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RF Paul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last few years:   hybrid systems  </a:t>
            </a:r>
            <a:r>
              <a:rPr b="0" lang="en-US" sz="2800" spc="-1" strike="noStrike">
                <a:solidFill>
                  <a:srgbClr val="c0504d"/>
                </a:solidFill>
                <a:latin typeface="Calibri"/>
                <a:ea typeface="Arial Unicode MS"/>
              </a:rPr>
              <a:t>``atom+ion’’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301" name="CustomShape 4"/>
          <p:cNvSpPr/>
          <p:nvPr/>
        </p:nvSpPr>
        <p:spPr>
          <a:xfrm>
            <a:off x="428760" y="4357800"/>
            <a:ext cx="8200080" cy="117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new quantum systems with different energy and length scales</a:t>
            </a:r>
            <a:endParaRPr b="0" lang="en-US" sz="24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with respect to ultracold atoms and molecules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pic>
        <p:nvPicPr>
          <p:cNvPr id="302" name="Picture 3" descr=""/>
          <p:cNvPicPr/>
          <p:nvPr/>
        </p:nvPicPr>
        <p:blipFill>
          <a:blip r:embed="rId1"/>
          <a:stretch/>
        </p:blipFill>
        <p:spPr>
          <a:xfrm>
            <a:off x="3657600" y="1780920"/>
            <a:ext cx="1125720" cy="864000"/>
          </a:xfrm>
          <a:prstGeom prst="rect">
            <a:avLst/>
          </a:prstGeom>
          <a:ln w="9360">
            <a:noFill/>
          </a:ln>
        </p:spPr>
      </p:pic>
      <p:pic>
        <p:nvPicPr>
          <p:cNvPr id="303" name="" descr=""/>
          <p:cNvPicPr/>
          <p:nvPr/>
        </p:nvPicPr>
        <p:blipFill>
          <a:blip r:embed="rId2"/>
          <a:stretch/>
        </p:blipFill>
        <p:spPr>
          <a:xfrm>
            <a:off x="3566160" y="3383280"/>
            <a:ext cx="2977200" cy="2287800"/>
          </a:xfrm>
          <a:prstGeom prst="rect">
            <a:avLst/>
          </a:prstGeom>
          <a:ln>
            <a:noFill/>
          </a:ln>
        </p:spPr>
      </p:pic>
      <p:pic>
        <p:nvPicPr>
          <p:cNvPr id="304" name="" descr=""/>
          <p:cNvPicPr/>
          <p:nvPr/>
        </p:nvPicPr>
        <p:blipFill>
          <a:blip r:embed="rId3"/>
          <a:stretch/>
        </p:blipFill>
        <p:spPr>
          <a:xfrm>
            <a:off x="3566160" y="898200"/>
            <a:ext cx="1276200" cy="834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5" name="CustomShape 1"/>
          <p:cNvSpPr/>
          <p:nvPr/>
        </p:nvSpPr>
        <p:spPr>
          <a:xfrm>
            <a:off x="0" y="0"/>
            <a:ext cx="9136800" cy="829440"/>
          </a:xfrm>
          <a:prstGeom prst="rect">
            <a:avLst/>
          </a:prstGeom>
          <a:solidFill>
            <a:srgbClr val="2108b8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06" name="CustomShape 2"/>
          <p:cNvSpPr/>
          <p:nvPr/>
        </p:nvSpPr>
        <p:spPr>
          <a:xfrm>
            <a:off x="468000" y="0"/>
            <a:ext cx="8057160" cy="8294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  <a:ea typeface="Arial"/>
              </a:rPr>
              <a:t>Why it is interesting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307" name="CustomShape 3"/>
          <p:cNvSpPr/>
          <p:nvPr/>
        </p:nvSpPr>
        <p:spPr>
          <a:xfrm>
            <a:off x="500040" y="1143000"/>
            <a:ext cx="8493840" cy="51364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0"/>
                </a:lnTo>
                <a:lnTo>
                  <a:pt x="21600" y="21600"/>
                </a:lnTo>
                <a:lnTo>
                  <a:pt x="0" y="21600"/>
                </a:lnTo>
                <a:lnTo>
                  <a:pt x="0" y="0"/>
                </a:lnTo>
                <a:close/>
              </a:path>
            </a:pathLst>
          </a:cu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6800" bIns="46800">
            <a:noAutofit/>
          </a:bodyPr>
          <a:p>
            <a:pPr marL="342720" indent="-335520">
              <a:lnSpc>
                <a:spcPct val="80000"/>
              </a:lnSpc>
              <a:spcBef>
                <a:spcPts val="598"/>
              </a:spcBef>
            </a:pPr>
            <a:r>
              <a:rPr b="0" lang="en-US" sz="13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quantum simulation with cold atoms and ions                     </a:t>
            </a:r>
            <a:endParaRPr b="0" lang="en-US" sz="24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24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24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                 </a:t>
            </a: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                                                                                       </a:t>
            </a: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448"/>
              </a:spcBef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                                                                       </a:t>
            </a:r>
            <a:endParaRPr b="0" lang="en-US" sz="18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173"/>
              </a:spcBef>
            </a:pPr>
            <a:endParaRPr b="0" lang="en-US" sz="18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173"/>
              </a:spcBef>
            </a:pPr>
            <a:r>
              <a:rPr b="0" lang="en-US" sz="700" spc="-1" strike="noStrike">
                <a:solidFill>
                  <a:srgbClr val="000000"/>
                </a:solidFill>
                <a:latin typeface="Calibri"/>
                <a:ea typeface="DejaVu Sans"/>
              </a:rPr>
              <a:t>     </a:t>
            </a:r>
            <a:endParaRPr b="0" lang="en-US" sz="7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173"/>
              </a:spcBef>
            </a:pPr>
            <a:endParaRPr b="0" lang="en-US" sz="7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173"/>
              </a:spcBef>
            </a:pPr>
            <a:endParaRPr b="0" lang="en-US" sz="7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173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proposals: formation of molecular ions, polarons, </a:t>
            </a:r>
            <a:endParaRPr b="0" lang="en-US" sz="24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598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density  bubbles, collective excitations,</a:t>
            </a:r>
            <a:endParaRPr b="0" lang="en-US" sz="24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598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quantum information processing (two-qubit gate),</a:t>
            </a:r>
            <a:endParaRPr b="0" lang="en-US" sz="24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mesoscopic entanglement </a:t>
            </a:r>
            <a:r>
              <a:rPr b="0" lang="en-US" sz="1100" spc="-1" strike="noStrike">
                <a:solidFill>
                  <a:srgbClr val="000000"/>
                </a:solidFill>
                <a:latin typeface="Calibri"/>
                <a:ea typeface="DejaVu Sans"/>
              </a:rPr>
              <a:t>…</a:t>
            </a: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</a:t>
            </a: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275"/>
              </a:spcBef>
            </a:pPr>
            <a:endParaRPr b="0" lang="en-US" sz="11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323"/>
              </a:spcBef>
            </a:pPr>
            <a:r>
              <a:rPr b="0" lang="en-US" sz="11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US" sz="13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endParaRPr b="0" lang="en-US" sz="1300" spc="-1" strike="noStrike">
              <a:latin typeface="Arial"/>
            </a:endParaRPr>
          </a:p>
          <a:p>
            <a:pPr marL="342720" indent="-335520">
              <a:lnSpc>
                <a:spcPct val="80000"/>
              </a:lnSpc>
              <a:spcBef>
                <a:spcPts val="323"/>
              </a:spcBef>
            </a:pPr>
            <a:endParaRPr b="0" lang="en-US" sz="1300" spc="-1" strike="noStrike">
              <a:latin typeface="Arial"/>
            </a:endParaRPr>
          </a:p>
        </p:txBody>
      </p:sp>
      <p:pic>
        <p:nvPicPr>
          <p:cNvPr id="308" name="Picture 2" descr=""/>
          <p:cNvPicPr/>
          <p:nvPr/>
        </p:nvPicPr>
        <p:blipFill>
          <a:blip r:embed="rId1"/>
          <a:stretch/>
        </p:blipFill>
        <p:spPr>
          <a:xfrm>
            <a:off x="928800" y="2071800"/>
            <a:ext cx="2859840" cy="1354680"/>
          </a:xfrm>
          <a:prstGeom prst="rect">
            <a:avLst/>
          </a:prstGeom>
          <a:ln>
            <a:noFill/>
          </a:ln>
        </p:spPr>
      </p:pic>
      <p:pic>
        <p:nvPicPr>
          <p:cNvPr id="309" name="Picture 3" descr=""/>
          <p:cNvPicPr/>
          <p:nvPr/>
        </p:nvPicPr>
        <p:blipFill>
          <a:blip r:embed="rId2"/>
          <a:stretch/>
        </p:blipFill>
        <p:spPr>
          <a:xfrm>
            <a:off x="4572000" y="2143080"/>
            <a:ext cx="2964600" cy="240480"/>
          </a:xfrm>
          <a:prstGeom prst="rect">
            <a:avLst/>
          </a:prstGeom>
          <a:ln>
            <a:noFill/>
          </a:ln>
        </p:spPr>
      </p:pic>
      <p:pic>
        <p:nvPicPr>
          <p:cNvPr id="310" name="Picture 4" descr=""/>
          <p:cNvPicPr/>
          <p:nvPr/>
        </p:nvPicPr>
        <p:blipFill>
          <a:blip r:embed="rId3"/>
          <a:stretch/>
        </p:blipFill>
        <p:spPr>
          <a:xfrm>
            <a:off x="4572000" y="2500200"/>
            <a:ext cx="2669400" cy="221400"/>
          </a:xfrm>
          <a:prstGeom prst="rect">
            <a:avLst/>
          </a:prstGeom>
          <a:ln>
            <a:noFill/>
          </a:ln>
        </p:spPr>
      </p:pic>
      <p:pic>
        <p:nvPicPr>
          <p:cNvPr id="311" name="Picture 6" descr=""/>
          <p:cNvPicPr/>
          <p:nvPr/>
        </p:nvPicPr>
        <p:blipFill>
          <a:blip r:embed="rId4"/>
          <a:stretch/>
        </p:blipFill>
        <p:spPr>
          <a:xfrm>
            <a:off x="571680" y="5357880"/>
            <a:ext cx="2804040" cy="343440"/>
          </a:xfrm>
          <a:prstGeom prst="rect">
            <a:avLst/>
          </a:prstGeom>
          <a:ln>
            <a:noFill/>
          </a:ln>
        </p:spPr>
      </p:pic>
      <p:pic>
        <p:nvPicPr>
          <p:cNvPr id="312" name="Picture 7" descr=""/>
          <p:cNvPicPr/>
          <p:nvPr/>
        </p:nvPicPr>
        <p:blipFill>
          <a:blip r:embed="rId5"/>
          <a:stretch/>
        </p:blipFill>
        <p:spPr>
          <a:xfrm>
            <a:off x="571680" y="5715000"/>
            <a:ext cx="7034760" cy="392760"/>
          </a:xfrm>
          <a:prstGeom prst="rect">
            <a:avLst/>
          </a:prstGeom>
          <a:ln>
            <a:noFill/>
          </a:ln>
        </p:spPr>
      </p:pic>
      <p:pic>
        <p:nvPicPr>
          <p:cNvPr id="313" name="Picture 2" descr=""/>
          <p:cNvPicPr/>
          <p:nvPr/>
        </p:nvPicPr>
        <p:blipFill>
          <a:blip r:embed="rId6"/>
          <a:stretch/>
        </p:blipFill>
        <p:spPr>
          <a:xfrm>
            <a:off x="357120" y="6215040"/>
            <a:ext cx="8667000" cy="378720"/>
          </a:xfrm>
          <a:prstGeom prst="rect">
            <a:avLst/>
          </a:prstGeom>
          <a:ln>
            <a:noFill/>
          </a:ln>
        </p:spPr>
      </p:pic>
      <p:sp>
        <p:nvSpPr>
          <p:cNvPr id="314" name="CustomShape 4"/>
          <p:cNvSpPr/>
          <p:nvPr/>
        </p:nvSpPr>
        <p:spPr>
          <a:xfrm>
            <a:off x="2717640" y="2052720"/>
            <a:ext cx="208800" cy="1800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5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16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600" spc="-1" strike="noStrike">
                <a:solidFill>
                  <a:srgbClr val="ffffff"/>
                </a:solidFill>
                <a:latin typeface="Arial"/>
                <a:ea typeface="DejaVu Sans"/>
              </a:rPr>
              <a:t>Resonant Processes in Hybrid Atom-Ion Systems</a:t>
            </a:r>
            <a:endParaRPr b="0" lang="en-US" sz="2600" spc="-1" strike="noStrike">
              <a:latin typeface="Arial"/>
            </a:endParaRPr>
          </a:p>
        </p:txBody>
      </p:sp>
      <p:pic>
        <p:nvPicPr>
          <p:cNvPr id="317" name="Picture 2" descr=""/>
          <p:cNvPicPr/>
          <p:nvPr/>
        </p:nvPicPr>
        <p:blipFill>
          <a:blip r:embed="rId1"/>
          <a:stretch/>
        </p:blipFill>
        <p:spPr>
          <a:xfrm>
            <a:off x="251640" y="2277000"/>
            <a:ext cx="5267880" cy="219600"/>
          </a:xfrm>
          <a:prstGeom prst="rect">
            <a:avLst/>
          </a:prstGeom>
          <a:ln w="9360">
            <a:noFill/>
          </a:ln>
        </p:spPr>
      </p:pic>
      <p:pic>
        <p:nvPicPr>
          <p:cNvPr id="318" name="Picture 3" descr=""/>
          <p:cNvPicPr/>
          <p:nvPr/>
        </p:nvPicPr>
        <p:blipFill>
          <a:blip r:embed="rId2"/>
          <a:stretch/>
        </p:blipFill>
        <p:spPr>
          <a:xfrm>
            <a:off x="251640" y="2637000"/>
            <a:ext cx="5486760" cy="228960"/>
          </a:xfrm>
          <a:prstGeom prst="rect">
            <a:avLst/>
          </a:prstGeom>
          <a:ln w="9360">
            <a:noFill/>
          </a:ln>
        </p:spPr>
      </p:pic>
      <p:pic>
        <p:nvPicPr>
          <p:cNvPr id="319" name="Picture 4" descr=""/>
          <p:cNvPicPr/>
          <p:nvPr/>
        </p:nvPicPr>
        <p:blipFill>
          <a:blip r:embed="rId3"/>
          <a:stretch/>
        </p:blipFill>
        <p:spPr>
          <a:xfrm>
            <a:off x="5688000" y="2637000"/>
            <a:ext cx="762480" cy="210240"/>
          </a:xfrm>
          <a:prstGeom prst="rect">
            <a:avLst/>
          </a:prstGeom>
          <a:ln w="9360">
            <a:noFill/>
          </a:ln>
        </p:spPr>
      </p:pic>
      <p:pic>
        <p:nvPicPr>
          <p:cNvPr id="320" name="" descr=""/>
          <p:cNvPicPr/>
          <p:nvPr/>
        </p:nvPicPr>
        <p:blipFill>
          <a:blip r:embed="rId4"/>
          <a:stretch/>
        </p:blipFill>
        <p:spPr>
          <a:xfrm>
            <a:off x="457200" y="892080"/>
            <a:ext cx="2554200" cy="1296360"/>
          </a:xfrm>
          <a:prstGeom prst="rect">
            <a:avLst/>
          </a:prstGeom>
          <a:ln>
            <a:noFill/>
          </a:ln>
        </p:spPr>
      </p:pic>
      <p:pic>
        <p:nvPicPr>
          <p:cNvPr id="321" name="" descr=""/>
          <p:cNvPicPr/>
          <p:nvPr/>
        </p:nvPicPr>
        <p:blipFill>
          <a:blip r:embed="rId5"/>
          <a:stretch/>
        </p:blipFill>
        <p:spPr>
          <a:xfrm>
            <a:off x="1444680" y="3154680"/>
            <a:ext cx="2116800" cy="406800"/>
          </a:xfrm>
          <a:prstGeom prst="rect">
            <a:avLst/>
          </a:prstGeom>
          <a:ln>
            <a:noFill/>
          </a:ln>
        </p:spPr>
      </p:pic>
      <p:pic>
        <p:nvPicPr>
          <p:cNvPr id="322" name="" descr=""/>
          <p:cNvPicPr/>
          <p:nvPr/>
        </p:nvPicPr>
        <p:blipFill>
          <a:blip r:embed="rId6"/>
          <a:stretch/>
        </p:blipFill>
        <p:spPr>
          <a:xfrm>
            <a:off x="3785760" y="3200400"/>
            <a:ext cx="2509920" cy="845640"/>
          </a:xfrm>
          <a:prstGeom prst="rect">
            <a:avLst/>
          </a:prstGeom>
          <a:ln>
            <a:noFill/>
          </a:ln>
        </p:spPr>
      </p:pic>
      <p:pic>
        <p:nvPicPr>
          <p:cNvPr id="323" name="" descr=""/>
          <p:cNvPicPr/>
          <p:nvPr/>
        </p:nvPicPr>
        <p:blipFill>
          <a:blip r:embed="rId7"/>
          <a:stretch/>
        </p:blipFill>
        <p:spPr>
          <a:xfrm>
            <a:off x="1463040" y="4024080"/>
            <a:ext cx="3863160" cy="406800"/>
          </a:xfrm>
          <a:prstGeom prst="rect">
            <a:avLst/>
          </a:prstGeom>
          <a:ln>
            <a:noFill/>
          </a:ln>
        </p:spPr>
      </p:pic>
      <p:pic>
        <p:nvPicPr>
          <p:cNvPr id="324" name="" descr=""/>
          <p:cNvPicPr/>
          <p:nvPr/>
        </p:nvPicPr>
        <p:blipFill>
          <a:blip r:embed="rId8"/>
          <a:stretch/>
        </p:blipFill>
        <p:spPr>
          <a:xfrm>
            <a:off x="4023360" y="4480560"/>
            <a:ext cx="1403640" cy="361080"/>
          </a:xfrm>
          <a:prstGeom prst="rect">
            <a:avLst/>
          </a:prstGeom>
          <a:ln>
            <a:noFill/>
          </a:ln>
        </p:spPr>
      </p:pic>
      <p:pic>
        <p:nvPicPr>
          <p:cNvPr id="325" name="" descr=""/>
          <p:cNvPicPr/>
          <p:nvPr/>
        </p:nvPicPr>
        <p:blipFill>
          <a:blip r:embed="rId9"/>
          <a:stretch/>
        </p:blipFill>
        <p:spPr>
          <a:xfrm>
            <a:off x="6400800" y="4572000"/>
            <a:ext cx="1147320" cy="205560"/>
          </a:xfrm>
          <a:prstGeom prst="rect">
            <a:avLst/>
          </a:prstGeom>
          <a:ln>
            <a:noFill/>
          </a:ln>
        </p:spPr>
      </p:pic>
      <p:pic>
        <p:nvPicPr>
          <p:cNvPr id="326" name="" descr=""/>
          <p:cNvPicPr/>
          <p:nvPr/>
        </p:nvPicPr>
        <p:blipFill>
          <a:blip r:embed="rId10"/>
          <a:stretch/>
        </p:blipFill>
        <p:spPr>
          <a:xfrm>
            <a:off x="5641920" y="4572000"/>
            <a:ext cx="543960" cy="187200"/>
          </a:xfrm>
          <a:prstGeom prst="rect">
            <a:avLst/>
          </a:prstGeom>
          <a:ln>
            <a:noFill/>
          </a:ln>
        </p:spPr>
      </p:pic>
      <p:pic>
        <p:nvPicPr>
          <p:cNvPr id="327" name="" descr=""/>
          <p:cNvPicPr/>
          <p:nvPr/>
        </p:nvPicPr>
        <p:blipFill>
          <a:blip r:embed="rId11"/>
          <a:stretch/>
        </p:blipFill>
        <p:spPr>
          <a:xfrm>
            <a:off x="1280160" y="5669280"/>
            <a:ext cx="1604520" cy="269640"/>
          </a:xfrm>
          <a:prstGeom prst="rect">
            <a:avLst/>
          </a:prstGeom>
          <a:ln>
            <a:noFill/>
          </a:ln>
        </p:spPr>
      </p:pic>
      <p:pic>
        <p:nvPicPr>
          <p:cNvPr id="328" name="" descr=""/>
          <p:cNvPicPr/>
          <p:nvPr/>
        </p:nvPicPr>
        <p:blipFill>
          <a:blip r:embed="rId12"/>
          <a:stretch/>
        </p:blipFill>
        <p:spPr>
          <a:xfrm>
            <a:off x="3684960" y="5669280"/>
            <a:ext cx="1796760" cy="269640"/>
          </a:xfrm>
          <a:prstGeom prst="rect">
            <a:avLst/>
          </a:prstGeom>
          <a:ln>
            <a:noFill/>
          </a:ln>
        </p:spPr>
      </p:pic>
      <p:pic>
        <p:nvPicPr>
          <p:cNvPr id="329" name="" descr=""/>
          <p:cNvPicPr/>
          <p:nvPr/>
        </p:nvPicPr>
        <p:blipFill>
          <a:blip r:embed="rId13"/>
          <a:stretch/>
        </p:blipFill>
        <p:spPr>
          <a:xfrm>
            <a:off x="6035040" y="5669280"/>
            <a:ext cx="2281320" cy="223920"/>
          </a:xfrm>
          <a:prstGeom prst="rect">
            <a:avLst/>
          </a:prstGeom>
          <a:ln>
            <a:noFill/>
          </a:ln>
        </p:spPr>
      </p:pic>
      <p:pic>
        <p:nvPicPr>
          <p:cNvPr id="330" name="" descr=""/>
          <p:cNvPicPr/>
          <p:nvPr/>
        </p:nvPicPr>
        <p:blipFill>
          <a:blip r:embed="rId14"/>
          <a:stretch/>
        </p:blipFill>
        <p:spPr>
          <a:xfrm>
            <a:off x="3840480" y="5120640"/>
            <a:ext cx="1394280" cy="315360"/>
          </a:xfrm>
          <a:prstGeom prst="rect">
            <a:avLst/>
          </a:prstGeom>
          <a:ln>
            <a:noFill/>
          </a:ln>
        </p:spPr>
      </p:pic>
      <p:pic>
        <p:nvPicPr>
          <p:cNvPr id="331" name="" descr=""/>
          <p:cNvPicPr/>
          <p:nvPr/>
        </p:nvPicPr>
        <p:blipFill>
          <a:blip r:embed="rId15"/>
          <a:stretch/>
        </p:blipFill>
        <p:spPr>
          <a:xfrm>
            <a:off x="31546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332" name="" descr=""/>
          <p:cNvPicPr/>
          <p:nvPr/>
        </p:nvPicPr>
        <p:blipFill>
          <a:blip r:embed="rId16"/>
          <a:stretch/>
        </p:blipFill>
        <p:spPr>
          <a:xfrm>
            <a:off x="56314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333" name="" descr=""/>
          <p:cNvPicPr/>
          <p:nvPr/>
        </p:nvPicPr>
        <p:blipFill>
          <a:blip r:embed="rId17"/>
          <a:stretch/>
        </p:blipFill>
        <p:spPr>
          <a:xfrm>
            <a:off x="3749040" y="1388880"/>
            <a:ext cx="3241440" cy="315360"/>
          </a:xfrm>
          <a:prstGeom prst="rect">
            <a:avLst/>
          </a:prstGeom>
          <a:ln>
            <a:noFill/>
          </a:ln>
        </p:spPr>
      </p:pic>
      <p:sp>
        <p:nvSpPr>
          <p:cNvPr id="334" name="CustomShape 3"/>
          <p:cNvSpPr/>
          <p:nvPr/>
        </p:nvSpPr>
        <p:spPr>
          <a:xfrm>
            <a:off x="4480560" y="3566160"/>
            <a:ext cx="1824120" cy="45252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5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36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n-US" sz="2400" spc="-1" strike="noStrike">
                <a:solidFill>
                  <a:srgbClr val="ffffff"/>
                </a:solidFill>
                <a:latin typeface="Arial"/>
                <a:ea typeface="DejaVu Sans"/>
              </a:rPr>
              <a:t>Resonant Processes in Hybrid Atom-Ion Systems: 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rial"/>
                <a:ea typeface="DejaVu Sans"/>
              </a:rPr>
              <a:t>Static Approximation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337" name="Picture 22" descr=""/>
          <p:cNvPicPr/>
          <p:nvPr/>
        </p:nvPicPr>
        <p:blipFill>
          <a:blip r:embed="rId1"/>
          <a:stretch/>
        </p:blipFill>
        <p:spPr>
          <a:xfrm>
            <a:off x="5220000" y="3501000"/>
            <a:ext cx="1467360" cy="419760"/>
          </a:xfrm>
          <a:prstGeom prst="rect">
            <a:avLst/>
          </a:prstGeom>
          <a:ln w="9360">
            <a:noFill/>
          </a:ln>
        </p:spPr>
      </p:pic>
      <p:pic>
        <p:nvPicPr>
          <p:cNvPr id="338" name="Picture 24" descr=""/>
          <p:cNvPicPr/>
          <p:nvPr/>
        </p:nvPicPr>
        <p:blipFill>
          <a:blip r:embed="rId2"/>
          <a:stretch/>
        </p:blipFill>
        <p:spPr>
          <a:xfrm>
            <a:off x="1115640" y="2493000"/>
            <a:ext cx="6001200" cy="772200"/>
          </a:xfrm>
          <a:prstGeom prst="rect">
            <a:avLst/>
          </a:prstGeom>
          <a:ln w="9360">
            <a:noFill/>
          </a:ln>
        </p:spPr>
      </p:pic>
      <p:pic>
        <p:nvPicPr>
          <p:cNvPr id="339" name="Picture 26" descr=""/>
          <p:cNvPicPr/>
          <p:nvPr/>
        </p:nvPicPr>
        <p:blipFill>
          <a:blip r:embed="rId3"/>
          <a:stretch/>
        </p:blipFill>
        <p:spPr>
          <a:xfrm>
            <a:off x="755640" y="1628640"/>
            <a:ext cx="1191240" cy="238680"/>
          </a:xfrm>
          <a:prstGeom prst="rect">
            <a:avLst/>
          </a:prstGeom>
          <a:ln w="9360">
            <a:noFill/>
          </a:ln>
        </p:spPr>
      </p:pic>
      <p:pic>
        <p:nvPicPr>
          <p:cNvPr id="340" name="Picture 29" descr=""/>
          <p:cNvPicPr/>
          <p:nvPr/>
        </p:nvPicPr>
        <p:blipFill>
          <a:blip r:embed="rId4"/>
          <a:stretch/>
        </p:blipFill>
        <p:spPr>
          <a:xfrm>
            <a:off x="1043640" y="5085360"/>
            <a:ext cx="5868000" cy="429120"/>
          </a:xfrm>
          <a:prstGeom prst="rect">
            <a:avLst/>
          </a:prstGeom>
          <a:ln w="9360">
            <a:noFill/>
          </a:ln>
        </p:spPr>
      </p:pic>
      <p:pic>
        <p:nvPicPr>
          <p:cNvPr id="341" name="Picture 31" descr=""/>
          <p:cNvPicPr/>
          <p:nvPr/>
        </p:nvPicPr>
        <p:blipFill>
          <a:blip r:embed="rId5"/>
          <a:stretch/>
        </p:blipFill>
        <p:spPr>
          <a:xfrm>
            <a:off x="7020360" y="4077000"/>
            <a:ext cx="1438920" cy="295920"/>
          </a:xfrm>
          <a:prstGeom prst="rect">
            <a:avLst/>
          </a:prstGeom>
          <a:ln w="9360">
            <a:noFill/>
          </a:ln>
        </p:spPr>
      </p:pic>
      <p:pic>
        <p:nvPicPr>
          <p:cNvPr id="342" name="Picture 32" descr=""/>
          <p:cNvPicPr/>
          <p:nvPr/>
        </p:nvPicPr>
        <p:blipFill>
          <a:blip r:embed="rId6"/>
          <a:stretch/>
        </p:blipFill>
        <p:spPr>
          <a:xfrm>
            <a:off x="5220000" y="3933000"/>
            <a:ext cx="1791360" cy="572040"/>
          </a:xfrm>
          <a:prstGeom prst="rect">
            <a:avLst/>
          </a:prstGeom>
          <a:ln w="9360">
            <a:noFill/>
          </a:ln>
        </p:spPr>
      </p:pic>
      <p:pic>
        <p:nvPicPr>
          <p:cNvPr id="343" name="Picture 33" descr=""/>
          <p:cNvPicPr/>
          <p:nvPr/>
        </p:nvPicPr>
        <p:blipFill>
          <a:blip r:embed="rId7"/>
          <a:stretch/>
        </p:blipFill>
        <p:spPr>
          <a:xfrm>
            <a:off x="539640" y="5805360"/>
            <a:ext cx="7992000" cy="705240"/>
          </a:xfrm>
          <a:prstGeom prst="rect">
            <a:avLst/>
          </a:prstGeom>
          <a:ln w="9360">
            <a:noFill/>
          </a:ln>
        </p:spPr>
      </p:pic>
      <p:pic>
        <p:nvPicPr>
          <p:cNvPr id="344" name="Picture 34" descr=""/>
          <p:cNvPicPr/>
          <p:nvPr/>
        </p:nvPicPr>
        <p:blipFill>
          <a:blip r:embed="rId8"/>
          <a:stretch/>
        </p:blipFill>
        <p:spPr>
          <a:xfrm>
            <a:off x="539640" y="3573000"/>
            <a:ext cx="2838960" cy="286200"/>
          </a:xfrm>
          <a:prstGeom prst="rect">
            <a:avLst/>
          </a:prstGeom>
          <a:ln w="9360">
            <a:noFill/>
          </a:ln>
        </p:spPr>
      </p:pic>
      <p:pic>
        <p:nvPicPr>
          <p:cNvPr id="345" name="Picture 35" descr=""/>
          <p:cNvPicPr/>
          <p:nvPr/>
        </p:nvPicPr>
        <p:blipFill>
          <a:blip r:embed="rId9"/>
          <a:stretch/>
        </p:blipFill>
        <p:spPr>
          <a:xfrm>
            <a:off x="3528000" y="3528000"/>
            <a:ext cx="1134000" cy="390960"/>
          </a:xfrm>
          <a:prstGeom prst="rect">
            <a:avLst/>
          </a:prstGeom>
          <a:ln w="9360">
            <a:noFill/>
          </a:ln>
        </p:spPr>
      </p:pic>
      <p:pic>
        <p:nvPicPr>
          <p:cNvPr id="346" name="Picture 36" descr=""/>
          <p:cNvPicPr/>
          <p:nvPr/>
        </p:nvPicPr>
        <p:blipFill>
          <a:blip r:embed="rId10"/>
          <a:stretch/>
        </p:blipFill>
        <p:spPr>
          <a:xfrm>
            <a:off x="1187640" y="4653000"/>
            <a:ext cx="3315240" cy="371880"/>
          </a:xfrm>
          <a:prstGeom prst="rect">
            <a:avLst/>
          </a:prstGeom>
          <a:ln w="9360">
            <a:noFill/>
          </a:ln>
        </p:spPr>
      </p:pic>
      <p:pic>
        <p:nvPicPr>
          <p:cNvPr id="347" name="Picture 3" descr=""/>
          <p:cNvPicPr/>
          <p:nvPr/>
        </p:nvPicPr>
        <p:blipFill>
          <a:blip r:embed="rId11"/>
          <a:stretch/>
        </p:blipFill>
        <p:spPr>
          <a:xfrm>
            <a:off x="504000" y="1268640"/>
            <a:ext cx="1514880" cy="305280"/>
          </a:xfrm>
          <a:prstGeom prst="rect">
            <a:avLst/>
          </a:prstGeom>
          <a:ln w="9360">
            <a:noFill/>
          </a:ln>
        </p:spPr>
      </p:pic>
      <p:pic>
        <p:nvPicPr>
          <p:cNvPr id="348" name="Picture 2" descr=""/>
          <p:cNvPicPr/>
          <p:nvPr/>
        </p:nvPicPr>
        <p:blipFill>
          <a:blip r:embed="rId12"/>
          <a:stretch/>
        </p:blipFill>
        <p:spPr>
          <a:xfrm>
            <a:off x="6840000" y="3456000"/>
            <a:ext cx="1638720" cy="505440"/>
          </a:xfrm>
          <a:prstGeom prst="rect">
            <a:avLst/>
          </a:prstGeom>
          <a:ln w="9360">
            <a:noFill/>
          </a:ln>
        </p:spPr>
      </p:pic>
      <p:sp>
        <p:nvSpPr>
          <p:cNvPr id="349" name="CustomShape 3"/>
          <p:cNvSpPr/>
          <p:nvPr/>
        </p:nvSpPr>
        <p:spPr>
          <a:xfrm>
            <a:off x="142920" y="3929040"/>
            <a:ext cx="8704080" cy="27720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50" name="Picture 3" descr=""/>
          <p:cNvPicPr/>
          <p:nvPr/>
        </p:nvPicPr>
        <p:blipFill>
          <a:blip r:embed="rId13"/>
          <a:stretch/>
        </p:blipFill>
        <p:spPr>
          <a:xfrm>
            <a:off x="2857320" y="4214880"/>
            <a:ext cx="3105720" cy="2467440"/>
          </a:xfrm>
          <a:prstGeom prst="rect">
            <a:avLst/>
          </a:prstGeom>
          <a:ln w="9360">
            <a:noFill/>
          </a:ln>
        </p:spPr>
      </p:pic>
      <p:sp>
        <p:nvSpPr>
          <p:cNvPr id="351" name="CustomShape 4"/>
          <p:cNvSpPr/>
          <p:nvPr/>
        </p:nvSpPr>
        <p:spPr>
          <a:xfrm>
            <a:off x="3500280" y="4214880"/>
            <a:ext cx="1776960" cy="2052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2" name="CustomShape 5"/>
          <p:cNvSpPr/>
          <p:nvPr/>
        </p:nvSpPr>
        <p:spPr>
          <a:xfrm>
            <a:off x="3888000" y="4428000"/>
            <a:ext cx="45000" cy="5310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3" name="CustomShape 6"/>
          <p:cNvSpPr/>
          <p:nvPr/>
        </p:nvSpPr>
        <p:spPr>
          <a:xfrm>
            <a:off x="4644000" y="5544000"/>
            <a:ext cx="1431000" cy="11340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4" name="CustomShape 7"/>
          <p:cNvSpPr/>
          <p:nvPr/>
        </p:nvSpPr>
        <p:spPr>
          <a:xfrm>
            <a:off x="4286160" y="6572160"/>
            <a:ext cx="1919880" cy="27684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55" name="" descr=""/>
          <p:cNvPicPr/>
          <p:nvPr/>
        </p:nvPicPr>
        <p:blipFill>
          <a:blip r:embed="rId14"/>
          <a:stretch/>
        </p:blipFill>
        <p:spPr>
          <a:xfrm>
            <a:off x="2286000" y="1123560"/>
            <a:ext cx="2585160" cy="1364760"/>
          </a:xfrm>
          <a:prstGeom prst="rect">
            <a:avLst/>
          </a:prstGeom>
          <a:ln>
            <a:noFill/>
          </a:ln>
        </p:spPr>
      </p:pic>
      <p:pic>
        <p:nvPicPr>
          <p:cNvPr id="356" name="" descr=""/>
          <p:cNvPicPr/>
          <p:nvPr/>
        </p:nvPicPr>
        <p:blipFill>
          <a:blip r:embed="rId15"/>
          <a:stretch/>
        </p:blipFill>
        <p:spPr>
          <a:xfrm>
            <a:off x="719640" y="2011680"/>
            <a:ext cx="1287360" cy="315360"/>
          </a:xfrm>
          <a:prstGeom prst="rect">
            <a:avLst/>
          </a:prstGeom>
          <a:ln>
            <a:noFill/>
          </a:ln>
        </p:spPr>
      </p:pic>
      <p:pic>
        <p:nvPicPr>
          <p:cNvPr id="357" name="" descr=""/>
          <p:cNvPicPr/>
          <p:nvPr/>
        </p:nvPicPr>
        <p:blipFill>
          <a:blip r:embed="rId16"/>
          <a:stretch/>
        </p:blipFill>
        <p:spPr>
          <a:xfrm>
            <a:off x="4275000" y="887040"/>
            <a:ext cx="4860000" cy="205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59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rial"/>
                <a:ea typeface="DejaVu Sans"/>
              </a:rPr>
              <a:t>Resonant Processes in Hybrid Atom-Ion Systems:</a:t>
            </a:r>
            <a:endParaRPr b="0" lang="en-US" sz="24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rial"/>
                <a:ea typeface="DejaVu Sans"/>
              </a:rPr>
              <a:t>Static Approximation </a:t>
            </a:r>
            <a:endParaRPr b="0" lang="en-US" sz="2400" spc="-1" strike="noStrike">
              <a:latin typeface="Arial"/>
            </a:endParaRPr>
          </a:p>
        </p:txBody>
      </p:sp>
      <p:pic>
        <p:nvPicPr>
          <p:cNvPr id="360" name="Picture 2" descr=""/>
          <p:cNvPicPr/>
          <p:nvPr/>
        </p:nvPicPr>
        <p:blipFill>
          <a:blip r:embed="rId1"/>
          <a:stretch/>
        </p:blipFill>
        <p:spPr>
          <a:xfrm>
            <a:off x="683640" y="1196640"/>
            <a:ext cx="7734960" cy="886320"/>
          </a:xfrm>
          <a:prstGeom prst="rect">
            <a:avLst/>
          </a:prstGeom>
          <a:ln w="9360">
            <a:noFill/>
          </a:ln>
        </p:spPr>
      </p:pic>
      <p:pic>
        <p:nvPicPr>
          <p:cNvPr id="361" name="Picture 3" descr=""/>
          <p:cNvPicPr/>
          <p:nvPr/>
        </p:nvPicPr>
        <p:blipFill>
          <a:blip r:embed="rId2"/>
          <a:stretch/>
        </p:blipFill>
        <p:spPr>
          <a:xfrm>
            <a:off x="76320" y="2205000"/>
            <a:ext cx="9058680" cy="295920"/>
          </a:xfrm>
          <a:prstGeom prst="rect">
            <a:avLst/>
          </a:prstGeom>
          <a:ln w="9360">
            <a:noFill/>
          </a:ln>
        </p:spPr>
      </p:pic>
      <p:pic>
        <p:nvPicPr>
          <p:cNvPr id="362" name="Picture 4" descr=""/>
          <p:cNvPicPr/>
          <p:nvPr/>
        </p:nvPicPr>
        <p:blipFill>
          <a:blip r:embed="rId3"/>
          <a:stretch/>
        </p:blipFill>
        <p:spPr>
          <a:xfrm>
            <a:off x="36000" y="2565000"/>
            <a:ext cx="6353640" cy="334080"/>
          </a:xfrm>
          <a:prstGeom prst="rect">
            <a:avLst/>
          </a:prstGeom>
          <a:ln w="9360">
            <a:noFill/>
          </a:ln>
        </p:spPr>
      </p:pic>
      <p:pic>
        <p:nvPicPr>
          <p:cNvPr id="363" name="Picture 6" descr=""/>
          <p:cNvPicPr/>
          <p:nvPr/>
        </p:nvPicPr>
        <p:blipFill>
          <a:blip r:embed="rId4"/>
          <a:stretch/>
        </p:blipFill>
        <p:spPr>
          <a:xfrm>
            <a:off x="2304000" y="3312000"/>
            <a:ext cx="3629520" cy="495720"/>
          </a:xfrm>
          <a:prstGeom prst="rect">
            <a:avLst/>
          </a:prstGeom>
          <a:ln w="9360">
            <a:noFill/>
          </a:ln>
        </p:spPr>
      </p:pic>
      <p:pic>
        <p:nvPicPr>
          <p:cNvPr id="364" name="Picture 7" descr=""/>
          <p:cNvPicPr/>
          <p:nvPr/>
        </p:nvPicPr>
        <p:blipFill>
          <a:blip r:embed="rId5"/>
          <a:stretch/>
        </p:blipFill>
        <p:spPr>
          <a:xfrm>
            <a:off x="179640" y="5157360"/>
            <a:ext cx="7725240" cy="352800"/>
          </a:xfrm>
          <a:prstGeom prst="rect">
            <a:avLst/>
          </a:prstGeom>
          <a:ln w="9360">
            <a:noFill/>
          </a:ln>
        </p:spPr>
      </p:pic>
      <p:pic>
        <p:nvPicPr>
          <p:cNvPr id="365" name="Picture 2" descr=""/>
          <p:cNvPicPr/>
          <p:nvPr/>
        </p:nvPicPr>
        <p:blipFill>
          <a:blip r:embed="rId6"/>
          <a:stretch/>
        </p:blipFill>
        <p:spPr>
          <a:xfrm>
            <a:off x="5904000" y="4266000"/>
            <a:ext cx="896040" cy="286200"/>
          </a:xfrm>
          <a:prstGeom prst="rect">
            <a:avLst/>
          </a:prstGeom>
          <a:ln w="9360">
            <a:noFill/>
          </a:ln>
        </p:spPr>
      </p:pic>
      <p:pic>
        <p:nvPicPr>
          <p:cNvPr id="366" name="Picture 2" descr=""/>
          <p:cNvPicPr/>
          <p:nvPr/>
        </p:nvPicPr>
        <p:blipFill>
          <a:blip r:embed="rId7"/>
          <a:stretch/>
        </p:blipFill>
        <p:spPr>
          <a:xfrm>
            <a:off x="5940000" y="3429000"/>
            <a:ext cx="543600" cy="315000"/>
          </a:xfrm>
          <a:prstGeom prst="rect">
            <a:avLst/>
          </a:prstGeom>
          <a:ln w="9360">
            <a:noFill/>
          </a:ln>
        </p:spPr>
      </p:pic>
      <p:pic>
        <p:nvPicPr>
          <p:cNvPr id="367" name="Picture 4" descr=""/>
          <p:cNvPicPr/>
          <p:nvPr/>
        </p:nvPicPr>
        <p:blipFill>
          <a:blip r:embed="rId8"/>
          <a:stretch/>
        </p:blipFill>
        <p:spPr>
          <a:xfrm>
            <a:off x="6948000" y="3501000"/>
            <a:ext cx="1762560" cy="257760"/>
          </a:xfrm>
          <a:prstGeom prst="rect">
            <a:avLst/>
          </a:prstGeom>
          <a:ln w="9360">
            <a:noFill/>
          </a:ln>
        </p:spPr>
      </p:pic>
      <p:pic>
        <p:nvPicPr>
          <p:cNvPr id="368" name="Picture 5" descr=""/>
          <p:cNvPicPr/>
          <p:nvPr/>
        </p:nvPicPr>
        <p:blipFill>
          <a:blip r:embed="rId9"/>
          <a:stretch/>
        </p:blipFill>
        <p:spPr>
          <a:xfrm>
            <a:off x="6948000" y="3789000"/>
            <a:ext cx="1105560" cy="248040"/>
          </a:xfrm>
          <a:prstGeom prst="rect">
            <a:avLst/>
          </a:prstGeom>
          <a:ln w="9360">
            <a:noFill/>
          </a:ln>
        </p:spPr>
      </p:pic>
      <p:pic>
        <p:nvPicPr>
          <p:cNvPr id="369" name="Picture 6" descr=""/>
          <p:cNvPicPr/>
          <p:nvPr/>
        </p:nvPicPr>
        <p:blipFill>
          <a:blip r:embed="rId10"/>
          <a:stretch/>
        </p:blipFill>
        <p:spPr>
          <a:xfrm>
            <a:off x="6948000" y="4077000"/>
            <a:ext cx="1419840" cy="228960"/>
          </a:xfrm>
          <a:prstGeom prst="rect">
            <a:avLst/>
          </a:prstGeom>
          <a:ln w="9360">
            <a:noFill/>
          </a:ln>
        </p:spPr>
      </p:pic>
      <p:pic>
        <p:nvPicPr>
          <p:cNvPr id="370" name="Picture 7" descr=""/>
          <p:cNvPicPr/>
          <p:nvPr/>
        </p:nvPicPr>
        <p:blipFill>
          <a:blip r:embed="rId11"/>
          <a:stretch/>
        </p:blipFill>
        <p:spPr>
          <a:xfrm>
            <a:off x="6912000" y="4293000"/>
            <a:ext cx="753120" cy="305280"/>
          </a:xfrm>
          <a:prstGeom prst="rect">
            <a:avLst/>
          </a:prstGeom>
          <a:ln w="9360">
            <a:noFill/>
          </a:ln>
        </p:spPr>
      </p:pic>
      <p:pic>
        <p:nvPicPr>
          <p:cNvPr id="371" name="Picture 2" descr=""/>
          <p:cNvPicPr/>
          <p:nvPr/>
        </p:nvPicPr>
        <p:blipFill>
          <a:blip r:embed="rId12"/>
          <a:stretch/>
        </p:blipFill>
        <p:spPr>
          <a:xfrm>
            <a:off x="857160" y="4071960"/>
            <a:ext cx="4991040" cy="76104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1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2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3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Atom-ion CIR ?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374" name="Picture 4" descr=""/>
          <p:cNvPicPr/>
          <p:nvPr/>
        </p:nvPicPr>
        <p:blipFill>
          <a:blip r:embed="rId1"/>
          <a:stretch/>
        </p:blipFill>
        <p:spPr>
          <a:xfrm>
            <a:off x="5220000" y="900000"/>
            <a:ext cx="3591360" cy="5876640"/>
          </a:xfrm>
          <a:prstGeom prst="rect">
            <a:avLst/>
          </a:prstGeom>
          <a:ln w="9360">
            <a:noFill/>
          </a:ln>
        </p:spPr>
      </p:pic>
      <p:sp>
        <p:nvSpPr>
          <p:cNvPr id="375" name="CustomShape 3"/>
          <p:cNvSpPr/>
          <p:nvPr/>
        </p:nvSpPr>
        <p:spPr>
          <a:xfrm rot="3415800">
            <a:off x="1837080" y="1649520"/>
            <a:ext cx="711000" cy="135000"/>
          </a:xfrm>
          <a:prstGeom prst="ellipse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76" name="CustomShape 4"/>
          <p:cNvSpPr/>
          <p:nvPr/>
        </p:nvSpPr>
        <p:spPr>
          <a:xfrm rot="3733800">
            <a:off x="1729800" y="5033520"/>
            <a:ext cx="927000" cy="207000"/>
          </a:xfrm>
          <a:prstGeom prst="ellipse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377" name="Picture 2" descr=""/>
          <p:cNvPicPr/>
          <p:nvPr/>
        </p:nvPicPr>
        <p:blipFill>
          <a:blip r:embed="rId2"/>
          <a:stretch/>
        </p:blipFill>
        <p:spPr>
          <a:xfrm>
            <a:off x="1691640" y="1340640"/>
            <a:ext cx="1619640" cy="410040"/>
          </a:xfrm>
          <a:prstGeom prst="rect">
            <a:avLst/>
          </a:prstGeom>
          <a:ln w="9360">
            <a:noFill/>
          </a:ln>
        </p:spPr>
      </p:pic>
      <p:pic>
        <p:nvPicPr>
          <p:cNvPr id="378" name="Picture 4" descr=""/>
          <p:cNvPicPr/>
          <p:nvPr/>
        </p:nvPicPr>
        <p:blipFill>
          <a:blip r:embed="rId3"/>
          <a:stretch/>
        </p:blipFill>
        <p:spPr>
          <a:xfrm>
            <a:off x="323640" y="2133000"/>
            <a:ext cx="4058280" cy="343440"/>
          </a:xfrm>
          <a:prstGeom prst="rect">
            <a:avLst/>
          </a:prstGeom>
          <a:ln w="9360">
            <a:noFill/>
          </a:ln>
        </p:spPr>
      </p:pic>
      <p:pic>
        <p:nvPicPr>
          <p:cNvPr id="379" name="Picture 5" descr=""/>
          <p:cNvPicPr/>
          <p:nvPr/>
        </p:nvPicPr>
        <p:blipFill>
          <a:blip r:embed="rId4"/>
          <a:stretch/>
        </p:blipFill>
        <p:spPr>
          <a:xfrm>
            <a:off x="323640" y="2565000"/>
            <a:ext cx="2181600" cy="419760"/>
          </a:xfrm>
          <a:prstGeom prst="rect">
            <a:avLst/>
          </a:prstGeom>
          <a:ln w="9360">
            <a:noFill/>
          </a:ln>
        </p:spPr>
      </p:pic>
      <p:pic>
        <p:nvPicPr>
          <p:cNvPr id="380" name="Picture 6" descr=""/>
          <p:cNvPicPr/>
          <p:nvPr/>
        </p:nvPicPr>
        <p:blipFill>
          <a:blip r:embed="rId5"/>
          <a:stretch/>
        </p:blipFill>
        <p:spPr>
          <a:xfrm>
            <a:off x="251640" y="3069000"/>
            <a:ext cx="2858040" cy="352800"/>
          </a:xfrm>
          <a:prstGeom prst="rect">
            <a:avLst/>
          </a:prstGeom>
          <a:ln w="9360">
            <a:noFill/>
          </a:ln>
        </p:spPr>
      </p:pic>
      <p:pic>
        <p:nvPicPr>
          <p:cNvPr id="381" name="Picture 7" descr=""/>
          <p:cNvPicPr/>
          <p:nvPr/>
        </p:nvPicPr>
        <p:blipFill>
          <a:blip r:embed="rId6"/>
          <a:stretch/>
        </p:blipFill>
        <p:spPr>
          <a:xfrm>
            <a:off x="3204000" y="3114000"/>
            <a:ext cx="1905480" cy="295920"/>
          </a:xfrm>
          <a:prstGeom prst="rect">
            <a:avLst/>
          </a:prstGeom>
          <a:ln w="9360">
            <a:noFill/>
          </a:ln>
        </p:spPr>
      </p:pic>
      <p:pic>
        <p:nvPicPr>
          <p:cNvPr id="382" name="Picture 8" descr=""/>
          <p:cNvPicPr/>
          <p:nvPr/>
        </p:nvPicPr>
        <p:blipFill>
          <a:blip r:embed="rId7"/>
          <a:stretch/>
        </p:blipFill>
        <p:spPr>
          <a:xfrm>
            <a:off x="755640" y="3789000"/>
            <a:ext cx="4096440" cy="448200"/>
          </a:xfrm>
          <a:prstGeom prst="rect">
            <a:avLst/>
          </a:prstGeom>
          <a:ln w="9360">
            <a:noFill/>
          </a:ln>
        </p:spPr>
      </p:pic>
      <p:pic>
        <p:nvPicPr>
          <p:cNvPr id="383" name="Picture 9" descr=""/>
          <p:cNvPicPr/>
          <p:nvPr/>
        </p:nvPicPr>
        <p:blipFill>
          <a:blip r:embed="rId8"/>
          <a:stretch/>
        </p:blipFill>
        <p:spPr>
          <a:xfrm>
            <a:off x="395640" y="4437000"/>
            <a:ext cx="4515480" cy="238680"/>
          </a:xfrm>
          <a:prstGeom prst="rect">
            <a:avLst/>
          </a:prstGeom>
          <a:ln w="9360">
            <a:noFill/>
          </a:ln>
        </p:spPr>
      </p:pic>
      <p:pic>
        <p:nvPicPr>
          <p:cNvPr id="384" name="Picture 10" descr=""/>
          <p:cNvPicPr/>
          <p:nvPr/>
        </p:nvPicPr>
        <p:blipFill>
          <a:blip r:embed="rId9"/>
          <a:stretch/>
        </p:blipFill>
        <p:spPr>
          <a:xfrm>
            <a:off x="432000" y="4869000"/>
            <a:ext cx="2915280" cy="267120"/>
          </a:xfrm>
          <a:prstGeom prst="rect">
            <a:avLst/>
          </a:prstGeom>
          <a:ln w="9360">
            <a:noFill/>
          </a:ln>
        </p:spPr>
      </p:pic>
      <p:pic>
        <p:nvPicPr>
          <p:cNvPr id="385" name="Picture 12" descr=""/>
          <p:cNvPicPr/>
          <p:nvPr/>
        </p:nvPicPr>
        <p:blipFill>
          <a:blip r:embed="rId10"/>
          <a:stretch/>
        </p:blipFill>
        <p:spPr>
          <a:xfrm>
            <a:off x="827640" y="5589360"/>
            <a:ext cx="3772440" cy="295920"/>
          </a:xfrm>
          <a:prstGeom prst="rect">
            <a:avLst/>
          </a:prstGeom>
          <a:ln w="9360">
            <a:noFill/>
          </a:ln>
        </p:spPr>
      </p:pic>
      <p:pic>
        <p:nvPicPr>
          <p:cNvPr id="386" name="Picture 13" descr=""/>
          <p:cNvPicPr/>
          <p:nvPr/>
        </p:nvPicPr>
        <p:blipFill>
          <a:blip r:embed="rId11"/>
          <a:stretch/>
        </p:blipFill>
        <p:spPr>
          <a:xfrm>
            <a:off x="899640" y="6021360"/>
            <a:ext cx="3162960" cy="315000"/>
          </a:xfrm>
          <a:prstGeom prst="rect">
            <a:avLst/>
          </a:prstGeom>
          <a:ln w="9360">
            <a:noFill/>
          </a:ln>
        </p:spPr>
      </p:pic>
      <p:sp>
        <p:nvSpPr>
          <p:cNvPr id="387" name="CustomShape 5"/>
          <p:cNvSpPr/>
          <p:nvPr/>
        </p:nvSpPr>
        <p:spPr>
          <a:xfrm>
            <a:off x="179640" y="4365000"/>
            <a:ext cx="4887720" cy="215136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88" name="CustomShape 6"/>
          <p:cNvSpPr/>
          <p:nvPr/>
        </p:nvSpPr>
        <p:spPr>
          <a:xfrm>
            <a:off x="4023360" y="2011680"/>
            <a:ext cx="361080" cy="543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4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  <a:ea typeface="DejaVu Sans"/>
              </a:rPr>
              <a:t>Outline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65" name="CustomShape 3"/>
          <p:cNvSpPr/>
          <p:nvPr/>
        </p:nvSpPr>
        <p:spPr>
          <a:xfrm>
            <a:off x="500040" y="1214280"/>
            <a:ext cx="8634960" cy="3269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Why it is interesting: confinement-induced resonances (CIRs) in hybrid atom-ion systems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Problem: 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Ω</a:t>
            </a:r>
            <a:r>
              <a:rPr b="0" lang="en-US" sz="2800" spc="-1" strike="noStrike" baseline="-101000">
                <a:solidFill>
                  <a:srgbClr val="000000"/>
                </a:solidFill>
                <a:latin typeface="Calibri"/>
                <a:ea typeface="Calibri"/>
              </a:rPr>
              <a:t>rf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≈ 2MHz  &gt;&gt;  ω</a:t>
            </a:r>
            <a:r>
              <a:rPr b="0" lang="en-US" sz="2800" spc="-1" strike="noStrike" baseline="-101000">
                <a:solidFill>
                  <a:srgbClr val="000000"/>
                </a:solidFill>
                <a:latin typeface="Calibri"/>
                <a:ea typeface="Calibri"/>
              </a:rPr>
              <a:t>I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≈ 100kHz   &gt;&gt;   ω</a:t>
            </a:r>
            <a:r>
              <a:rPr b="0" lang="en-US" sz="2800" spc="-1" strike="noStrike" baseline="-101000">
                <a:solidFill>
                  <a:srgbClr val="000000"/>
                </a:solidFill>
                <a:latin typeface="Calibri"/>
                <a:ea typeface="Calibri"/>
              </a:rPr>
              <a:t>A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≈ 10kHz    </a:t>
            </a:r>
            <a:r>
              <a:rPr b="0" lang="en-US" sz="2800" spc="-1" strike="noStrike" baseline="-101000">
                <a:solidFill>
                  <a:srgbClr val="000000"/>
                </a:solidFill>
                <a:latin typeface="Calibri"/>
                <a:ea typeface="Calibri"/>
              </a:rPr>
              <a:t>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Method:  ion (classical) ← coupling → atom (quantum)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       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3D Schrödinger ←  splitting-up approach in 2D DVR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   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3 coupled classical Hamiltonian eqs.← St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örmer-Verlet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   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Results: CIRs in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Li – Yb</a:t>
            </a:r>
            <a:r>
              <a:rPr b="0" lang="en-US" sz="2800" spc="-1" strike="noStrike" baseline="101000">
                <a:solidFill>
                  <a:srgbClr val="000000"/>
                </a:solidFill>
                <a:latin typeface="Calibri"/>
                <a:ea typeface="DejaVu Sans"/>
              </a:rPr>
              <a:t>+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Calibri"/>
              </a:rPr>
              <a:t>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66" name="CustomShape 4"/>
          <p:cNvSpPr/>
          <p:nvPr/>
        </p:nvSpPr>
        <p:spPr>
          <a:xfrm>
            <a:off x="500040" y="4429080"/>
            <a:ext cx="8200080" cy="117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CIRs in two-center confined problem in pseudo-potential approach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sp>
        <p:nvSpPr>
          <p:cNvPr id="167" name="CustomShape 5"/>
          <p:cNvSpPr/>
          <p:nvPr/>
        </p:nvSpPr>
        <p:spPr>
          <a:xfrm flipH="1" flipV="1">
            <a:off x="583560" y="4140360"/>
            <a:ext cx="81000" cy="81000"/>
          </a:xfrm>
          <a:prstGeom prst="ellipse">
            <a:avLst/>
          </a:prstGeom>
          <a:solidFill>
            <a:srgbClr val="729fcf"/>
          </a:solidFill>
          <a:ln>
            <a:solidFill>
              <a:srgbClr val="3465a4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390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600" spc="-1" strike="noStrike">
                <a:solidFill>
                  <a:srgbClr val="ffffff"/>
                </a:solidFill>
                <a:latin typeface="Arial"/>
                <a:ea typeface="DejaVu Sans"/>
              </a:rPr>
              <a:t>Resonant and Heating/Cooling Processes in Hybrid Atom-Ion Systems</a:t>
            </a:r>
            <a:endParaRPr b="0" lang="en-US" sz="2600" spc="-1" strike="noStrike">
              <a:latin typeface="Arial"/>
            </a:endParaRPr>
          </a:p>
        </p:txBody>
      </p:sp>
      <p:pic>
        <p:nvPicPr>
          <p:cNvPr id="391" name="Picture 2" descr=""/>
          <p:cNvPicPr/>
          <p:nvPr/>
        </p:nvPicPr>
        <p:blipFill>
          <a:blip r:embed="rId1"/>
          <a:stretch/>
        </p:blipFill>
        <p:spPr>
          <a:xfrm>
            <a:off x="251640" y="2277000"/>
            <a:ext cx="5267880" cy="219600"/>
          </a:xfrm>
          <a:prstGeom prst="rect">
            <a:avLst/>
          </a:prstGeom>
          <a:ln w="9360">
            <a:noFill/>
          </a:ln>
        </p:spPr>
      </p:pic>
      <p:pic>
        <p:nvPicPr>
          <p:cNvPr id="392" name="Picture 3" descr=""/>
          <p:cNvPicPr/>
          <p:nvPr/>
        </p:nvPicPr>
        <p:blipFill>
          <a:blip r:embed="rId2"/>
          <a:stretch/>
        </p:blipFill>
        <p:spPr>
          <a:xfrm>
            <a:off x="251640" y="2637000"/>
            <a:ext cx="5486760" cy="228960"/>
          </a:xfrm>
          <a:prstGeom prst="rect">
            <a:avLst/>
          </a:prstGeom>
          <a:ln w="9360">
            <a:noFill/>
          </a:ln>
        </p:spPr>
      </p:pic>
      <p:pic>
        <p:nvPicPr>
          <p:cNvPr id="393" name="Picture 4" descr=""/>
          <p:cNvPicPr/>
          <p:nvPr/>
        </p:nvPicPr>
        <p:blipFill>
          <a:blip r:embed="rId3"/>
          <a:stretch/>
        </p:blipFill>
        <p:spPr>
          <a:xfrm>
            <a:off x="5688000" y="2637000"/>
            <a:ext cx="762480" cy="210240"/>
          </a:xfrm>
          <a:prstGeom prst="rect">
            <a:avLst/>
          </a:prstGeom>
          <a:ln w="9360">
            <a:noFill/>
          </a:ln>
        </p:spPr>
      </p:pic>
      <p:pic>
        <p:nvPicPr>
          <p:cNvPr id="394" name="" descr=""/>
          <p:cNvPicPr/>
          <p:nvPr/>
        </p:nvPicPr>
        <p:blipFill>
          <a:blip r:embed="rId4"/>
          <a:stretch/>
        </p:blipFill>
        <p:spPr>
          <a:xfrm>
            <a:off x="457200" y="892080"/>
            <a:ext cx="2554200" cy="1296360"/>
          </a:xfrm>
          <a:prstGeom prst="rect">
            <a:avLst/>
          </a:prstGeom>
          <a:ln>
            <a:noFill/>
          </a:ln>
        </p:spPr>
      </p:pic>
      <p:pic>
        <p:nvPicPr>
          <p:cNvPr id="395" name="" descr=""/>
          <p:cNvPicPr/>
          <p:nvPr/>
        </p:nvPicPr>
        <p:blipFill>
          <a:blip r:embed="rId5"/>
          <a:stretch/>
        </p:blipFill>
        <p:spPr>
          <a:xfrm>
            <a:off x="1444680" y="3154680"/>
            <a:ext cx="2116800" cy="406800"/>
          </a:xfrm>
          <a:prstGeom prst="rect">
            <a:avLst/>
          </a:prstGeom>
          <a:ln>
            <a:noFill/>
          </a:ln>
        </p:spPr>
      </p:pic>
      <p:pic>
        <p:nvPicPr>
          <p:cNvPr id="396" name="" descr=""/>
          <p:cNvPicPr/>
          <p:nvPr/>
        </p:nvPicPr>
        <p:blipFill>
          <a:blip r:embed="rId6"/>
          <a:stretch/>
        </p:blipFill>
        <p:spPr>
          <a:xfrm>
            <a:off x="3785760" y="3200400"/>
            <a:ext cx="2509920" cy="845640"/>
          </a:xfrm>
          <a:prstGeom prst="rect">
            <a:avLst/>
          </a:prstGeom>
          <a:ln>
            <a:noFill/>
          </a:ln>
        </p:spPr>
      </p:pic>
      <p:pic>
        <p:nvPicPr>
          <p:cNvPr id="397" name="" descr=""/>
          <p:cNvPicPr/>
          <p:nvPr/>
        </p:nvPicPr>
        <p:blipFill>
          <a:blip r:embed="rId7"/>
          <a:stretch/>
        </p:blipFill>
        <p:spPr>
          <a:xfrm>
            <a:off x="1463040" y="4024080"/>
            <a:ext cx="3863160" cy="406800"/>
          </a:xfrm>
          <a:prstGeom prst="rect">
            <a:avLst/>
          </a:prstGeom>
          <a:ln>
            <a:noFill/>
          </a:ln>
        </p:spPr>
      </p:pic>
      <p:pic>
        <p:nvPicPr>
          <p:cNvPr id="398" name="" descr=""/>
          <p:cNvPicPr/>
          <p:nvPr/>
        </p:nvPicPr>
        <p:blipFill>
          <a:blip r:embed="rId8"/>
          <a:stretch/>
        </p:blipFill>
        <p:spPr>
          <a:xfrm>
            <a:off x="4023360" y="4480560"/>
            <a:ext cx="1403640" cy="361080"/>
          </a:xfrm>
          <a:prstGeom prst="rect">
            <a:avLst/>
          </a:prstGeom>
          <a:ln>
            <a:noFill/>
          </a:ln>
        </p:spPr>
      </p:pic>
      <p:pic>
        <p:nvPicPr>
          <p:cNvPr id="399" name="" descr=""/>
          <p:cNvPicPr/>
          <p:nvPr/>
        </p:nvPicPr>
        <p:blipFill>
          <a:blip r:embed="rId9"/>
          <a:stretch/>
        </p:blipFill>
        <p:spPr>
          <a:xfrm>
            <a:off x="6400800" y="4572000"/>
            <a:ext cx="1147320" cy="205560"/>
          </a:xfrm>
          <a:prstGeom prst="rect">
            <a:avLst/>
          </a:prstGeom>
          <a:ln>
            <a:noFill/>
          </a:ln>
        </p:spPr>
      </p:pic>
      <p:pic>
        <p:nvPicPr>
          <p:cNvPr id="400" name="" descr=""/>
          <p:cNvPicPr/>
          <p:nvPr/>
        </p:nvPicPr>
        <p:blipFill>
          <a:blip r:embed="rId10"/>
          <a:stretch/>
        </p:blipFill>
        <p:spPr>
          <a:xfrm>
            <a:off x="5641920" y="4572000"/>
            <a:ext cx="543960" cy="187200"/>
          </a:xfrm>
          <a:prstGeom prst="rect">
            <a:avLst/>
          </a:prstGeom>
          <a:ln>
            <a:noFill/>
          </a:ln>
        </p:spPr>
      </p:pic>
      <p:pic>
        <p:nvPicPr>
          <p:cNvPr id="401" name="" descr=""/>
          <p:cNvPicPr/>
          <p:nvPr/>
        </p:nvPicPr>
        <p:blipFill>
          <a:blip r:embed="rId11"/>
          <a:stretch/>
        </p:blipFill>
        <p:spPr>
          <a:xfrm>
            <a:off x="1280160" y="5669280"/>
            <a:ext cx="1604520" cy="269640"/>
          </a:xfrm>
          <a:prstGeom prst="rect">
            <a:avLst/>
          </a:prstGeom>
          <a:ln>
            <a:noFill/>
          </a:ln>
        </p:spPr>
      </p:pic>
      <p:pic>
        <p:nvPicPr>
          <p:cNvPr id="402" name="" descr=""/>
          <p:cNvPicPr/>
          <p:nvPr/>
        </p:nvPicPr>
        <p:blipFill>
          <a:blip r:embed="rId12"/>
          <a:stretch/>
        </p:blipFill>
        <p:spPr>
          <a:xfrm>
            <a:off x="3684960" y="5669280"/>
            <a:ext cx="1796760" cy="269640"/>
          </a:xfrm>
          <a:prstGeom prst="rect">
            <a:avLst/>
          </a:prstGeom>
          <a:ln>
            <a:noFill/>
          </a:ln>
        </p:spPr>
      </p:pic>
      <p:pic>
        <p:nvPicPr>
          <p:cNvPr id="403" name="" descr=""/>
          <p:cNvPicPr/>
          <p:nvPr/>
        </p:nvPicPr>
        <p:blipFill>
          <a:blip r:embed="rId13"/>
          <a:stretch/>
        </p:blipFill>
        <p:spPr>
          <a:xfrm>
            <a:off x="6035040" y="5669280"/>
            <a:ext cx="2281320" cy="223920"/>
          </a:xfrm>
          <a:prstGeom prst="rect">
            <a:avLst/>
          </a:prstGeom>
          <a:ln>
            <a:noFill/>
          </a:ln>
        </p:spPr>
      </p:pic>
      <p:pic>
        <p:nvPicPr>
          <p:cNvPr id="404" name="" descr=""/>
          <p:cNvPicPr/>
          <p:nvPr/>
        </p:nvPicPr>
        <p:blipFill>
          <a:blip r:embed="rId14"/>
          <a:stretch/>
        </p:blipFill>
        <p:spPr>
          <a:xfrm>
            <a:off x="3840480" y="5120640"/>
            <a:ext cx="1394280" cy="315360"/>
          </a:xfrm>
          <a:prstGeom prst="rect">
            <a:avLst/>
          </a:prstGeom>
          <a:ln>
            <a:noFill/>
          </a:ln>
        </p:spPr>
      </p:pic>
      <p:pic>
        <p:nvPicPr>
          <p:cNvPr id="405" name="" descr=""/>
          <p:cNvPicPr/>
          <p:nvPr/>
        </p:nvPicPr>
        <p:blipFill>
          <a:blip r:embed="rId15"/>
          <a:stretch/>
        </p:blipFill>
        <p:spPr>
          <a:xfrm>
            <a:off x="31546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406" name="" descr=""/>
          <p:cNvPicPr/>
          <p:nvPr/>
        </p:nvPicPr>
        <p:blipFill>
          <a:blip r:embed="rId16"/>
          <a:stretch/>
        </p:blipFill>
        <p:spPr>
          <a:xfrm>
            <a:off x="56314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407" name="" descr=""/>
          <p:cNvPicPr/>
          <p:nvPr/>
        </p:nvPicPr>
        <p:blipFill>
          <a:blip r:embed="rId17"/>
          <a:stretch/>
        </p:blipFill>
        <p:spPr>
          <a:xfrm>
            <a:off x="3749040" y="1188720"/>
            <a:ext cx="3241440" cy="315360"/>
          </a:xfrm>
          <a:prstGeom prst="rect">
            <a:avLst/>
          </a:prstGeom>
          <a:ln>
            <a:noFill/>
          </a:ln>
        </p:spPr>
      </p:pic>
      <p:sp>
        <p:nvSpPr>
          <p:cNvPr id="408" name="CustomShape 3"/>
          <p:cNvSpPr/>
          <p:nvPr/>
        </p:nvSpPr>
        <p:spPr>
          <a:xfrm>
            <a:off x="4480560" y="3566160"/>
            <a:ext cx="1824120" cy="45252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10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600" spc="-1" strike="noStrike">
                <a:solidFill>
                  <a:srgbClr val="ffffff"/>
                </a:solidFill>
                <a:latin typeface="Arial"/>
                <a:ea typeface="DejaVu Sans"/>
              </a:rPr>
              <a:t>Resonant and Heating/Cooling Processes in Hybrid Atom-Ion Systems</a:t>
            </a:r>
            <a:endParaRPr b="0" lang="en-US" sz="2600" spc="-1" strike="noStrike">
              <a:latin typeface="Arial"/>
            </a:endParaRPr>
          </a:p>
        </p:txBody>
      </p:sp>
      <p:pic>
        <p:nvPicPr>
          <p:cNvPr id="411" name="Picture 2" descr=""/>
          <p:cNvPicPr/>
          <p:nvPr/>
        </p:nvPicPr>
        <p:blipFill>
          <a:blip r:embed="rId1"/>
          <a:stretch/>
        </p:blipFill>
        <p:spPr>
          <a:xfrm>
            <a:off x="251640" y="2277000"/>
            <a:ext cx="5267880" cy="219600"/>
          </a:xfrm>
          <a:prstGeom prst="rect">
            <a:avLst/>
          </a:prstGeom>
          <a:ln w="9360">
            <a:noFill/>
          </a:ln>
        </p:spPr>
      </p:pic>
      <p:pic>
        <p:nvPicPr>
          <p:cNvPr id="412" name="Picture 3" descr=""/>
          <p:cNvPicPr/>
          <p:nvPr/>
        </p:nvPicPr>
        <p:blipFill>
          <a:blip r:embed="rId2"/>
          <a:stretch/>
        </p:blipFill>
        <p:spPr>
          <a:xfrm>
            <a:off x="251640" y="2637000"/>
            <a:ext cx="5486760" cy="228960"/>
          </a:xfrm>
          <a:prstGeom prst="rect">
            <a:avLst/>
          </a:prstGeom>
          <a:ln w="9360">
            <a:noFill/>
          </a:ln>
        </p:spPr>
      </p:pic>
      <p:pic>
        <p:nvPicPr>
          <p:cNvPr id="413" name="Picture 4" descr=""/>
          <p:cNvPicPr/>
          <p:nvPr/>
        </p:nvPicPr>
        <p:blipFill>
          <a:blip r:embed="rId3"/>
          <a:stretch/>
        </p:blipFill>
        <p:spPr>
          <a:xfrm>
            <a:off x="5688000" y="2637000"/>
            <a:ext cx="762480" cy="210240"/>
          </a:xfrm>
          <a:prstGeom prst="rect">
            <a:avLst/>
          </a:prstGeom>
          <a:ln w="9360">
            <a:noFill/>
          </a:ln>
        </p:spPr>
      </p:pic>
      <p:pic>
        <p:nvPicPr>
          <p:cNvPr id="414" name="" descr=""/>
          <p:cNvPicPr/>
          <p:nvPr/>
        </p:nvPicPr>
        <p:blipFill>
          <a:blip r:embed="rId4"/>
          <a:stretch/>
        </p:blipFill>
        <p:spPr>
          <a:xfrm>
            <a:off x="457200" y="892080"/>
            <a:ext cx="2554200" cy="1296360"/>
          </a:xfrm>
          <a:prstGeom prst="rect">
            <a:avLst/>
          </a:prstGeom>
          <a:ln>
            <a:noFill/>
          </a:ln>
        </p:spPr>
      </p:pic>
      <p:pic>
        <p:nvPicPr>
          <p:cNvPr id="415" name="" descr=""/>
          <p:cNvPicPr/>
          <p:nvPr/>
        </p:nvPicPr>
        <p:blipFill>
          <a:blip r:embed="rId5"/>
          <a:stretch/>
        </p:blipFill>
        <p:spPr>
          <a:xfrm>
            <a:off x="1444680" y="3154680"/>
            <a:ext cx="2116800" cy="406800"/>
          </a:xfrm>
          <a:prstGeom prst="rect">
            <a:avLst/>
          </a:prstGeom>
          <a:ln>
            <a:noFill/>
          </a:ln>
        </p:spPr>
      </p:pic>
      <p:pic>
        <p:nvPicPr>
          <p:cNvPr id="416" name="" descr=""/>
          <p:cNvPicPr/>
          <p:nvPr/>
        </p:nvPicPr>
        <p:blipFill>
          <a:blip r:embed="rId6"/>
          <a:stretch/>
        </p:blipFill>
        <p:spPr>
          <a:xfrm>
            <a:off x="3785760" y="3200400"/>
            <a:ext cx="2509920" cy="845640"/>
          </a:xfrm>
          <a:prstGeom prst="rect">
            <a:avLst/>
          </a:prstGeom>
          <a:ln>
            <a:noFill/>
          </a:ln>
        </p:spPr>
      </p:pic>
      <p:pic>
        <p:nvPicPr>
          <p:cNvPr id="417" name="" descr=""/>
          <p:cNvPicPr/>
          <p:nvPr/>
        </p:nvPicPr>
        <p:blipFill>
          <a:blip r:embed="rId7"/>
          <a:stretch/>
        </p:blipFill>
        <p:spPr>
          <a:xfrm>
            <a:off x="1463040" y="4024080"/>
            <a:ext cx="3863160" cy="406800"/>
          </a:xfrm>
          <a:prstGeom prst="rect">
            <a:avLst/>
          </a:prstGeom>
          <a:ln>
            <a:noFill/>
          </a:ln>
        </p:spPr>
      </p:pic>
      <p:pic>
        <p:nvPicPr>
          <p:cNvPr id="418" name="" descr=""/>
          <p:cNvPicPr/>
          <p:nvPr/>
        </p:nvPicPr>
        <p:blipFill>
          <a:blip r:embed="rId8"/>
          <a:stretch/>
        </p:blipFill>
        <p:spPr>
          <a:xfrm>
            <a:off x="4023360" y="4480560"/>
            <a:ext cx="1403640" cy="361080"/>
          </a:xfrm>
          <a:prstGeom prst="rect">
            <a:avLst/>
          </a:prstGeom>
          <a:ln>
            <a:noFill/>
          </a:ln>
        </p:spPr>
      </p:pic>
      <p:pic>
        <p:nvPicPr>
          <p:cNvPr id="419" name="" descr=""/>
          <p:cNvPicPr/>
          <p:nvPr/>
        </p:nvPicPr>
        <p:blipFill>
          <a:blip r:embed="rId9"/>
          <a:stretch/>
        </p:blipFill>
        <p:spPr>
          <a:xfrm>
            <a:off x="6400800" y="4572000"/>
            <a:ext cx="1147320" cy="205560"/>
          </a:xfrm>
          <a:prstGeom prst="rect">
            <a:avLst/>
          </a:prstGeom>
          <a:ln>
            <a:noFill/>
          </a:ln>
        </p:spPr>
      </p:pic>
      <p:pic>
        <p:nvPicPr>
          <p:cNvPr id="420" name="" descr=""/>
          <p:cNvPicPr/>
          <p:nvPr/>
        </p:nvPicPr>
        <p:blipFill>
          <a:blip r:embed="rId10"/>
          <a:stretch/>
        </p:blipFill>
        <p:spPr>
          <a:xfrm>
            <a:off x="5641920" y="4572000"/>
            <a:ext cx="543960" cy="187200"/>
          </a:xfrm>
          <a:prstGeom prst="rect">
            <a:avLst/>
          </a:prstGeom>
          <a:ln>
            <a:noFill/>
          </a:ln>
        </p:spPr>
      </p:pic>
      <p:pic>
        <p:nvPicPr>
          <p:cNvPr id="421" name="" descr=""/>
          <p:cNvPicPr/>
          <p:nvPr/>
        </p:nvPicPr>
        <p:blipFill>
          <a:blip r:embed="rId11"/>
          <a:stretch/>
        </p:blipFill>
        <p:spPr>
          <a:xfrm>
            <a:off x="1280160" y="5669280"/>
            <a:ext cx="1604520" cy="269640"/>
          </a:xfrm>
          <a:prstGeom prst="rect">
            <a:avLst/>
          </a:prstGeom>
          <a:ln>
            <a:noFill/>
          </a:ln>
        </p:spPr>
      </p:pic>
      <p:pic>
        <p:nvPicPr>
          <p:cNvPr id="422" name="" descr=""/>
          <p:cNvPicPr/>
          <p:nvPr/>
        </p:nvPicPr>
        <p:blipFill>
          <a:blip r:embed="rId12"/>
          <a:stretch/>
        </p:blipFill>
        <p:spPr>
          <a:xfrm>
            <a:off x="3684960" y="5669280"/>
            <a:ext cx="1796760" cy="269640"/>
          </a:xfrm>
          <a:prstGeom prst="rect">
            <a:avLst/>
          </a:prstGeom>
          <a:ln>
            <a:noFill/>
          </a:ln>
        </p:spPr>
      </p:pic>
      <p:pic>
        <p:nvPicPr>
          <p:cNvPr id="423" name="" descr=""/>
          <p:cNvPicPr/>
          <p:nvPr/>
        </p:nvPicPr>
        <p:blipFill>
          <a:blip r:embed="rId13"/>
          <a:stretch/>
        </p:blipFill>
        <p:spPr>
          <a:xfrm>
            <a:off x="6035040" y="5669280"/>
            <a:ext cx="2281320" cy="223920"/>
          </a:xfrm>
          <a:prstGeom prst="rect">
            <a:avLst/>
          </a:prstGeom>
          <a:ln>
            <a:noFill/>
          </a:ln>
        </p:spPr>
      </p:pic>
      <p:pic>
        <p:nvPicPr>
          <p:cNvPr id="424" name="" descr=""/>
          <p:cNvPicPr/>
          <p:nvPr/>
        </p:nvPicPr>
        <p:blipFill>
          <a:blip r:embed="rId14"/>
          <a:stretch/>
        </p:blipFill>
        <p:spPr>
          <a:xfrm>
            <a:off x="3840480" y="5120640"/>
            <a:ext cx="1394280" cy="315360"/>
          </a:xfrm>
          <a:prstGeom prst="rect">
            <a:avLst/>
          </a:prstGeom>
          <a:ln>
            <a:noFill/>
          </a:ln>
        </p:spPr>
      </p:pic>
      <p:pic>
        <p:nvPicPr>
          <p:cNvPr id="425" name="" descr=""/>
          <p:cNvPicPr/>
          <p:nvPr/>
        </p:nvPicPr>
        <p:blipFill>
          <a:blip r:embed="rId15"/>
          <a:stretch/>
        </p:blipFill>
        <p:spPr>
          <a:xfrm>
            <a:off x="31546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426" name="" descr=""/>
          <p:cNvPicPr/>
          <p:nvPr/>
        </p:nvPicPr>
        <p:blipFill>
          <a:blip r:embed="rId16"/>
          <a:stretch/>
        </p:blipFill>
        <p:spPr>
          <a:xfrm>
            <a:off x="56314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427" name="" descr=""/>
          <p:cNvPicPr/>
          <p:nvPr/>
        </p:nvPicPr>
        <p:blipFill>
          <a:blip r:embed="rId17"/>
          <a:stretch/>
        </p:blipFill>
        <p:spPr>
          <a:xfrm>
            <a:off x="3749040" y="1188720"/>
            <a:ext cx="3241440" cy="315360"/>
          </a:xfrm>
          <a:prstGeom prst="rect">
            <a:avLst/>
          </a:prstGeom>
          <a:ln>
            <a:noFill/>
          </a:ln>
        </p:spPr>
      </p:pic>
      <p:sp>
        <p:nvSpPr>
          <p:cNvPr id="428" name="CustomShape 3"/>
          <p:cNvSpPr/>
          <p:nvPr/>
        </p:nvSpPr>
        <p:spPr>
          <a:xfrm>
            <a:off x="4480560" y="3566160"/>
            <a:ext cx="1824120" cy="45252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29" name="" descr=""/>
          <p:cNvPicPr/>
          <p:nvPr/>
        </p:nvPicPr>
        <p:blipFill>
          <a:blip r:embed="rId18"/>
          <a:stretch/>
        </p:blipFill>
        <p:spPr>
          <a:xfrm>
            <a:off x="5357160" y="1714320"/>
            <a:ext cx="2594880" cy="213840"/>
          </a:xfrm>
          <a:prstGeom prst="rect">
            <a:avLst/>
          </a:prstGeom>
          <a:ln>
            <a:noFill/>
          </a:ln>
        </p:spPr>
      </p:pic>
      <p:sp>
        <p:nvSpPr>
          <p:cNvPr id="430" name="CustomShape 4"/>
          <p:cNvSpPr/>
          <p:nvPr/>
        </p:nvSpPr>
        <p:spPr>
          <a:xfrm>
            <a:off x="5303520" y="1645920"/>
            <a:ext cx="2831400" cy="271080"/>
          </a:xfrm>
          <a:prstGeom prst="rect">
            <a:avLst/>
          </a:prstGeom>
          <a:solidFill>
            <a:srgbClr val="f10d0c">
              <a:alpha val="15000"/>
            </a:srgbClr>
          </a:solidFill>
          <a:ln>
            <a:solidFill>
              <a:srgbClr val="c9211e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32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600" spc="-1" strike="noStrike">
                <a:solidFill>
                  <a:srgbClr val="ffffff"/>
                </a:solidFill>
                <a:latin typeface="Arial"/>
                <a:ea typeface="DejaVu Sans"/>
              </a:rPr>
              <a:t>Resonant and Heating/Cooling Processes in Hybrid Atom-Ion Systems</a:t>
            </a:r>
            <a:endParaRPr b="0" lang="en-US" sz="2600" spc="-1" strike="noStrike">
              <a:latin typeface="Arial"/>
            </a:endParaRPr>
          </a:p>
        </p:txBody>
      </p:sp>
      <p:pic>
        <p:nvPicPr>
          <p:cNvPr id="433" name="Picture 2" descr=""/>
          <p:cNvPicPr/>
          <p:nvPr/>
        </p:nvPicPr>
        <p:blipFill>
          <a:blip r:embed="rId1"/>
          <a:stretch/>
        </p:blipFill>
        <p:spPr>
          <a:xfrm>
            <a:off x="251640" y="2277000"/>
            <a:ext cx="5267880" cy="219600"/>
          </a:xfrm>
          <a:prstGeom prst="rect">
            <a:avLst/>
          </a:prstGeom>
          <a:ln w="9360">
            <a:noFill/>
          </a:ln>
        </p:spPr>
      </p:pic>
      <p:pic>
        <p:nvPicPr>
          <p:cNvPr id="434" name="Picture 3" descr=""/>
          <p:cNvPicPr/>
          <p:nvPr/>
        </p:nvPicPr>
        <p:blipFill>
          <a:blip r:embed="rId2"/>
          <a:stretch/>
        </p:blipFill>
        <p:spPr>
          <a:xfrm>
            <a:off x="251640" y="2637000"/>
            <a:ext cx="5486760" cy="228960"/>
          </a:xfrm>
          <a:prstGeom prst="rect">
            <a:avLst/>
          </a:prstGeom>
          <a:ln w="9360">
            <a:noFill/>
          </a:ln>
        </p:spPr>
      </p:pic>
      <p:pic>
        <p:nvPicPr>
          <p:cNvPr id="435" name="Picture 4" descr=""/>
          <p:cNvPicPr/>
          <p:nvPr/>
        </p:nvPicPr>
        <p:blipFill>
          <a:blip r:embed="rId3"/>
          <a:stretch/>
        </p:blipFill>
        <p:spPr>
          <a:xfrm>
            <a:off x="5688000" y="2637000"/>
            <a:ext cx="762480" cy="210240"/>
          </a:xfrm>
          <a:prstGeom prst="rect">
            <a:avLst/>
          </a:prstGeom>
          <a:ln w="9360">
            <a:noFill/>
          </a:ln>
        </p:spPr>
      </p:pic>
      <p:pic>
        <p:nvPicPr>
          <p:cNvPr id="436" name="" descr=""/>
          <p:cNvPicPr/>
          <p:nvPr/>
        </p:nvPicPr>
        <p:blipFill>
          <a:blip r:embed="rId4"/>
          <a:stretch/>
        </p:blipFill>
        <p:spPr>
          <a:xfrm>
            <a:off x="457200" y="892080"/>
            <a:ext cx="2554200" cy="1296360"/>
          </a:xfrm>
          <a:prstGeom prst="rect">
            <a:avLst/>
          </a:prstGeom>
          <a:ln>
            <a:noFill/>
          </a:ln>
        </p:spPr>
      </p:pic>
      <p:pic>
        <p:nvPicPr>
          <p:cNvPr id="437" name="" descr=""/>
          <p:cNvPicPr/>
          <p:nvPr/>
        </p:nvPicPr>
        <p:blipFill>
          <a:blip r:embed="rId5"/>
          <a:stretch/>
        </p:blipFill>
        <p:spPr>
          <a:xfrm>
            <a:off x="1444680" y="3154680"/>
            <a:ext cx="2116800" cy="406800"/>
          </a:xfrm>
          <a:prstGeom prst="rect">
            <a:avLst/>
          </a:prstGeom>
          <a:ln>
            <a:noFill/>
          </a:ln>
        </p:spPr>
      </p:pic>
      <p:pic>
        <p:nvPicPr>
          <p:cNvPr id="438" name="" descr=""/>
          <p:cNvPicPr/>
          <p:nvPr/>
        </p:nvPicPr>
        <p:blipFill>
          <a:blip r:embed="rId6"/>
          <a:stretch/>
        </p:blipFill>
        <p:spPr>
          <a:xfrm>
            <a:off x="3785760" y="3200400"/>
            <a:ext cx="2509920" cy="845640"/>
          </a:xfrm>
          <a:prstGeom prst="rect">
            <a:avLst/>
          </a:prstGeom>
          <a:ln>
            <a:noFill/>
          </a:ln>
        </p:spPr>
      </p:pic>
      <p:pic>
        <p:nvPicPr>
          <p:cNvPr id="439" name="" descr=""/>
          <p:cNvPicPr/>
          <p:nvPr/>
        </p:nvPicPr>
        <p:blipFill>
          <a:blip r:embed="rId7"/>
          <a:stretch/>
        </p:blipFill>
        <p:spPr>
          <a:xfrm>
            <a:off x="1463040" y="4024080"/>
            <a:ext cx="3863160" cy="406800"/>
          </a:xfrm>
          <a:prstGeom prst="rect">
            <a:avLst/>
          </a:prstGeom>
          <a:ln>
            <a:noFill/>
          </a:ln>
        </p:spPr>
      </p:pic>
      <p:pic>
        <p:nvPicPr>
          <p:cNvPr id="440" name="" descr=""/>
          <p:cNvPicPr/>
          <p:nvPr/>
        </p:nvPicPr>
        <p:blipFill>
          <a:blip r:embed="rId8"/>
          <a:stretch/>
        </p:blipFill>
        <p:spPr>
          <a:xfrm>
            <a:off x="4023360" y="4480560"/>
            <a:ext cx="1403640" cy="361080"/>
          </a:xfrm>
          <a:prstGeom prst="rect">
            <a:avLst/>
          </a:prstGeom>
          <a:ln>
            <a:noFill/>
          </a:ln>
        </p:spPr>
      </p:pic>
      <p:pic>
        <p:nvPicPr>
          <p:cNvPr id="441" name="" descr=""/>
          <p:cNvPicPr/>
          <p:nvPr/>
        </p:nvPicPr>
        <p:blipFill>
          <a:blip r:embed="rId9"/>
          <a:stretch/>
        </p:blipFill>
        <p:spPr>
          <a:xfrm>
            <a:off x="6400800" y="4572000"/>
            <a:ext cx="1147320" cy="205560"/>
          </a:xfrm>
          <a:prstGeom prst="rect">
            <a:avLst/>
          </a:prstGeom>
          <a:ln>
            <a:noFill/>
          </a:ln>
        </p:spPr>
      </p:pic>
      <p:pic>
        <p:nvPicPr>
          <p:cNvPr id="442" name="" descr=""/>
          <p:cNvPicPr/>
          <p:nvPr/>
        </p:nvPicPr>
        <p:blipFill>
          <a:blip r:embed="rId10"/>
          <a:stretch/>
        </p:blipFill>
        <p:spPr>
          <a:xfrm>
            <a:off x="5641920" y="4572000"/>
            <a:ext cx="543960" cy="187200"/>
          </a:xfrm>
          <a:prstGeom prst="rect">
            <a:avLst/>
          </a:prstGeom>
          <a:ln>
            <a:noFill/>
          </a:ln>
        </p:spPr>
      </p:pic>
      <p:pic>
        <p:nvPicPr>
          <p:cNvPr id="443" name="" descr=""/>
          <p:cNvPicPr/>
          <p:nvPr/>
        </p:nvPicPr>
        <p:blipFill>
          <a:blip r:embed="rId11"/>
          <a:stretch/>
        </p:blipFill>
        <p:spPr>
          <a:xfrm>
            <a:off x="1280160" y="5669280"/>
            <a:ext cx="1604520" cy="269640"/>
          </a:xfrm>
          <a:prstGeom prst="rect">
            <a:avLst/>
          </a:prstGeom>
          <a:ln>
            <a:noFill/>
          </a:ln>
        </p:spPr>
      </p:pic>
      <p:pic>
        <p:nvPicPr>
          <p:cNvPr id="444" name="" descr=""/>
          <p:cNvPicPr/>
          <p:nvPr/>
        </p:nvPicPr>
        <p:blipFill>
          <a:blip r:embed="rId12"/>
          <a:stretch/>
        </p:blipFill>
        <p:spPr>
          <a:xfrm>
            <a:off x="3684960" y="5669280"/>
            <a:ext cx="1796760" cy="269640"/>
          </a:xfrm>
          <a:prstGeom prst="rect">
            <a:avLst/>
          </a:prstGeom>
          <a:ln>
            <a:noFill/>
          </a:ln>
        </p:spPr>
      </p:pic>
      <p:pic>
        <p:nvPicPr>
          <p:cNvPr id="445" name="" descr=""/>
          <p:cNvPicPr/>
          <p:nvPr/>
        </p:nvPicPr>
        <p:blipFill>
          <a:blip r:embed="rId13"/>
          <a:stretch/>
        </p:blipFill>
        <p:spPr>
          <a:xfrm>
            <a:off x="6035040" y="5669280"/>
            <a:ext cx="2281320" cy="223920"/>
          </a:xfrm>
          <a:prstGeom prst="rect">
            <a:avLst/>
          </a:prstGeom>
          <a:ln>
            <a:noFill/>
          </a:ln>
        </p:spPr>
      </p:pic>
      <p:pic>
        <p:nvPicPr>
          <p:cNvPr id="446" name="" descr=""/>
          <p:cNvPicPr/>
          <p:nvPr/>
        </p:nvPicPr>
        <p:blipFill>
          <a:blip r:embed="rId14"/>
          <a:stretch/>
        </p:blipFill>
        <p:spPr>
          <a:xfrm>
            <a:off x="3840480" y="5120640"/>
            <a:ext cx="1394280" cy="315360"/>
          </a:xfrm>
          <a:prstGeom prst="rect">
            <a:avLst/>
          </a:prstGeom>
          <a:ln>
            <a:noFill/>
          </a:ln>
        </p:spPr>
      </p:pic>
      <p:pic>
        <p:nvPicPr>
          <p:cNvPr id="447" name="" descr=""/>
          <p:cNvPicPr/>
          <p:nvPr/>
        </p:nvPicPr>
        <p:blipFill>
          <a:blip r:embed="rId15"/>
          <a:stretch/>
        </p:blipFill>
        <p:spPr>
          <a:xfrm>
            <a:off x="31546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448" name="" descr=""/>
          <p:cNvPicPr/>
          <p:nvPr/>
        </p:nvPicPr>
        <p:blipFill>
          <a:blip r:embed="rId16"/>
          <a:stretch/>
        </p:blipFill>
        <p:spPr>
          <a:xfrm>
            <a:off x="5631480" y="5669280"/>
            <a:ext cx="269640" cy="223920"/>
          </a:xfrm>
          <a:prstGeom prst="rect">
            <a:avLst/>
          </a:prstGeom>
          <a:ln>
            <a:noFill/>
          </a:ln>
        </p:spPr>
      </p:pic>
      <p:pic>
        <p:nvPicPr>
          <p:cNvPr id="449" name="" descr=""/>
          <p:cNvPicPr/>
          <p:nvPr/>
        </p:nvPicPr>
        <p:blipFill>
          <a:blip r:embed="rId17"/>
          <a:stretch/>
        </p:blipFill>
        <p:spPr>
          <a:xfrm>
            <a:off x="3749040" y="1188720"/>
            <a:ext cx="3241440" cy="315360"/>
          </a:xfrm>
          <a:prstGeom prst="rect">
            <a:avLst/>
          </a:prstGeom>
          <a:ln>
            <a:noFill/>
          </a:ln>
        </p:spPr>
      </p:pic>
      <p:sp>
        <p:nvSpPr>
          <p:cNvPr id="450" name="CustomShape 3"/>
          <p:cNvSpPr/>
          <p:nvPr/>
        </p:nvSpPr>
        <p:spPr>
          <a:xfrm>
            <a:off x="4480560" y="3566160"/>
            <a:ext cx="1824120" cy="452520"/>
          </a:xfrm>
          <a:prstGeom prst="rect">
            <a:avLst/>
          </a:prstGeom>
          <a:solidFill>
            <a:srgbClr val="ff0000">
              <a:alpha val="2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451" name="" descr=""/>
          <p:cNvPicPr/>
          <p:nvPr/>
        </p:nvPicPr>
        <p:blipFill>
          <a:blip r:embed="rId18"/>
          <a:stretch/>
        </p:blipFill>
        <p:spPr>
          <a:xfrm>
            <a:off x="5357160" y="1714320"/>
            <a:ext cx="2594880" cy="213840"/>
          </a:xfrm>
          <a:prstGeom prst="rect">
            <a:avLst/>
          </a:prstGeom>
          <a:ln>
            <a:noFill/>
          </a:ln>
        </p:spPr>
      </p:pic>
      <p:sp>
        <p:nvSpPr>
          <p:cNvPr id="452" name="CustomShape 4"/>
          <p:cNvSpPr/>
          <p:nvPr/>
        </p:nvSpPr>
        <p:spPr>
          <a:xfrm>
            <a:off x="5303520" y="1645920"/>
            <a:ext cx="2831400" cy="271080"/>
          </a:xfrm>
          <a:prstGeom prst="rect">
            <a:avLst/>
          </a:prstGeom>
          <a:solidFill>
            <a:srgbClr val="f10d0c">
              <a:alpha val="15000"/>
            </a:srgbClr>
          </a:solidFill>
          <a:ln>
            <a:solidFill>
              <a:srgbClr val="c9211e"/>
            </a:solidFill>
          </a:ln>
        </p:spPr>
        <p:style>
          <a:lnRef idx="0"/>
          <a:fillRef idx="0"/>
          <a:effectRef idx="0"/>
          <a:fontRef idx="minor"/>
        </p:style>
      </p:sp>
      <p:pic>
        <p:nvPicPr>
          <p:cNvPr id="453" name="" descr=""/>
          <p:cNvPicPr/>
          <p:nvPr/>
        </p:nvPicPr>
        <p:blipFill>
          <a:blip r:embed="rId19"/>
          <a:stretch/>
        </p:blipFill>
        <p:spPr>
          <a:xfrm>
            <a:off x="5577840" y="2011680"/>
            <a:ext cx="737640" cy="180000"/>
          </a:xfrm>
          <a:prstGeom prst="rect">
            <a:avLst/>
          </a:prstGeom>
          <a:ln>
            <a:noFill/>
          </a:ln>
        </p:spPr>
      </p:pic>
      <p:pic>
        <p:nvPicPr>
          <p:cNvPr id="454" name="" descr=""/>
          <p:cNvPicPr/>
          <p:nvPr/>
        </p:nvPicPr>
        <p:blipFill>
          <a:blip r:embed="rId20"/>
          <a:stretch/>
        </p:blipFill>
        <p:spPr>
          <a:xfrm>
            <a:off x="7223760" y="2011680"/>
            <a:ext cx="710280" cy="1800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CustomShape 1"/>
          <p:cNvSpPr/>
          <p:nvPr/>
        </p:nvSpPr>
        <p:spPr>
          <a:xfrm>
            <a:off x="3851280" y="4149720"/>
            <a:ext cx="280080" cy="20700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6" name="CustomShape 2"/>
          <p:cNvSpPr/>
          <p:nvPr/>
        </p:nvSpPr>
        <p:spPr>
          <a:xfrm>
            <a:off x="3851280" y="5589720"/>
            <a:ext cx="351360" cy="135360"/>
          </a:xfrm>
          <a:prstGeom prst="rect">
            <a:avLst/>
          </a:prstGeom>
          <a:solidFill>
            <a:srgbClr val="ffffff"/>
          </a:solidFill>
          <a:ln w="9360">
            <a:solidFill>
              <a:srgbClr val="ffffff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57" name="CustomShape 3"/>
          <p:cNvSpPr/>
          <p:nvPr/>
        </p:nvSpPr>
        <p:spPr>
          <a:xfrm>
            <a:off x="5580000" y="1484280"/>
            <a:ext cx="175320" cy="3578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8" name="CustomShape 4"/>
          <p:cNvSpPr/>
          <p:nvPr/>
        </p:nvSpPr>
        <p:spPr>
          <a:xfrm>
            <a:off x="1887480" y="1504800"/>
            <a:ext cx="175320" cy="2656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59" name="CustomShape 5"/>
          <p:cNvSpPr/>
          <p:nvPr/>
        </p:nvSpPr>
        <p:spPr>
          <a:xfrm>
            <a:off x="2385000" y="787320"/>
            <a:ext cx="1764360" cy="56916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3200" spc="-1" strike="noStrike" u="sng">
                <a:solidFill>
                  <a:srgbClr val="000000"/>
                </a:solidFill>
                <a:uFill>
                  <a:solidFill>
                    <a:srgbClr val="ffffff"/>
                  </a:solidFill>
                </a:uFill>
                <a:latin typeface="Calibri"/>
                <a:ea typeface="DejaVu Sans"/>
              </a:rPr>
              <a:t>Method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60" name="CustomShape 6"/>
          <p:cNvSpPr/>
          <p:nvPr/>
        </p:nvSpPr>
        <p:spPr>
          <a:xfrm>
            <a:off x="1412280" y="1889280"/>
            <a:ext cx="4799880" cy="3250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non-direct product 2D</a:t>
            </a:r>
            <a:r>
              <a:rPr b="0" i="1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discrete-variable</a:t>
            </a:r>
            <a:r>
              <a:rPr b="0" i="1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representation</a:t>
            </a:r>
            <a:r>
              <a:rPr b="0" i="1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( npDVR )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61" name="CustomShape 7"/>
          <p:cNvSpPr/>
          <p:nvPr/>
        </p:nvSpPr>
        <p:spPr>
          <a:xfrm>
            <a:off x="1258920" y="3789360"/>
            <a:ext cx="62280" cy="62280"/>
          </a:xfrm>
          <a:prstGeom prst="ellipse">
            <a:avLst/>
          </a:prstGeom>
          <a:solidFill>
            <a:srgbClr val="4f81bd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2" name="CustomShape 8"/>
          <p:cNvSpPr/>
          <p:nvPr/>
        </p:nvSpPr>
        <p:spPr>
          <a:xfrm>
            <a:off x="1384200" y="3643200"/>
            <a:ext cx="6995160" cy="3250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multi-channel scattering problem as a boundary-value problem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63" name="CustomShape 9"/>
          <p:cNvSpPr/>
          <p:nvPr/>
        </p:nvSpPr>
        <p:spPr>
          <a:xfrm>
            <a:off x="1403280" y="4221000"/>
            <a:ext cx="175320" cy="2959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4" name="CustomShape 10"/>
          <p:cNvSpPr/>
          <p:nvPr/>
        </p:nvSpPr>
        <p:spPr>
          <a:xfrm>
            <a:off x="1258920" y="2060640"/>
            <a:ext cx="62280" cy="62280"/>
          </a:xfrm>
          <a:prstGeom prst="octagon">
            <a:avLst>
              <a:gd name="adj" fmla="val 29287"/>
            </a:avLst>
          </a:prstGeom>
          <a:solidFill>
            <a:srgbClr val="4f81bd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65" name="CustomShape 11"/>
          <p:cNvSpPr/>
          <p:nvPr/>
        </p:nvSpPr>
        <p:spPr>
          <a:xfrm>
            <a:off x="1258920" y="4941720"/>
            <a:ext cx="62280" cy="62280"/>
          </a:xfrm>
          <a:prstGeom prst="ellipse">
            <a:avLst/>
          </a:prstGeom>
          <a:solidFill>
            <a:srgbClr val="4f81bd"/>
          </a:solidFill>
          <a:ln w="9360">
            <a:solidFill>
              <a:srgbClr val="00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466" name="CustomShape 12"/>
          <p:cNvSpPr/>
          <p:nvPr/>
        </p:nvSpPr>
        <p:spPr>
          <a:xfrm>
            <a:off x="1852560" y="822960"/>
            <a:ext cx="2439000" cy="568800"/>
          </a:xfrm>
          <a:prstGeom prst="rect">
            <a:avLst/>
          </a:prstGeom>
          <a:solidFill>
            <a:srgbClr val="2108b8">
              <a:alpha val="27000"/>
            </a:srgbClr>
          </a:solidFill>
          <a:ln w="9360">
            <a:solidFill>
              <a:srgbClr val="2108b8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467" name="CustomShape 13"/>
          <p:cNvSpPr/>
          <p:nvPr/>
        </p:nvSpPr>
        <p:spPr>
          <a:xfrm>
            <a:off x="1692360" y="2205000"/>
            <a:ext cx="175320" cy="2354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68" name="CustomShape 14"/>
          <p:cNvSpPr/>
          <p:nvPr/>
        </p:nvSpPr>
        <p:spPr>
          <a:xfrm>
            <a:off x="1829520" y="2225520"/>
            <a:ext cx="3524400" cy="9943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1D DVR: J.C.Light et al J.Chem.Phys. 1985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2D DVR: V.Melezhik   Phys.Lett. 1997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V.Melezhik  AIP Conf Proc 1479, 2012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V.Melezhik  EPJ Web of Conf (MMCP15) 2016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469" name="CustomShape 15"/>
          <p:cNvSpPr/>
          <p:nvPr/>
        </p:nvSpPr>
        <p:spPr>
          <a:xfrm>
            <a:off x="1873080" y="4000680"/>
            <a:ext cx="4422240" cy="7210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V.Melezhik &amp; C.-Y. Hu   Phys.Rev.Lett. 2003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S.Saeidian &amp; V. Melezhik &amp; P.Schmelcher  Phys.Rev.A  2008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 Melezhik EPJ Web of Conf (MMCP15) 2016 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470" name="CustomShape 16"/>
          <p:cNvSpPr/>
          <p:nvPr/>
        </p:nvSpPr>
        <p:spPr>
          <a:xfrm>
            <a:off x="1848240" y="4768920"/>
            <a:ext cx="5844240" cy="3560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splitting-up method for time-dependent 3D and 4D Schrödinger eqs.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471" name="CustomShape 17"/>
          <p:cNvSpPr/>
          <p:nvPr/>
        </p:nvSpPr>
        <p:spPr>
          <a:xfrm>
            <a:off x="2548080" y="5033880"/>
            <a:ext cx="2940840" cy="10861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V.Melezhik  Phys.Lett. 1997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V.Melezhik &amp; D.Baye  Phys.Rev. C 1999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V.Melezhik &amp; P.Schmelcher New J. Phys 2009</a:t>
            </a:r>
            <a:endParaRPr b="0" lang="en-US" sz="1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DejaVu Sans"/>
              </a:rPr>
              <a:t>V.Melezhik EPJ Web of Conf (MMCP15) 2016</a:t>
            </a:r>
            <a:endParaRPr b="0" lang="en-US" sz="1200" spc="-1" strike="noStrike">
              <a:latin typeface="Arial"/>
            </a:endParaRPr>
          </a:p>
        </p:txBody>
      </p:sp>
      <p:sp>
        <p:nvSpPr>
          <p:cNvPr id="472" name="CustomShape 18"/>
          <p:cNvSpPr/>
          <p:nvPr/>
        </p:nvSpPr>
        <p:spPr>
          <a:xfrm>
            <a:off x="1800" y="0"/>
            <a:ext cx="9136080" cy="63396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73" name="CustomShape 19"/>
          <p:cNvSpPr/>
          <p:nvPr/>
        </p:nvSpPr>
        <p:spPr>
          <a:xfrm>
            <a:off x="1554480" y="95400"/>
            <a:ext cx="7309080" cy="5162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atoms in optical waveguide-like traps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74" name="CustomShape 20"/>
          <p:cNvSpPr/>
          <p:nvPr/>
        </p:nvSpPr>
        <p:spPr>
          <a:xfrm>
            <a:off x="1097280" y="3657600"/>
            <a:ext cx="6028920" cy="1105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5" name="Picture 2" descr=""/>
          <p:cNvPicPr/>
          <p:nvPr/>
        </p:nvPicPr>
        <p:blipFill>
          <a:blip r:embed="rId1"/>
          <a:stretch/>
        </p:blipFill>
        <p:spPr>
          <a:xfrm>
            <a:off x="1547640" y="1700640"/>
            <a:ext cx="5422320" cy="3871440"/>
          </a:xfrm>
          <a:prstGeom prst="rect">
            <a:avLst/>
          </a:prstGeom>
          <a:ln w="9360">
            <a:noFill/>
          </a:ln>
        </p:spPr>
      </p:pic>
      <p:pic>
        <p:nvPicPr>
          <p:cNvPr id="476" name="Picture 3" descr=""/>
          <p:cNvPicPr/>
          <p:nvPr/>
        </p:nvPicPr>
        <p:blipFill>
          <a:blip r:embed="rId2"/>
          <a:stretch/>
        </p:blipFill>
        <p:spPr>
          <a:xfrm>
            <a:off x="3420000" y="2277000"/>
            <a:ext cx="2419920" cy="324360"/>
          </a:xfrm>
          <a:prstGeom prst="rect">
            <a:avLst/>
          </a:prstGeom>
          <a:ln w="9360">
            <a:noFill/>
          </a:ln>
        </p:spPr>
      </p:pic>
      <p:pic>
        <p:nvPicPr>
          <p:cNvPr id="477" name="Picture 4" descr=""/>
          <p:cNvPicPr/>
          <p:nvPr/>
        </p:nvPicPr>
        <p:blipFill>
          <a:blip r:embed="rId3"/>
          <a:stretch/>
        </p:blipFill>
        <p:spPr>
          <a:xfrm>
            <a:off x="4500000" y="2997000"/>
            <a:ext cx="4315320" cy="286200"/>
          </a:xfrm>
          <a:prstGeom prst="rect">
            <a:avLst/>
          </a:prstGeom>
          <a:ln w="9360">
            <a:noFill/>
          </a:ln>
        </p:spPr>
      </p:pic>
      <p:sp>
        <p:nvSpPr>
          <p:cNvPr id="478" name="CustomShape 1"/>
          <p:cNvSpPr/>
          <p:nvPr/>
        </p:nvSpPr>
        <p:spPr>
          <a:xfrm flipH="1">
            <a:off x="2904840" y="2637000"/>
            <a:ext cx="1287000" cy="567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79" name="CustomShape 2"/>
          <p:cNvSpPr/>
          <p:nvPr/>
        </p:nvSpPr>
        <p:spPr>
          <a:xfrm flipH="1">
            <a:off x="4849200" y="3285000"/>
            <a:ext cx="711000" cy="7830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9360">
            <a:solidFill>
              <a:srgbClr val="4a7ebb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80" name="CustomShape 3"/>
          <p:cNvSpPr/>
          <p:nvPr/>
        </p:nvSpPr>
        <p:spPr>
          <a:xfrm>
            <a:off x="2930040" y="500040"/>
            <a:ext cx="324396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economic computational scheme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481" name="CustomShape 4"/>
          <p:cNvSpPr/>
          <p:nvPr/>
        </p:nvSpPr>
        <p:spPr>
          <a:xfrm>
            <a:off x="2454480" y="6519600"/>
            <a:ext cx="5744160" cy="32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i="1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BLTP JINR two-core Intel processor Xenon 5160 with 3GHz frequency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482" name="Picture 2" descr=""/>
          <p:cNvPicPr/>
          <p:nvPr/>
        </p:nvPicPr>
        <p:blipFill>
          <a:blip r:embed="rId4"/>
          <a:stretch/>
        </p:blipFill>
        <p:spPr>
          <a:xfrm>
            <a:off x="2123640" y="5661360"/>
            <a:ext cx="3124800" cy="667440"/>
          </a:xfrm>
          <a:prstGeom prst="rect">
            <a:avLst/>
          </a:prstGeom>
          <a:ln w="9360">
            <a:noFill/>
          </a:ln>
        </p:spPr>
      </p:pic>
      <p:pic>
        <p:nvPicPr>
          <p:cNvPr id="483" name="Picture 4" descr=""/>
          <p:cNvPicPr/>
          <p:nvPr/>
        </p:nvPicPr>
        <p:blipFill>
          <a:blip r:embed="rId5"/>
          <a:stretch/>
        </p:blipFill>
        <p:spPr>
          <a:xfrm>
            <a:off x="5580000" y="5589360"/>
            <a:ext cx="2486520" cy="762480"/>
          </a:xfrm>
          <a:prstGeom prst="rect">
            <a:avLst/>
          </a:prstGeom>
          <a:ln w="9360">
            <a:noFill/>
          </a:ln>
        </p:spPr>
      </p:pic>
      <p:sp>
        <p:nvSpPr>
          <p:cNvPr id="484" name="CustomShape 5"/>
          <p:cNvSpPr/>
          <p:nvPr/>
        </p:nvSpPr>
        <p:spPr>
          <a:xfrm>
            <a:off x="2896920" y="548640"/>
            <a:ext cx="3277080" cy="348120"/>
          </a:xfrm>
          <a:prstGeom prst="rect">
            <a:avLst/>
          </a:prstGeom>
          <a:solidFill>
            <a:srgbClr val="4f81bd">
              <a:alpha val="18000"/>
            </a:srgbClr>
          </a:solidFill>
          <a:ln w="25560">
            <a:solidFill>
              <a:srgbClr val="3a5f8b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5" name="" descr=""/>
          <p:cNvPicPr/>
          <p:nvPr/>
        </p:nvPicPr>
        <p:blipFill>
          <a:blip r:embed="rId1"/>
          <a:stretch/>
        </p:blipFill>
        <p:spPr>
          <a:xfrm>
            <a:off x="2646360" y="320040"/>
            <a:ext cx="2864880" cy="1831680"/>
          </a:xfrm>
          <a:prstGeom prst="rect">
            <a:avLst/>
          </a:prstGeom>
          <a:ln>
            <a:noFill/>
          </a:ln>
        </p:spPr>
      </p:pic>
      <p:pic>
        <p:nvPicPr>
          <p:cNvPr id="486" name="" descr=""/>
          <p:cNvPicPr/>
          <p:nvPr/>
        </p:nvPicPr>
        <p:blipFill>
          <a:blip r:embed="rId2"/>
          <a:stretch/>
        </p:blipFill>
        <p:spPr>
          <a:xfrm>
            <a:off x="2660760" y="2158200"/>
            <a:ext cx="2850480" cy="1831680"/>
          </a:xfrm>
          <a:prstGeom prst="rect">
            <a:avLst/>
          </a:prstGeom>
          <a:ln>
            <a:noFill/>
          </a:ln>
        </p:spPr>
      </p:pic>
      <p:pic>
        <p:nvPicPr>
          <p:cNvPr id="487" name="" descr=""/>
          <p:cNvPicPr/>
          <p:nvPr/>
        </p:nvPicPr>
        <p:blipFill>
          <a:blip r:embed="rId3"/>
          <a:stretch/>
        </p:blipFill>
        <p:spPr>
          <a:xfrm>
            <a:off x="2660760" y="3996000"/>
            <a:ext cx="3080880" cy="2458080"/>
          </a:xfrm>
          <a:prstGeom prst="rect">
            <a:avLst/>
          </a:prstGeom>
          <a:ln>
            <a:noFill/>
          </a:ln>
        </p:spPr>
      </p:pic>
      <p:pic>
        <p:nvPicPr>
          <p:cNvPr id="488" name="" descr=""/>
          <p:cNvPicPr/>
          <p:nvPr/>
        </p:nvPicPr>
        <p:blipFill>
          <a:blip r:embed="rId4"/>
          <a:stretch/>
        </p:blipFill>
        <p:spPr>
          <a:xfrm>
            <a:off x="160200" y="1372320"/>
            <a:ext cx="2119320" cy="1586880"/>
          </a:xfrm>
          <a:prstGeom prst="rect">
            <a:avLst/>
          </a:prstGeom>
          <a:ln>
            <a:noFill/>
          </a:ln>
        </p:spPr>
      </p:pic>
      <p:sp>
        <p:nvSpPr>
          <p:cNvPr id="489" name="Line 1"/>
          <p:cNvSpPr/>
          <p:nvPr/>
        </p:nvSpPr>
        <p:spPr>
          <a:xfrm flipV="1">
            <a:off x="365760" y="2194560"/>
            <a:ext cx="914400" cy="73152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490" name="CustomShape 2"/>
          <p:cNvSpPr/>
          <p:nvPr/>
        </p:nvSpPr>
        <p:spPr>
          <a:xfrm>
            <a:off x="2057400" y="2011680"/>
            <a:ext cx="85320" cy="176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1" name="CustomShape 3"/>
          <p:cNvSpPr/>
          <p:nvPr/>
        </p:nvSpPr>
        <p:spPr>
          <a:xfrm>
            <a:off x="4376160" y="3657600"/>
            <a:ext cx="4578840" cy="1064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Atom-Ion Hybrid System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492" name="CustomShape 4"/>
          <p:cNvSpPr/>
          <p:nvPr/>
        </p:nvSpPr>
        <p:spPr>
          <a:xfrm>
            <a:off x="91440" y="365760"/>
            <a:ext cx="2567160" cy="42732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3" name="CustomShape 5"/>
          <p:cNvSpPr/>
          <p:nvPr/>
        </p:nvSpPr>
        <p:spPr>
          <a:xfrm>
            <a:off x="6022080" y="274320"/>
            <a:ext cx="2567160" cy="100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ion</a:t>
            </a: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in Paul trap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94" name="CustomShape 6"/>
          <p:cNvSpPr/>
          <p:nvPr/>
        </p:nvSpPr>
        <p:spPr>
          <a:xfrm>
            <a:off x="6022080" y="288720"/>
            <a:ext cx="2567160" cy="100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ion</a:t>
            </a: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in Paul trap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95" name="CustomShape 7"/>
          <p:cNvSpPr/>
          <p:nvPr/>
        </p:nvSpPr>
        <p:spPr>
          <a:xfrm>
            <a:off x="5839200" y="274320"/>
            <a:ext cx="3102840" cy="359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496" name="CustomShape 8"/>
          <p:cNvSpPr/>
          <p:nvPr/>
        </p:nvSpPr>
        <p:spPr>
          <a:xfrm>
            <a:off x="91440" y="274680"/>
            <a:ext cx="2833920" cy="10036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ion</a:t>
            </a: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r>
              <a:rPr b="0" lang="en-US" sz="2800" spc="-1" strike="noStrike">
                <a:solidFill>
                  <a:srgbClr val="ffffff"/>
                </a:solidFill>
                <a:latin typeface="Arial"/>
                <a:ea typeface="DejaVu Sans"/>
              </a:rPr>
              <a:t>in Paul trap екф екф trap  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497" name="CustomShape 9"/>
          <p:cNvSpPr/>
          <p:nvPr/>
        </p:nvSpPr>
        <p:spPr>
          <a:xfrm>
            <a:off x="6035040" y="274320"/>
            <a:ext cx="2567160" cy="394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ffffff"/>
                </a:solidFill>
                <a:latin typeface="Calibri"/>
                <a:ea typeface="Calibri"/>
              </a:rPr>
              <a:t>2-order Störmer-Verlet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498" name="" descr=""/>
          <p:cNvPicPr/>
          <p:nvPr/>
        </p:nvPicPr>
        <p:blipFill>
          <a:blip r:embed="rId5"/>
          <a:stretch/>
        </p:blipFill>
        <p:spPr>
          <a:xfrm>
            <a:off x="5669280" y="900720"/>
            <a:ext cx="3446640" cy="1655280"/>
          </a:xfrm>
          <a:prstGeom prst="rect">
            <a:avLst/>
          </a:prstGeom>
          <a:ln>
            <a:noFill/>
          </a:ln>
        </p:spPr>
      </p:pic>
      <p:pic>
        <p:nvPicPr>
          <p:cNvPr id="499" name="" descr=""/>
          <p:cNvPicPr/>
          <p:nvPr/>
        </p:nvPicPr>
        <p:blipFill>
          <a:blip r:embed="rId6"/>
          <a:stretch/>
        </p:blipFill>
        <p:spPr>
          <a:xfrm>
            <a:off x="6612480" y="3108960"/>
            <a:ext cx="1521360" cy="632160"/>
          </a:xfrm>
          <a:prstGeom prst="rect">
            <a:avLst/>
          </a:prstGeom>
          <a:ln>
            <a:noFill/>
          </a:ln>
        </p:spPr>
      </p:pic>
      <p:pic>
        <p:nvPicPr>
          <p:cNvPr id="500" name="" descr=""/>
          <p:cNvPicPr/>
          <p:nvPr/>
        </p:nvPicPr>
        <p:blipFill>
          <a:blip r:embed="rId7"/>
          <a:stretch/>
        </p:blipFill>
        <p:spPr>
          <a:xfrm>
            <a:off x="182880" y="4819320"/>
            <a:ext cx="2509920" cy="845640"/>
          </a:xfrm>
          <a:prstGeom prst="rect">
            <a:avLst/>
          </a:prstGeom>
          <a:ln>
            <a:noFill/>
          </a:ln>
        </p:spPr>
      </p:pic>
      <p:pic>
        <p:nvPicPr>
          <p:cNvPr id="501" name="" descr=""/>
          <p:cNvPicPr/>
          <p:nvPr/>
        </p:nvPicPr>
        <p:blipFill>
          <a:blip r:embed="rId8"/>
          <a:stretch/>
        </p:blipFill>
        <p:spPr>
          <a:xfrm>
            <a:off x="256320" y="3886560"/>
            <a:ext cx="2116800" cy="406800"/>
          </a:xfrm>
          <a:prstGeom prst="rect">
            <a:avLst/>
          </a:prstGeom>
          <a:ln>
            <a:noFill/>
          </a:ln>
        </p:spPr>
      </p:pic>
      <p:pic>
        <p:nvPicPr>
          <p:cNvPr id="502" name="" descr=""/>
          <p:cNvPicPr/>
          <p:nvPr/>
        </p:nvPicPr>
        <p:blipFill>
          <a:blip r:embed="rId9"/>
          <a:stretch/>
        </p:blipFill>
        <p:spPr>
          <a:xfrm>
            <a:off x="4937760" y="6309360"/>
            <a:ext cx="691200" cy="421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3" name="CustomShape 1"/>
          <p:cNvSpPr/>
          <p:nvPr/>
        </p:nvSpPr>
        <p:spPr>
          <a:xfrm>
            <a:off x="0" y="0"/>
            <a:ext cx="9136080" cy="82872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04" name="CustomShape 2"/>
          <p:cNvSpPr/>
          <p:nvPr/>
        </p:nvSpPr>
        <p:spPr>
          <a:xfrm>
            <a:off x="467640" y="0"/>
            <a:ext cx="8056800" cy="828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ffffff"/>
                </a:solidFill>
                <a:latin typeface="Arial"/>
                <a:ea typeface="DejaVu Sans"/>
              </a:rPr>
              <a:t>Quantum-Quasiclassical Approach for Atom-Ion Systems</a:t>
            </a: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 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505" name="" descr=""/>
          <p:cNvPicPr/>
          <p:nvPr/>
        </p:nvPicPr>
        <p:blipFill>
          <a:blip r:embed="rId1"/>
          <a:stretch/>
        </p:blipFill>
        <p:spPr>
          <a:xfrm>
            <a:off x="2560320" y="1322640"/>
            <a:ext cx="2635200" cy="449640"/>
          </a:xfrm>
          <a:prstGeom prst="rect">
            <a:avLst/>
          </a:prstGeom>
          <a:ln>
            <a:noFill/>
          </a:ln>
        </p:spPr>
      </p:pic>
      <p:pic>
        <p:nvPicPr>
          <p:cNvPr id="506" name="" descr=""/>
          <p:cNvPicPr/>
          <p:nvPr/>
        </p:nvPicPr>
        <p:blipFill>
          <a:blip r:embed="rId2"/>
          <a:stretch/>
        </p:blipFill>
        <p:spPr>
          <a:xfrm>
            <a:off x="2560320" y="1874520"/>
            <a:ext cx="4655880" cy="449640"/>
          </a:xfrm>
          <a:prstGeom prst="rect">
            <a:avLst/>
          </a:prstGeom>
          <a:ln>
            <a:noFill/>
          </a:ln>
        </p:spPr>
      </p:pic>
      <p:pic>
        <p:nvPicPr>
          <p:cNvPr id="507" name="" descr=""/>
          <p:cNvPicPr/>
          <p:nvPr/>
        </p:nvPicPr>
        <p:blipFill>
          <a:blip r:embed="rId3"/>
          <a:stretch/>
        </p:blipFill>
        <p:spPr>
          <a:xfrm>
            <a:off x="6126480" y="2331720"/>
            <a:ext cx="1830240" cy="449640"/>
          </a:xfrm>
          <a:prstGeom prst="rect">
            <a:avLst/>
          </a:prstGeom>
          <a:ln>
            <a:noFill/>
          </a:ln>
        </p:spPr>
      </p:pic>
      <p:pic>
        <p:nvPicPr>
          <p:cNvPr id="508" name="" descr=""/>
          <p:cNvPicPr/>
          <p:nvPr/>
        </p:nvPicPr>
        <p:blipFill>
          <a:blip r:embed="rId4"/>
          <a:stretch/>
        </p:blipFill>
        <p:spPr>
          <a:xfrm>
            <a:off x="2624400" y="2560320"/>
            <a:ext cx="1848600" cy="906840"/>
          </a:xfrm>
          <a:prstGeom prst="rect">
            <a:avLst/>
          </a:prstGeom>
          <a:ln>
            <a:noFill/>
          </a:ln>
        </p:spPr>
      </p:pic>
      <p:pic>
        <p:nvPicPr>
          <p:cNvPr id="509" name="" descr=""/>
          <p:cNvPicPr/>
          <p:nvPr/>
        </p:nvPicPr>
        <p:blipFill>
          <a:blip r:embed="rId5"/>
          <a:stretch/>
        </p:blipFill>
        <p:spPr>
          <a:xfrm>
            <a:off x="2679120" y="3657600"/>
            <a:ext cx="4811400" cy="266760"/>
          </a:xfrm>
          <a:prstGeom prst="rect">
            <a:avLst/>
          </a:prstGeom>
          <a:ln>
            <a:noFill/>
          </a:ln>
        </p:spPr>
      </p:pic>
      <p:pic>
        <p:nvPicPr>
          <p:cNvPr id="510" name="" descr=""/>
          <p:cNvPicPr/>
          <p:nvPr/>
        </p:nvPicPr>
        <p:blipFill>
          <a:blip r:embed="rId6"/>
          <a:stretch/>
        </p:blipFill>
        <p:spPr>
          <a:xfrm>
            <a:off x="2651760" y="4114800"/>
            <a:ext cx="2698920" cy="449640"/>
          </a:xfrm>
          <a:prstGeom prst="rect">
            <a:avLst/>
          </a:prstGeom>
          <a:ln>
            <a:noFill/>
          </a:ln>
        </p:spPr>
      </p:pic>
      <p:pic>
        <p:nvPicPr>
          <p:cNvPr id="511" name="" descr=""/>
          <p:cNvPicPr/>
          <p:nvPr/>
        </p:nvPicPr>
        <p:blipFill>
          <a:blip r:embed="rId7"/>
          <a:stretch/>
        </p:blipFill>
        <p:spPr>
          <a:xfrm>
            <a:off x="5586840" y="4114800"/>
            <a:ext cx="3000960" cy="952560"/>
          </a:xfrm>
          <a:prstGeom prst="rect">
            <a:avLst/>
          </a:prstGeom>
          <a:ln>
            <a:noFill/>
          </a:ln>
        </p:spPr>
      </p:pic>
      <p:sp>
        <p:nvSpPr>
          <p:cNvPr id="512" name="CustomShape 3"/>
          <p:cNvSpPr/>
          <p:nvPr/>
        </p:nvSpPr>
        <p:spPr>
          <a:xfrm>
            <a:off x="2560320" y="1322640"/>
            <a:ext cx="2635200" cy="44964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13" name="CustomShape 4"/>
          <p:cNvSpPr/>
          <p:nvPr/>
        </p:nvSpPr>
        <p:spPr>
          <a:xfrm>
            <a:off x="2624400" y="2560320"/>
            <a:ext cx="1940040" cy="90684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14" name="" descr=""/>
          <p:cNvPicPr/>
          <p:nvPr/>
        </p:nvPicPr>
        <p:blipFill>
          <a:blip r:embed="rId8"/>
          <a:stretch/>
        </p:blipFill>
        <p:spPr>
          <a:xfrm>
            <a:off x="1197720" y="2468880"/>
            <a:ext cx="294120" cy="221040"/>
          </a:xfrm>
          <a:prstGeom prst="rect">
            <a:avLst/>
          </a:prstGeom>
          <a:ln>
            <a:noFill/>
          </a:ln>
        </p:spPr>
      </p:pic>
      <p:pic>
        <p:nvPicPr>
          <p:cNvPr id="515" name="" descr=""/>
          <p:cNvPicPr/>
          <p:nvPr/>
        </p:nvPicPr>
        <p:blipFill>
          <a:blip r:embed="rId9"/>
          <a:stretch/>
        </p:blipFill>
        <p:spPr>
          <a:xfrm>
            <a:off x="749880" y="2468880"/>
            <a:ext cx="312480" cy="266760"/>
          </a:xfrm>
          <a:prstGeom prst="rect">
            <a:avLst/>
          </a:prstGeom>
          <a:ln>
            <a:noFill/>
          </a:ln>
        </p:spPr>
      </p:pic>
      <p:pic>
        <p:nvPicPr>
          <p:cNvPr id="516" name="" descr=""/>
          <p:cNvPicPr/>
          <p:nvPr/>
        </p:nvPicPr>
        <p:blipFill>
          <a:blip r:embed="rId10"/>
          <a:stretch/>
        </p:blipFill>
        <p:spPr>
          <a:xfrm>
            <a:off x="2850120" y="5126760"/>
            <a:ext cx="3695760" cy="449640"/>
          </a:xfrm>
          <a:prstGeom prst="rect">
            <a:avLst/>
          </a:prstGeom>
          <a:ln>
            <a:noFill/>
          </a:ln>
        </p:spPr>
      </p:pic>
      <p:pic>
        <p:nvPicPr>
          <p:cNvPr id="517" name="" descr=""/>
          <p:cNvPicPr/>
          <p:nvPr/>
        </p:nvPicPr>
        <p:blipFill>
          <a:blip r:embed="rId11"/>
          <a:stretch/>
        </p:blipFill>
        <p:spPr>
          <a:xfrm>
            <a:off x="2834640" y="5691240"/>
            <a:ext cx="1903680" cy="897840"/>
          </a:xfrm>
          <a:prstGeom prst="rect">
            <a:avLst/>
          </a:prstGeom>
          <a:ln>
            <a:noFill/>
          </a:ln>
        </p:spPr>
      </p:pic>
      <p:sp>
        <p:nvSpPr>
          <p:cNvPr id="518" name="CustomShape 5"/>
          <p:cNvSpPr/>
          <p:nvPr/>
        </p:nvSpPr>
        <p:spPr>
          <a:xfrm>
            <a:off x="2834640" y="5120640"/>
            <a:ext cx="3741480" cy="1455480"/>
          </a:xfrm>
          <a:prstGeom prst="rect">
            <a:avLst/>
          </a:prstGeom>
          <a:solidFill>
            <a:srgbClr val="ffff00">
              <a:alpha val="50000"/>
            </a:srgbClr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19" name="" descr=""/>
          <p:cNvPicPr/>
          <p:nvPr/>
        </p:nvPicPr>
        <p:blipFill>
          <a:blip r:embed="rId12"/>
          <a:stretch/>
        </p:blipFill>
        <p:spPr>
          <a:xfrm>
            <a:off x="160200" y="1371960"/>
            <a:ext cx="2119320" cy="1586880"/>
          </a:xfrm>
          <a:prstGeom prst="rect">
            <a:avLst/>
          </a:prstGeom>
          <a:ln>
            <a:noFill/>
          </a:ln>
        </p:spPr>
      </p:pic>
      <p:sp>
        <p:nvSpPr>
          <p:cNvPr id="520" name="Line 6"/>
          <p:cNvSpPr/>
          <p:nvPr/>
        </p:nvSpPr>
        <p:spPr>
          <a:xfrm flipV="1">
            <a:off x="365760" y="2194560"/>
            <a:ext cx="914400" cy="64008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521" name="Line 7"/>
          <p:cNvSpPr/>
          <p:nvPr/>
        </p:nvSpPr>
        <p:spPr>
          <a:xfrm flipV="1">
            <a:off x="365760" y="2103120"/>
            <a:ext cx="1737360" cy="73152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" name="" descr=""/>
          <p:cNvPicPr/>
          <p:nvPr/>
        </p:nvPicPr>
        <p:blipFill>
          <a:blip r:embed="rId1"/>
          <a:stretch/>
        </p:blipFill>
        <p:spPr>
          <a:xfrm>
            <a:off x="1080000" y="648000"/>
            <a:ext cx="4194000" cy="5770800"/>
          </a:xfrm>
          <a:prstGeom prst="rect">
            <a:avLst/>
          </a:prstGeom>
          <a:ln>
            <a:noFill/>
          </a:ln>
        </p:spPr>
      </p:pic>
      <p:pic>
        <p:nvPicPr>
          <p:cNvPr id="523" name="" descr=""/>
          <p:cNvPicPr/>
          <p:nvPr/>
        </p:nvPicPr>
        <p:blipFill>
          <a:blip r:embed="rId2"/>
          <a:stretch/>
        </p:blipFill>
        <p:spPr>
          <a:xfrm>
            <a:off x="5906160" y="576000"/>
            <a:ext cx="2366280" cy="2176920"/>
          </a:xfrm>
          <a:prstGeom prst="rect">
            <a:avLst/>
          </a:prstGeom>
          <a:ln>
            <a:noFill/>
          </a:ln>
        </p:spPr>
      </p:pic>
      <p:pic>
        <p:nvPicPr>
          <p:cNvPr id="524" name="" descr=""/>
          <p:cNvPicPr/>
          <p:nvPr/>
        </p:nvPicPr>
        <p:blipFill>
          <a:blip r:embed="rId3"/>
          <a:stretch/>
        </p:blipFill>
        <p:spPr>
          <a:xfrm>
            <a:off x="5904000" y="2760480"/>
            <a:ext cx="2417040" cy="2138760"/>
          </a:xfrm>
          <a:prstGeom prst="rect">
            <a:avLst/>
          </a:prstGeom>
          <a:ln>
            <a:noFill/>
          </a:ln>
        </p:spPr>
      </p:pic>
      <p:pic>
        <p:nvPicPr>
          <p:cNvPr id="525" name="" descr=""/>
          <p:cNvPicPr/>
          <p:nvPr/>
        </p:nvPicPr>
        <p:blipFill>
          <a:blip r:embed="rId4"/>
          <a:stretch/>
        </p:blipFill>
        <p:spPr>
          <a:xfrm>
            <a:off x="6020640" y="4824000"/>
            <a:ext cx="2467800" cy="1986480"/>
          </a:xfrm>
          <a:prstGeom prst="rect">
            <a:avLst/>
          </a:prstGeom>
          <a:ln>
            <a:noFill/>
          </a:ln>
        </p:spPr>
      </p:pic>
      <p:sp>
        <p:nvSpPr>
          <p:cNvPr id="526" name="CustomShape 1"/>
          <p:cNvSpPr/>
          <p:nvPr/>
        </p:nvSpPr>
        <p:spPr>
          <a:xfrm>
            <a:off x="7344000" y="2760480"/>
            <a:ext cx="424440" cy="183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27" name="" descr=""/>
          <p:cNvPicPr/>
          <p:nvPr/>
        </p:nvPicPr>
        <p:blipFill>
          <a:blip r:embed="rId5"/>
          <a:stretch/>
        </p:blipFill>
        <p:spPr>
          <a:xfrm>
            <a:off x="7560000" y="3396960"/>
            <a:ext cx="385920" cy="195480"/>
          </a:xfrm>
          <a:prstGeom prst="rect">
            <a:avLst/>
          </a:prstGeom>
          <a:ln>
            <a:noFill/>
          </a:ln>
        </p:spPr>
      </p:pic>
      <p:sp>
        <p:nvSpPr>
          <p:cNvPr id="528" name="CustomShape 2"/>
          <p:cNvSpPr/>
          <p:nvPr/>
        </p:nvSpPr>
        <p:spPr>
          <a:xfrm>
            <a:off x="1800000" y="432000"/>
            <a:ext cx="3664440" cy="5608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29" name="CustomShape 3"/>
          <p:cNvSpPr/>
          <p:nvPr/>
        </p:nvSpPr>
        <p:spPr>
          <a:xfrm>
            <a:off x="5976000" y="2952000"/>
            <a:ext cx="2728440" cy="3808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30" name="" descr=""/>
          <p:cNvPicPr/>
          <p:nvPr/>
        </p:nvPicPr>
        <p:blipFill>
          <a:blip r:embed="rId6"/>
          <a:stretch/>
        </p:blipFill>
        <p:spPr>
          <a:xfrm>
            <a:off x="2926080" y="184320"/>
            <a:ext cx="295560" cy="177120"/>
          </a:xfrm>
          <a:prstGeom prst="rect">
            <a:avLst/>
          </a:prstGeom>
          <a:ln>
            <a:noFill/>
          </a:ln>
        </p:spPr>
      </p:pic>
      <p:pic>
        <p:nvPicPr>
          <p:cNvPr id="531" name="" descr=""/>
          <p:cNvPicPr/>
          <p:nvPr/>
        </p:nvPicPr>
        <p:blipFill>
          <a:blip r:embed="rId7"/>
          <a:stretch/>
        </p:blipFill>
        <p:spPr>
          <a:xfrm>
            <a:off x="6766560" y="182880"/>
            <a:ext cx="453960" cy="187200"/>
          </a:xfrm>
          <a:prstGeom prst="rect">
            <a:avLst/>
          </a:prstGeom>
          <a:ln>
            <a:noFill/>
          </a:ln>
        </p:spPr>
      </p:pic>
      <p:pic>
        <p:nvPicPr>
          <p:cNvPr id="532" name="" descr=""/>
          <p:cNvPicPr/>
          <p:nvPr/>
        </p:nvPicPr>
        <p:blipFill>
          <a:blip r:embed="rId8"/>
          <a:stretch/>
        </p:blipFill>
        <p:spPr>
          <a:xfrm>
            <a:off x="5358240" y="6172200"/>
            <a:ext cx="495000" cy="31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3" name="" descr=""/>
          <p:cNvPicPr/>
          <p:nvPr/>
        </p:nvPicPr>
        <p:blipFill>
          <a:blip r:embed="rId1"/>
          <a:stretch/>
        </p:blipFill>
        <p:spPr>
          <a:xfrm>
            <a:off x="1080000" y="648000"/>
            <a:ext cx="4194000" cy="5770800"/>
          </a:xfrm>
          <a:prstGeom prst="rect">
            <a:avLst/>
          </a:prstGeom>
          <a:ln>
            <a:noFill/>
          </a:ln>
        </p:spPr>
      </p:pic>
      <p:pic>
        <p:nvPicPr>
          <p:cNvPr id="534" name="" descr=""/>
          <p:cNvPicPr/>
          <p:nvPr/>
        </p:nvPicPr>
        <p:blipFill>
          <a:blip r:embed="rId2"/>
          <a:stretch/>
        </p:blipFill>
        <p:spPr>
          <a:xfrm>
            <a:off x="5906160" y="576000"/>
            <a:ext cx="2366280" cy="2176920"/>
          </a:xfrm>
          <a:prstGeom prst="rect">
            <a:avLst/>
          </a:prstGeom>
          <a:ln>
            <a:noFill/>
          </a:ln>
        </p:spPr>
      </p:pic>
      <p:pic>
        <p:nvPicPr>
          <p:cNvPr id="535" name="" descr=""/>
          <p:cNvPicPr/>
          <p:nvPr/>
        </p:nvPicPr>
        <p:blipFill>
          <a:blip r:embed="rId3"/>
          <a:stretch/>
        </p:blipFill>
        <p:spPr>
          <a:xfrm>
            <a:off x="5904000" y="2760480"/>
            <a:ext cx="2417040" cy="2138760"/>
          </a:xfrm>
          <a:prstGeom prst="rect">
            <a:avLst/>
          </a:prstGeom>
          <a:ln>
            <a:noFill/>
          </a:ln>
        </p:spPr>
      </p:pic>
      <p:pic>
        <p:nvPicPr>
          <p:cNvPr id="536" name="" descr=""/>
          <p:cNvPicPr/>
          <p:nvPr/>
        </p:nvPicPr>
        <p:blipFill>
          <a:blip r:embed="rId4"/>
          <a:stretch/>
        </p:blipFill>
        <p:spPr>
          <a:xfrm>
            <a:off x="6020640" y="4824000"/>
            <a:ext cx="2467800" cy="1986480"/>
          </a:xfrm>
          <a:prstGeom prst="rect">
            <a:avLst/>
          </a:prstGeom>
          <a:ln>
            <a:noFill/>
          </a:ln>
        </p:spPr>
      </p:pic>
      <p:sp>
        <p:nvSpPr>
          <p:cNvPr id="537" name="CustomShape 1"/>
          <p:cNvSpPr/>
          <p:nvPr/>
        </p:nvSpPr>
        <p:spPr>
          <a:xfrm>
            <a:off x="7344000" y="2760480"/>
            <a:ext cx="424440" cy="183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38" name="" descr=""/>
          <p:cNvPicPr/>
          <p:nvPr/>
        </p:nvPicPr>
        <p:blipFill>
          <a:blip r:embed="rId5"/>
          <a:stretch/>
        </p:blipFill>
        <p:spPr>
          <a:xfrm>
            <a:off x="7560000" y="3396960"/>
            <a:ext cx="385920" cy="195480"/>
          </a:xfrm>
          <a:prstGeom prst="rect">
            <a:avLst/>
          </a:prstGeom>
          <a:ln>
            <a:noFill/>
          </a:ln>
        </p:spPr>
      </p:pic>
      <p:sp>
        <p:nvSpPr>
          <p:cNvPr id="539" name="CustomShape 2"/>
          <p:cNvSpPr/>
          <p:nvPr/>
        </p:nvSpPr>
        <p:spPr>
          <a:xfrm>
            <a:off x="3312000" y="288000"/>
            <a:ext cx="2224440" cy="5752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40" name="CustomShape 3"/>
          <p:cNvSpPr/>
          <p:nvPr/>
        </p:nvSpPr>
        <p:spPr>
          <a:xfrm>
            <a:off x="5904000" y="4824000"/>
            <a:ext cx="2656440" cy="19364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41" name="" descr=""/>
          <p:cNvPicPr/>
          <p:nvPr/>
        </p:nvPicPr>
        <p:blipFill>
          <a:blip r:embed="rId6"/>
          <a:stretch/>
        </p:blipFill>
        <p:spPr>
          <a:xfrm>
            <a:off x="2926080" y="182880"/>
            <a:ext cx="295560" cy="177120"/>
          </a:xfrm>
          <a:prstGeom prst="rect">
            <a:avLst/>
          </a:prstGeom>
          <a:ln>
            <a:noFill/>
          </a:ln>
        </p:spPr>
      </p:pic>
      <p:pic>
        <p:nvPicPr>
          <p:cNvPr id="542" name="" descr=""/>
          <p:cNvPicPr/>
          <p:nvPr/>
        </p:nvPicPr>
        <p:blipFill>
          <a:blip r:embed="rId7"/>
          <a:stretch/>
        </p:blipFill>
        <p:spPr>
          <a:xfrm>
            <a:off x="6766560" y="182880"/>
            <a:ext cx="453960" cy="187200"/>
          </a:xfrm>
          <a:prstGeom prst="rect">
            <a:avLst/>
          </a:prstGeom>
          <a:ln>
            <a:noFill/>
          </a:ln>
        </p:spPr>
      </p:pic>
      <p:pic>
        <p:nvPicPr>
          <p:cNvPr id="543" name="" descr=""/>
          <p:cNvPicPr/>
          <p:nvPr/>
        </p:nvPicPr>
        <p:blipFill>
          <a:blip r:embed="rId8"/>
          <a:stretch/>
        </p:blipFill>
        <p:spPr>
          <a:xfrm>
            <a:off x="5358240" y="6172200"/>
            <a:ext cx="495000" cy="31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2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4" name="" descr=""/>
          <p:cNvPicPr/>
          <p:nvPr/>
        </p:nvPicPr>
        <p:blipFill>
          <a:blip r:embed="rId1"/>
          <a:stretch/>
        </p:blipFill>
        <p:spPr>
          <a:xfrm>
            <a:off x="1080000" y="648000"/>
            <a:ext cx="4194000" cy="5770800"/>
          </a:xfrm>
          <a:prstGeom prst="rect">
            <a:avLst/>
          </a:prstGeom>
          <a:ln>
            <a:noFill/>
          </a:ln>
        </p:spPr>
      </p:pic>
      <p:pic>
        <p:nvPicPr>
          <p:cNvPr id="545" name="" descr=""/>
          <p:cNvPicPr/>
          <p:nvPr/>
        </p:nvPicPr>
        <p:blipFill>
          <a:blip r:embed="rId2"/>
          <a:stretch/>
        </p:blipFill>
        <p:spPr>
          <a:xfrm>
            <a:off x="5906880" y="576000"/>
            <a:ext cx="2366280" cy="2176920"/>
          </a:xfrm>
          <a:prstGeom prst="rect">
            <a:avLst/>
          </a:prstGeom>
          <a:ln>
            <a:noFill/>
          </a:ln>
        </p:spPr>
      </p:pic>
      <p:pic>
        <p:nvPicPr>
          <p:cNvPr id="546" name="" descr=""/>
          <p:cNvPicPr/>
          <p:nvPr/>
        </p:nvPicPr>
        <p:blipFill>
          <a:blip r:embed="rId3"/>
          <a:stretch/>
        </p:blipFill>
        <p:spPr>
          <a:xfrm>
            <a:off x="5904000" y="2760480"/>
            <a:ext cx="2417040" cy="2138760"/>
          </a:xfrm>
          <a:prstGeom prst="rect">
            <a:avLst/>
          </a:prstGeom>
          <a:ln>
            <a:noFill/>
          </a:ln>
        </p:spPr>
      </p:pic>
      <p:pic>
        <p:nvPicPr>
          <p:cNvPr id="547" name="" descr=""/>
          <p:cNvPicPr/>
          <p:nvPr/>
        </p:nvPicPr>
        <p:blipFill>
          <a:blip r:embed="rId4"/>
          <a:stretch/>
        </p:blipFill>
        <p:spPr>
          <a:xfrm>
            <a:off x="6020640" y="4824000"/>
            <a:ext cx="2467800" cy="1986480"/>
          </a:xfrm>
          <a:prstGeom prst="rect">
            <a:avLst/>
          </a:prstGeom>
          <a:ln>
            <a:noFill/>
          </a:ln>
        </p:spPr>
      </p:pic>
      <p:sp>
        <p:nvSpPr>
          <p:cNvPr id="548" name="CustomShape 1"/>
          <p:cNvSpPr/>
          <p:nvPr/>
        </p:nvSpPr>
        <p:spPr>
          <a:xfrm>
            <a:off x="7344000" y="2760480"/>
            <a:ext cx="424440" cy="1839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49" name="" descr=""/>
          <p:cNvPicPr/>
          <p:nvPr/>
        </p:nvPicPr>
        <p:blipFill>
          <a:blip r:embed="rId5"/>
          <a:stretch/>
        </p:blipFill>
        <p:spPr>
          <a:xfrm>
            <a:off x="7560000" y="3396960"/>
            <a:ext cx="385920" cy="195480"/>
          </a:xfrm>
          <a:prstGeom prst="rect">
            <a:avLst/>
          </a:prstGeom>
          <a:ln>
            <a:noFill/>
          </a:ln>
        </p:spPr>
      </p:pic>
      <p:pic>
        <p:nvPicPr>
          <p:cNvPr id="550" name="" descr=""/>
          <p:cNvPicPr/>
          <p:nvPr/>
        </p:nvPicPr>
        <p:blipFill>
          <a:blip r:embed="rId6"/>
          <a:stretch/>
        </p:blipFill>
        <p:spPr>
          <a:xfrm>
            <a:off x="2926080" y="182880"/>
            <a:ext cx="295560" cy="177120"/>
          </a:xfrm>
          <a:prstGeom prst="rect">
            <a:avLst/>
          </a:prstGeom>
          <a:ln>
            <a:noFill/>
          </a:ln>
        </p:spPr>
      </p:pic>
      <p:pic>
        <p:nvPicPr>
          <p:cNvPr id="551" name="" descr=""/>
          <p:cNvPicPr/>
          <p:nvPr/>
        </p:nvPicPr>
        <p:blipFill>
          <a:blip r:embed="rId7"/>
          <a:stretch/>
        </p:blipFill>
        <p:spPr>
          <a:xfrm>
            <a:off x="6766560" y="182880"/>
            <a:ext cx="453960" cy="187200"/>
          </a:xfrm>
          <a:prstGeom prst="rect">
            <a:avLst/>
          </a:prstGeom>
          <a:ln>
            <a:noFill/>
          </a:ln>
        </p:spPr>
      </p:pic>
      <p:pic>
        <p:nvPicPr>
          <p:cNvPr id="552" name="" descr=""/>
          <p:cNvPicPr/>
          <p:nvPr/>
        </p:nvPicPr>
        <p:blipFill>
          <a:blip r:embed="rId8"/>
          <a:stretch/>
        </p:blipFill>
        <p:spPr>
          <a:xfrm>
            <a:off x="5354280" y="6175440"/>
            <a:ext cx="495000" cy="3139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69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  <a:ea typeface="DejaVu Sans"/>
              </a:rPr>
              <a:t>Why it is interesting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70" name="CustomShape 3"/>
          <p:cNvSpPr/>
          <p:nvPr/>
        </p:nvSpPr>
        <p:spPr>
          <a:xfrm>
            <a:off x="500040" y="1214280"/>
            <a:ext cx="8106480" cy="174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ultracold atoms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optical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cold ions          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RF Paul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last few years:   hybrid systems  </a:t>
            </a:r>
            <a:r>
              <a:rPr b="0" lang="en-US" sz="2800" spc="-1" strike="noStrike">
                <a:solidFill>
                  <a:srgbClr val="c0504d"/>
                </a:solidFill>
                <a:latin typeface="Calibri"/>
                <a:ea typeface="Arial Unicode MS"/>
              </a:rPr>
              <a:t>``atom+ion’’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71" name="CustomShape 4"/>
          <p:cNvSpPr/>
          <p:nvPr/>
        </p:nvSpPr>
        <p:spPr>
          <a:xfrm>
            <a:off x="428760" y="4357800"/>
            <a:ext cx="8200080" cy="117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new quantum systems with different energy and length scales</a:t>
            </a:r>
            <a:endParaRPr b="0" lang="en-US" sz="24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with respect to ultracold atoms and molecules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pic>
        <p:nvPicPr>
          <p:cNvPr id="172" name="Picture 3" descr=""/>
          <p:cNvPicPr/>
          <p:nvPr/>
        </p:nvPicPr>
        <p:blipFill>
          <a:blip r:embed="rId1"/>
          <a:stretch/>
        </p:blipFill>
        <p:spPr>
          <a:xfrm>
            <a:off x="3657600" y="1780920"/>
            <a:ext cx="1125720" cy="864000"/>
          </a:xfrm>
          <a:prstGeom prst="rect">
            <a:avLst/>
          </a:prstGeom>
          <a:ln w="9360">
            <a:noFill/>
          </a:ln>
        </p:spPr>
      </p:pic>
      <p:pic>
        <p:nvPicPr>
          <p:cNvPr id="173" name="" descr=""/>
          <p:cNvPicPr/>
          <p:nvPr/>
        </p:nvPicPr>
        <p:blipFill>
          <a:blip r:embed="rId2"/>
          <a:stretch/>
        </p:blipFill>
        <p:spPr>
          <a:xfrm>
            <a:off x="3566160" y="3383280"/>
            <a:ext cx="2977200" cy="2287800"/>
          </a:xfrm>
          <a:prstGeom prst="rect">
            <a:avLst/>
          </a:prstGeom>
          <a:ln>
            <a:noFill/>
          </a:ln>
        </p:spPr>
      </p:pic>
      <p:pic>
        <p:nvPicPr>
          <p:cNvPr id="174" name="" descr=""/>
          <p:cNvPicPr/>
          <p:nvPr/>
        </p:nvPicPr>
        <p:blipFill>
          <a:blip r:embed="rId3"/>
          <a:stretch/>
        </p:blipFill>
        <p:spPr>
          <a:xfrm>
            <a:off x="3566160" y="898200"/>
            <a:ext cx="1276200" cy="834480"/>
          </a:xfrm>
          <a:prstGeom prst="rect">
            <a:avLst/>
          </a:prstGeom>
          <a:ln>
            <a:noFill/>
          </a:ln>
        </p:spPr>
      </p:pic>
      <p:sp>
        <p:nvSpPr>
          <p:cNvPr id="175" name="CustomShape 5"/>
          <p:cNvSpPr/>
          <p:nvPr/>
        </p:nvSpPr>
        <p:spPr>
          <a:xfrm>
            <a:off x="500040" y="1737360"/>
            <a:ext cx="8182080" cy="50245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3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54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Scattering Observables 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555" name="Picture 5" descr=""/>
          <p:cNvPicPr/>
          <p:nvPr/>
        </p:nvPicPr>
        <p:blipFill>
          <a:blip r:embed="rId1"/>
          <a:stretch/>
        </p:blipFill>
        <p:spPr>
          <a:xfrm>
            <a:off x="323640" y="3213000"/>
            <a:ext cx="3886560" cy="228960"/>
          </a:xfrm>
          <a:prstGeom prst="rect">
            <a:avLst/>
          </a:prstGeom>
          <a:ln w="9360">
            <a:noFill/>
          </a:ln>
        </p:spPr>
      </p:pic>
      <p:pic>
        <p:nvPicPr>
          <p:cNvPr id="556" name="Picture 6" descr=""/>
          <p:cNvPicPr/>
          <p:nvPr/>
        </p:nvPicPr>
        <p:blipFill>
          <a:blip r:embed="rId2"/>
          <a:stretch/>
        </p:blipFill>
        <p:spPr>
          <a:xfrm>
            <a:off x="323640" y="3501000"/>
            <a:ext cx="1591200" cy="228960"/>
          </a:xfrm>
          <a:prstGeom prst="rect">
            <a:avLst/>
          </a:prstGeom>
          <a:ln w="9360">
            <a:noFill/>
          </a:ln>
        </p:spPr>
      </p:pic>
      <p:pic>
        <p:nvPicPr>
          <p:cNvPr id="557" name="Picture 7" descr=""/>
          <p:cNvPicPr/>
          <p:nvPr/>
        </p:nvPicPr>
        <p:blipFill>
          <a:blip r:embed="rId3"/>
          <a:stretch/>
        </p:blipFill>
        <p:spPr>
          <a:xfrm>
            <a:off x="1835640" y="3528000"/>
            <a:ext cx="1276920" cy="228960"/>
          </a:xfrm>
          <a:prstGeom prst="rect">
            <a:avLst/>
          </a:prstGeom>
          <a:ln w="9360">
            <a:noFill/>
          </a:ln>
        </p:spPr>
      </p:pic>
      <p:pic>
        <p:nvPicPr>
          <p:cNvPr id="558" name="Picture 10" descr=""/>
          <p:cNvPicPr/>
          <p:nvPr/>
        </p:nvPicPr>
        <p:blipFill>
          <a:blip r:embed="rId4"/>
          <a:stretch/>
        </p:blipFill>
        <p:spPr>
          <a:xfrm>
            <a:off x="323640" y="3861000"/>
            <a:ext cx="3400920" cy="219600"/>
          </a:xfrm>
          <a:prstGeom prst="rect">
            <a:avLst/>
          </a:prstGeom>
          <a:ln w="9360">
            <a:noFill/>
          </a:ln>
        </p:spPr>
      </p:pic>
      <p:pic>
        <p:nvPicPr>
          <p:cNvPr id="559" name="Picture 11" descr=""/>
          <p:cNvPicPr/>
          <p:nvPr/>
        </p:nvPicPr>
        <p:blipFill>
          <a:blip r:embed="rId5"/>
          <a:stretch/>
        </p:blipFill>
        <p:spPr>
          <a:xfrm>
            <a:off x="323640" y="4149000"/>
            <a:ext cx="2095920" cy="181440"/>
          </a:xfrm>
          <a:prstGeom prst="rect">
            <a:avLst/>
          </a:prstGeom>
          <a:ln w="9360">
            <a:noFill/>
          </a:ln>
        </p:spPr>
      </p:pic>
      <p:pic>
        <p:nvPicPr>
          <p:cNvPr id="560" name="Picture 12" descr=""/>
          <p:cNvPicPr/>
          <p:nvPr/>
        </p:nvPicPr>
        <p:blipFill>
          <a:blip r:embed="rId6"/>
          <a:stretch/>
        </p:blipFill>
        <p:spPr>
          <a:xfrm>
            <a:off x="2448000" y="4140000"/>
            <a:ext cx="1105560" cy="228960"/>
          </a:xfrm>
          <a:prstGeom prst="rect">
            <a:avLst/>
          </a:prstGeom>
          <a:ln w="9360">
            <a:noFill/>
          </a:ln>
        </p:spPr>
      </p:pic>
      <p:pic>
        <p:nvPicPr>
          <p:cNvPr id="561" name="Picture 13" descr=""/>
          <p:cNvPicPr/>
          <p:nvPr/>
        </p:nvPicPr>
        <p:blipFill>
          <a:blip r:embed="rId7"/>
          <a:stretch/>
        </p:blipFill>
        <p:spPr>
          <a:xfrm>
            <a:off x="360000" y="4392000"/>
            <a:ext cx="3924720" cy="200520"/>
          </a:xfrm>
          <a:prstGeom prst="rect">
            <a:avLst/>
          </a:prstGeom>
          <a:ln w="9360">
            <a:noFill/>
          </a:ln>
        </p:spPr>
      </p:pic>
      <p:pic>
        <p:nvPicPr>
          <p:cNvPr id="562" name="Picture 14" descr=""/>
          <p:cNvPicPr/>
          <p:nvPr/>
        </p:nvPicPr>
        <p:blipFill>
          <a:blip r:embed="rId8"/>
          <a:stretch/>
        </p:blipFill>
        <p:spPr>
          <a:xfrm>
            <a:off x="323640" y="4581000"/>
            <a:ext cx="3648600" cy="562680"/>
          </a:xfrm>
          <a:prstGeom prst="rect">
            <a:avLst/>
          </a:prstGeom>
          <a:ln w="9360">
            <a:noFill/>
          </a:ln>
        </p:spPr>
      </p:pic>
      <p:pic>
        <p:nvPicPr>
          <p:cNvPr id="563" name="Picture 15" descr=""/>
          <p:cNvPicPr/>
          <p:nvPr/>
        </p:nvPicPr>
        <p:blipFill>
          <a:blip r:embed="rId9"/>
          <a:stretch/>
        </p:blipFill>
        <p:spPr>
          <a:xfrm>
            <a:off x="539640" y="5229360"/>
            <a:ext cx="1400760" cy="315000"/>
          </a:xfrm>
          <a:prstGeom prst="rect">
            <a:avLst/>
          </a:prstGeom>
          <a:ln w="9360">
            <a:noFill/>
          </a:ln>
        </p:spPr>
      </p:pic>
      <p:pic>
        <p:nvPicPr>
          <p:cNvPr id="564" name="Picture 2" descr=""/>
          <p:cNvPicPr/>
          <p:nvPr/>
        </p:nvPicPr>
        <p:blipFill>
          <a:blip r:embed="rId10"/>
          <a:stretch/>
        </p:blipFill>
        <p:spPr>
          <a:xfrm>
            <a:off x="2123640" y="5274000"/>
            <a:ext cx="1095840" cy="267120"/>
          </a:xfrm>
          <a:prstGeom prst="rect">
            <a:avLst/>
          </a:prstGeom>
          <a:ln w="9360">
            <a:noFill/>
          </a:ln>
        </p:spPr>
      </p:pic>
      <p:pic>
        <p:nvPicPr>
          <p:cNvPr id="565" name="Picture 16" descr=""/>
          <p:cNvPicPr/>
          <p:nvPr/>
        </p:nvPicPr>
        <p:blipFill>
          <a:blip r:embed="rId11"/>
          <a:stretch/>
        </p:blipFill>
        <p:spPr>
          <a:xfrm>
            <a:off x="467640" y="5805360"/>
            <a:ext cx="3734280" cy="457560"/>
          </a:xfrm>
          <a:prstGeom prst="rect">
            <a:avLst/>
          </a:prstGeom>
          <a:ln w="9360">
            <a:noFill/>
          </a:ln>
        </p:spPr>
      </p:pic>
      <p:sp>
        <p:nvSpPr>
          <p:cNvPr id="566" name="CustomShape 3"/>
          <p:cNvSpPr/>
          <p:nvPr/>
        </p:nvSpPr>
        <p:spPr>
          <a:xfrm>
            <a:off x="179640" y="3141000"/>
            <a:ext cx="5103720" cy="330336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67" name="" descr=""/>
          <p:cNvPicPr/>
          <p:nvPr/>
        </p:nvPicPr>
        <p:blipFill>
          <a:blip r:embed="rId12"/>
          <a:stretch/>
        </p:blipFill>
        <p:spPr>
          <a:xfrm>
            <a:off x="457200" y="892080"/>
            <a:ext cx="2554200" cy="1296360"/>
          </a:xfrm>
          <a:prstGeom prst="rect">
            <a:avLst/>
          </a:prstGeom>
          <a:ln>
            <a:noFill/>
          </a:ln>
        </p:spPr>
      </p:pic>
      <p:sp>
        <p:nvSpPr>
          <p:cNvPr id="568" name="CustomShape 4"/>
          <p:cNvSpPr/>
          <p:nvPr/>
        </p:nvSpPr>
        <p:spPr>
          <a:xfrm>
            <a:off x="5442840" y="3108960"/>
            <a:ext cx="587520" cy="17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69" name="CustomShape 5"/>
          <p:cNvSpPr/>
          <p:nvPr/>
        </p:nvSpPr>
        <p:spPr>
          <a:xfrm>
            <a:off x="7772400" y="3566160"/>
            <a:ext cx="178200" cy="8676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70" name="" descr=""/>
          <p:cNvPicPr/>
          <p:nvPr/>
        </p:nvPicPr>
        <p:blipFill>
          <a:blip r:embed="rId13"/>
          <a:stretch/>
        </p:blipFill>
        <p:spPr>
          <a:xfrm>
            <a:off x="3664440" y="1130400"/>
            <a:ext cx="3829320" cy="876960"/>
          </a:xfrm>
          <a:prstGeom prst="rect">
            <a:avLst/>
          </a:prstGeom>
          <a:ln>
            <a:noFill/>
          </a:ln>
        </p:spPr>
      </p:pic>
      <p:pic>
        <p:nvPicPr>
          <p:cNvPr id="571" name="" descr=""/>
          <p:cNvPicPr/>
          <p:nvPr/>
        </p:nvPicPr>
        <p:blipFill>
          <a:blip r:embed="rId14"/>
          <a:stretch/>
        </p:blipFill>
        <p:spPr>
          <a:xfrm>
            <a:off x="1684080" y="2560320"/>
            <a:ext cx="6084000" cy="797760"/>
          </a:xfrm>
          <a:prstGeom prst="rect">
            <a:avLst/>
          </a:prstGeom>
          <a:ln>
            <a:noFill/>
          </a:ln>
        </p:spPr>
      </p:pic>
      <p:pic>
        <p:nvPicPr>
          <p:cNvPr id="572" name="" descr=""/>
          <p:cNvPicPr/>
          <p:nvPr/>
        </p:nvPicPr>
        <p:blipFill>
          <a:blip r:embed="rId15"/>
          <a:stretch/>
        </p:blipFill>
        <p:spPr>
          <a:xfrm>
            <a:off x="1280160" y="3734280"/>
            <a:ext cx="6967080" cy="645840"/>
          </a:xfrm>
          <a:prstGeom prst="rect">
            <a:avLst/>
          </a:prstGeom>
          <a:ln>
            <a:noFill/>
          </a:ln>
        </p:spPr>
      </p:pic>
      <p:pic>
        <p:nvPicPr>
          <p:cNvPr id="573" name="" descr=""/>
          <p:cNvPicPr/>
          <p:nvPr/>
        </p:nvPicPr>
        <p:blipFill>
          <a:blip r:embed="rId16"/>
          <a:stretch/>
        </p:blipFill>
        <p:spPr>
          <a:xfrm>
            <a:off x="2892240" y="4666320"/>
            <a:ext cx="2589840" cy="358560"/>
          </a:xfrm>
          <a:prstGeom prst="rect">
            <a:avLst/>
          </a:prstGeom>
          <a:ln>
            <a:noFill/>
          </a:ln>
        </p:spPr>
      </p:pic>
      <p:pic>
        <p:nvPicPr>
          <p:cNvPr id="574" name="" descr=""/>
          <p:cNvPicPr/>
          <p:nvPr/>
        </p:nvPicPr>
        <p:blipFill>
          <a:blip r:embed="rId17"/>
          <a:stretch/>
        </p:blipFill>
        <p:spPr>
          <a:xfrm>
            <a:off x="2910960" y="5148000"/>
            <a:ext cx="3394080" cy="239760"/>
          </a:xfrm>
          <a:prstGeom prst="rect">
            <a:avLst/>
          </a:prstGeom>
          <a:ln>
            <a:noFill/>
          </a:ln>
        </p:spPr>
      </p:pic>
      <p:pic>
        <p:nvPicPr>
          <p:cNvPr id="575" name="" descr=""/>
          <p:cNvPicPr/>
          <p:nvPr/>
        </p:nvPicPr>
        <p:blipFill>
          <a:blip r:embed="rId18"/>
          <a:stretch/>
        </p:blipFill>
        <p:spPr>
          <a:xfrm>
            <a:off x="2925360" y="5669280"/>
            <a:ext cx="1825200" cy="493920"/>
          </a:xfrm>
          <a:prstGeom prst="rect">
            <a:avLst/>
          </a:prstGeom>
          <a:ln>
            <a:noFill/>
          </a:ln>
        </p:spPr>
      </p:pic>
      <p:sp>
        <p:nvSpPr>
          <p:cNvPr id="576" name="CustomShape 6"/>
          <p:cNvSpPr/>
          <p:nvPr/>
        </p:nvSpPr>
        <p:spPr>
          <a:xfrm>
            <a:off x="6949440" y="3734280"/>
            <a:ext cx="271080" cy="194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7" name="" descr=""/>
          <p:cNvPicPr/>
          <p:nvPr/>
        </p:nvPicPr>
        <p:blipFill>
          <a:blip r:embed="rId1"/>
          <a:stretch/>
        </p:blipFill>
        <p:spPr>
          <a:xfrm>
            <a:off x="679680" y="72000"/>
            <a:ext cx="7417440" cy="4096440"/>
          </a:xfrm>
          <a:prstGeom prst="rect">
            <a:avLst/>
          </a:prstGeom>
          <a:ln>
            <a:noFill/>
          </a:ln>
        </p:spPr>
      </p:pic>
      <p:pic>
        <p:nvPicPr>
          <p:cNvPr id="578" name="" descr=""/>
          <p:cNvPicPr/>
          <p:nvPr/>
        </p:nvPicPr>
        <p:blipFill>
          <a:blip r:embed="rId2"/>
          <a:stretch/>
        </p:blipFill>
        <p:spPr>
          <a:xfrm>
            <a:off x="3373920" y="5731920"/>
            <a:ext cx="1654560" cy="210960"/>
          </a:xfrm>
          <a:prstGeom prst="rect">
            <a:avLst/>
          </a:prstGeom>
          <a:ln>
            <a:noFill/>
          </a:ln>
        </p:spPr>
      </p:pic>
      <p:sp>
        <p:nvSpPr>
          <p:cNvPr id="579" name="CustomShape 1"/>
          <p:cNvSpPr/>
          <p:nvPr/>
        </p:nvSpPr>
        <p:spPr>
          <a:xfrm>
            <a:off x="1463040" y="1554480"/>
            <a:ext cx="271440" cy="180000"/>
          </a:xfrm>
          <a:prstGeom prst="rect">
            <a:avLst/>
          </a:prstGeom>
          <a:solidFill>
            <a:srgbClr val="ffffff"/>
          </a:solidFill>
          <a:ln>
            <a:solidFill>
              <a:srgbClr val="ffffff"/>
            </a:solidFill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0" name="" descr=""/>
          <p:cNvPicPr/>
          <p:nvPr/>
        </p:nvPicPr>
        <p:blipFill>
          <a:blip r:embed="rId1"/>
          <a:stretch/>
        </p:blipFill>
        <p:spPr>
          <a:xfrm>
            <a:off x="870840" y="1175400"/>
            <a:ext cx="7401600" cy="4289040"/>
          </a:xfrm>
          <a:prstGeom prst="rect">
            <a:avLst/>
          </a:prstGeom>
          <a:ln>
            <a:noFill/>
          </a:ln>
        </p:spPr>
      </p:pic>
      <p:pic>
        <p:nvPicPr>
          <p:cNvPr id="581" name="" descr=""/>
          <p:cNvPicPr/>
          <p:nvPr/>
        </p:nvPicPr>
        <p:blipFill>
          <a:blip r:embed="rId2"/>
          <a:stretch/>
        </p:blipFill>
        <p:spPr>
          <a:xfrm>
            <a:off x="3791160" y="5852160"/>
            <a:ext cx="1508760" cy="2552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2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583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Impact of Ion Motion on CIR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584" name="Picture 5" descr=""/>
          <p:cNvPicPr/>
          <p:nvPr/>
        </p:nvPicPr>
        <p:blipFill>
          <a:blip r:embed="rId1"/>
          <a:stretch/>
        </p:blipFill>
        <p:spPr>
          <a:xfrm>
            <a:off x="323640" y="3213000"/>
            <a:ext cx="3886560" cy="228960"/>
          </a:xfrm>
          <a:prstGeom prst="rect">
            <a:avLst/>
          </a:prstGeom>
          <a:ln w="9360">
            <a:noFill/>
          </a:ln>
        </p:spPr>
      </p:pic>
      <p:pic>
        <p:nvPicPr>
          <p:cNvPr id="585" name="Picture 6" descr=""/>
          <p:cNvPicPr/>
          <p:nvPr/>
        </p:nvPicPr>
        <p:blipFill>
          <a:blip r:embed="rId2"/>
          <a:stretch/>
        </p:blipFill>
        <p:spPr>
          <a:xfrm>
            <a:off x="323640" y="3501000"/>
            <a:ext cx="1591200" cy="228960"/>
          </a:xfrm>
          <a:prstGeom prst="rect">
            <a:avLst/>
          </a:prstGeom>
          <a:ln w="9360">
            <a:noFill/>
          </a:ln>
        </p:spPr>
      </p:pic>
      <p:pic>
        <p:nvPicPr>
          <p:cNvPr id="586" name="Picture 7" descr=""/>
          <p:cNvPicPr/>
          <p:nvPr/>
        </p:nvPicPr>
        <p:blipFill>
          <a:blip r:embed="rId3"/>
          <a:stretch/>
        </p:blipFill>
        <p:spPr>
          <a:xfrm>
            <a:off x="1835640" y="3528000"/>
            <a:ext cx="1276920" cy="228960"/>
          </a:xfrm>
          <a:prstGeom prst="rect">
            <a:avLst/>
          </a:prstGeom>
          <a:ln w="9360">
            <a:noFill/>
          </a:ln>
        </p:spPr>
      </p:pic>
      <p:pic>
        <p:nvPicPr>
          <p:cNvPr id="587" name="Picture 10" descr=""/>
          <p:cNvPicPr/>
          <p:nvPr/>
        </p:nvPicPr>
        <p:blipFill>
          <a:blip r:embed="rId4"/>
          <a:stretch/>
        </p:blipFill>
        <p:spPr>
          <a:xfrm>
            <a:off x="323640" y="3861000"/>
            <a:ext cx="3400920" cy="219600"/>
          </a:xfrm>
          <a:prstGeom prst="rect">
            <a:avLst/>
          </a:prstGeom>
          <a:ln w="9360">
            <a:noFill/>
          </a:ln>
        </p:spPr>
      </p:pic>
      <p:pic>
        <p:nvPicPr>
          <p:cNvPr id="588" name="Picture 11" descr=""/>
          <p:cNvPicPr/>
          <p:nvPr/>
        </p:nvPicPr>
        <p:blipFill>
          <a:blip r:embed="rId5"/>
          <a:stretch/>
        </p:blipFill>
        <p:spPr>
          <a:xfrm>
            <a:off x="323640" y="4149000"/>
            <a:ext cx="2095920" cy="181440"/>
          </a:xfrm>
          <a:prstGeom prst="rect">
            <a:avLst/>
          </a:prstGeom>
          <a:ln w="9360">
            <a:noFill/>
          </a:ln>
        </p:spPr>
      </p:pic>
      <p:pic>
        <p:nvPicPr>
          <p:cNvPr id="589" name="Picture 12" descr=""/>
          <p:cNvPicPr/>
          <p:nvPr/>
        </p:nvPicPr>
        <p:blipFill>
          <a:blip r:embed="rId6"/>
          <a:stretch/>
        </p:blipFill>
        <p:spPr>
          <a:xfrm>
            <a:off x="2448000" y="4140000"/>
            <a:ext cx="1105560" cy="228960"/>
          </a:xfrm>
          <a:prstGeom prst="rect">
            <a:avLst/>
          </a:prstGeom>
          <a:ln w="9360">
            <a:noFill/>
          </a:ln>
        </p:spPr>
      </p:pic>
      <p:pic>
        <p:nvPicPr>
          <p:cNvPr id="590" name="Picture 13" descr=""/>
          <p:cNvPicPr/>
          <p:nvPr/>
        </p:nvPicPr>
        <p:blipFill>
          <a:blip r:embed="rId7"/>
          <a:stretch/>
        </p:blipFill>
        <p:spPr>
          <a:xfrm>
            <a:off x="360000" y="4392000"/>
            <a:ext cx="3924720" cy="200520"/>
          </a:xfrm>
          <a:prstGeom prst="rect">
            <a:avLst/>
          </a:prstGeom>
          <a:ln w="9360">
            <a:noFill/>
          </a:ln>
        </p:spPr>
      </p:pic>
      <p:pic>
        <p:nvPicPr>
          <p:cNvPr id="591" name="Picture 14" descr=""/>
          <p:cNvPicPr/>
          <p:nvPr/>
        </p:nvPicPr>
        <p:blipFill>
          <a:blip r:embed="rId8"/>
          <a:stretch/>
        </p:blipFill>
        <p:spPr>
          <a:xfrm>
            <a:off x="323640" y="4581000"/>
            <a:ext cx="3648600" cy="562680"/>
          </a:xfrm>
          <a:prstGeom prst="rect">
            <a:avLst/>
          </a:prstGeom>
          <a:ln w="9360">
            <a:noFill/>
          </a:ln>
        </p:spPr>
      </p:pic>
      <p:pic>
        <p:nvPicPr>
          <p:cNvPr id="592" name="Picture 15" descr=""/>
          <p:cNvPicPr/>
          <p:nvPr/>
        </p:nvPicPr>
        <p:blipFill>
          <a:blip r:embed="rId9"/>
          <a:stretch/>
        </p:blipFill>
        <p:spPr>
          <a:xfrm>
            <a:off x="539640" y="5229360"/>
            <a:ext cx="1400760" cy="315000"/>
          </a:xfrm>
          <a:prstGeom prst="rect">
            <a:avLst/>
          </a:prstGeom>
          <a:ln w="9360">
            <a:noFill/>
          </a:ln>
        </p:spPr>
      </p:pic>
      <p:pic>
        <p:nvPicPr>
          <p:cNvPr id="593" name="Picture 2" descr=""/>
          <p:cNvPicPr/>
          <p:nvPr/>
        </p:nvPicPr>
        <p:blipFill>
          <a:blip r:embed="rId10"/>
          <a:stretch/>
        </p:blipFill>
        <p:spPr>
          <a:xfrm>
            <a:off x="2123640" y="5274000"/>
            <a:ext cx="1095840" cy="267120"/>
          </a:xfrm>
          <a:prstGeom prst="rect">
            <a:avLst/>
          </a:prstGeom>
          <a:ln w="9360">
            <a:noFill/>
          </a:ln>
        </p:spPr>
      </p:pic>
      <p:pic>
        <p:nvPicPr>
          <p:cNvPr id="594" name="Picture 16" descr=""/>
          <p:cNvPicPr/>
          <p:nvPr/>
        </p:nvPicPr>
        <p:blipFill>
          <a:blip r:embed="rId11"/>
          <a:stretch/>
        </p:blipFill>
        <p:spPr>
          <a:xfrm>
            <a:off x="467640" y="5805360"/>
            <a:ext cx="3734280" cy="457560"/>
          </a:xfrm>
          <a:prstGeom prst="rect">
            <a:avLst/>
          </a:prstGeom>
          <a:ln w="9360">
            <a:noFill/>
          </a:ln>
        </p:spPr>
      </p:pic>
      <p:sp>
        <p:nvSpPr>
          <p:cNvPr id="595" name="CustomShape 3"/>
          <p:cNvSpPr/>
          <p:nvPr/>
        </p:nvSpPr>
        <p:spPr>
          <a:xfrm>
            <a:off x="179640" y="3141000"/>
            <a:ext cx="5103720" cy="330336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596" name="" descr=""/>
          <p:cNvPicPr/>
          <p:nvPr/>
        </p:nvPicPr>
        <p:blipFill>
          <a:blip r:embed="rId12"/>
          <a:stretch/>
        </p:blipFill>
        <p:spPr>
          <a:xfrm>
            <a:off x="457200" y="892080"/>
            <a:ext cx="2554200" cy="1296360"/>
          </a:xfrm>
          <a:prstGeom prst="rect">
            <a:avLst/>
          </a:prstGeom>
          <a:ln>
            <a:noFill/>
          </a:ln>
        </p:spPr>
      </p:pic>
      <p:sp>
        <p:nvSpPr>
          <p:cNvPr id="597" name="CustomShape 4"/>
          <p:cNvSpPr/>
          <p:nvPr/>
        </p:nvSpPr>
        <p:spPr>
          <a:xfrm>
            <a:off x="3566160" y="1188720"/>
            <a:ext cx="4203000" cy="699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Arial"/>
                <a:ea typeface="DejaVu Sans"/>
              </a:rPr>
              <a:t>secular time-independent ion trap                                                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598" name="" descr=""/>
          <p:cNvPicPr/>
          <p:nvPr/>
        </p:nvPicPr>
        <p:blipFill>
          <a:blip r:embed="rId13"/>
          <a:stretch/>
        </p:blipFill>
        <p:spPr>
          <a:xfrm>
            <a:off x="4180320" y="1828800"/>
            <a:ext cx="2947320" cy="643680"/>
          </a:xfrm>
          <a:prstGeom prst="rect">
            <a:avLst/>
          </a:prstGeom>
          <a:ln>
            <a:noFill/>
          </a:ln>
        </p:spPr>
      </p:pic>
      <p:pic>
        <p:nvPicPr>
          <p:cNvPr id="599" name="" descr=""/>
          <p:cNvPicPr/>
          <p:nvPr/>
        </p:nvPicPr>
        <p:blipFill>
          <a:blip r:embed="rId14"/>
          <a:stretch/>
        </p:blipFill>
        <p:spPr>
          <a:xfrm>
            <a:off x="1554480" y="2931480"/>
            <a:ext cx="3883680" cy="3190320"/>
          </a:xfrm>
          <a:prstGeom prst="rect">
            <a:avLst/>
          </a:prstGeom>
          <a:ln>
            <a:noFill/>
          </a:ln>
        </p:spPr>
      </p:pic>
      <p:pic>
        <p:nvPicPr>
          <p:cNvPr id="600" name="" descr=""/>
          <p:cNvPicPr/>
          <p:nvPr/>
        </p:nvPicPr>
        <p:blipFill>
          <a:blip r:embed="rId15"/>
          <a:stretch/>
        </p:blipFill>
        <p:spPr>
          <a:xfrm>
            <a:off x="5577840" y="3139200"/>
            <a:ext cx="3156480" cy="1153800"/>
          </a:xfrm>
          <a:prstGeom prst="rect">
            <a:avLst/>
          </a:prstGeom>
          <a:ln>
            <a:noFill/>
          </a:ln>
        </p:spPr>
      </p:pic>
      <p:sp>
        <p:nvSpPr>
          <p:cNvPr id="601" name="CustomShape 5"/>
          <p:cNvSpPr/>
          <p:nvPr/>
        </p:nvSpPr>
        <p:spPr>
          <a:xfrm>
            <a:off x="5442840" y="3108960"/>
            <a:ext cx="587520" cy="1782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2" name="" descr=""/>
          <p:cNvPicPr/>
          <p:nvPr/>
        </p:nvPicPr>
        <p:blipFill>
          <a:blip r:embed="rId1"/>
          <a:stretch/>
        </p:blipFill>
        <p:spPr>
          <a:xfrm>
            <a:off x="640080" y="365760"/>
            <a:ext cx="4655520" cy="5716080"/>
          </a:xfrm>
          <a:prstGeom prst="rect">
            <a:avLst/>
          </a:prstGeom>
          <a:ln>
            <a:noFill/>
          </a:ln>
        </p:spPr>
      </p:pic>
      <p:pic>
        <p:nvPicPr>
          <p:cNvPr id="603" name="" descr=""/>
          <p:cNvPicPr/>
          <p:nvPr/>
        </p:nvPicPr>
        <p:blipFill>
          <a:blip r:embed="rId2"/>
          <a:stretch/>
        </p:blipFill>
        <p:spPr>
          <a:xfrm>
            <a:off x="5586840" y="4114800"/>
            <a:ext cx="2999880" cy="951480"/>
          </a:xfrm>
          <a:prstGeom prst="rect">
            <a:avLst/>
          </a:prstGeom>
          <a:ln>
            <a:noFill/>
          </a:ln>
        </p:spPr>
      </p:pic>
      <p:pic>
        <p:nvPicPr>
          <p:cNvPr id="604" name="" descr=""/>
          <p:cNvPicPr/>
          <p:nvPr/>
        </p:nvPicPr>
        <p:blipFill>
          <a:blip r:embed="rId3"/>
          <a:stretch/>
        </p:blipFill>
        <p:spPr>
          <a:xfrm>
            <a:off x="5625000" y="5394960"/>
            <a:ext cx="2327040" cy="168480"/>
          </a:xfrm>
          <a:prstGeom prst="rect">
            <a:avLst/>
          </a:prstGeom>
          <a:ln>
            <a:noFill/>
          </a:ln>
        </p:spPr>
      </p:pic>
      <p:sp>
        <p:nvSpPr>
          <p:cNvPr id="605" name="Line 1"/>
          <p:cNvSpPr/>
          <p:nvPr/>
        </p:nvSpPr>
        <p:spPr>
          <a:xfrm flipH="1" flipV="1">
            <a:off x="4846320" y="5120640"/>
            <a:ext cx="778680" cy="27432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06" name="Line 2"/>
          <p:cNvSpPr/>
          <p:nvPr/>
        </p:nvSpPr>
        <p:spPr>
          <a:xfrm flipH="1">
            <a:off x="4754880" y="4389120"/>
            <a:ext cx="731520" cy="91440"/>
          </a:xfrm>
          <a:prstGeom prst="line">
            <a:avLst/>
          </a:prstGeom>
          <a:ln>
            <a:solidFill>
              <a:srgbClr val="3465a4"/>
            </a:solidFill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607" name="CustomShape 3"/>
          <p:cNvSpPr/>
          <p:nvPr/>
        </p:nvSpPr>
        <p:spPr>
          <a:xfrm>
            <a:off x="1097280" y="1097280"/>
            <a:ext cx="633600" cy="3942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>
              <a:lnSpc>
                <a:spcPct val="100000"/>
              </a:lnSpc>
            </a:pPr>
            <a:r>
              <a:rPr b="0" lang="en-US" sz="1000" spc="-1" strike="noStrike">
                <a:solidFill>
                  <a:srgbClr val="2a6099"/>
                </a:solidFill>
                <a:latin typeface="Arial"/>
                <a:ea typeface="DejaVu Sans"/>
              </a:rPr>
              <a:t>Olshanii</a:t>
            </a:r>
            <a:endParaRPr b="0" lang="en-US" sz="1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09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Conclusion &amp; Outlook (I)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610" name="" descr=""/>
          <p:cNvPicPr/>
          <p:nvPr/>
        </p:nvPicPr>
        <p:blipFill>
          <a:blip r:embed="rId1"/>
          <a:stretch/>
        </p:blipFill>
        <p:spPr>
          <a:xfrm>
            <a:off x="5669280" y="896760"/>
            <a:ext cx="3468240" cy="2665440"/>
          </a:xfrm>
          <a:prstGeom prst="rect">
            <a:avLst/>
          </a:prstGeom>
          <a:ln>
            <a:noFill/>
          </a:ln>
        </p:spPr>
      </p:pic>
      <p:pic>
        <p:nvPicPr>
          <p:cNvPr id="611" name="" descr=""/>
          <p:cNvPicPr/>
          <p:nvPr/>
        </p:nvPicPr>
        <p:blipFill>
          <a:blip r:embed="rId2"/>
          <a:stretch/>
        </p:blipFill>
        <p:spPr>
          <a:xfrm>
            <a:off x="384120" y="1874520"/>
            <a:ext cx="5226480" cy="590400"/>
          </a:xfrm>
          <a:prstGeom prst="rect">
            <a:avLst/>
          </a:prstGeom>
          <a:ln>
            <a:noFill/>
          </a:ln>
        </p:spPr>
      </p:pic>
      <p:pic>
        <p:nvPicPr>
          <p:cNvPr id="612" name="" descr=""/>
          <p:cNvPicPr/>
          <p:nvPr/>
        </p:nvPicPr>
        <p:blipFill>
          <a:blip r:embed="rId3"/>
          <a:stretch/>
        </p:blipFill>
        <p:spPr>
          <a:xfrm>
            <a:off x="365760" y="3108960"/>
            <a:ext cx="7594560" cy="2419200"/>
          </a:xfrm>
          <a:prstGeom prst="rect">
            <a:avLst/>
          </a:prstGeom>
          <a:ln>
            <a:noFill/>
          </a:ln>
        </p:spPr>
      </p:pic>
      <p:pic>
        <p:nvPicPr>
          <p:cNvPr id="613" name="" descr=""/>
          <p:cNvPicPr/>
          <p:nvPr/>
        </p:nvPicPr>
        <p:blipFill>
          <a:blip r:embed="rId4"/>
          <a:stretch/>
        </p:blipFill>
        <p:spPr>
          <a:xfrm>
            <a:off x="807840" y="6006600"/>
            <a:ext cx="6338880" cy="393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" name="" descr=""/>
          <p:cNvPicPr/>
          <p:nvPr/>
        </p:nvPicPr>
        <p:blipFill>
          <a:blip r:embed="rId1"/>
          <a:stretch/>
        </p:blipFill>
        <p:spPr>
          <a:xfrm>
            <a:off x="1733760" y="2046960"/>
            <a:ext cx="5743080" cy="2802960"/>
          </a:xfrm>
          <a:prstGeom prst="rect">
            <a:avLst/>
          </a:prstGeom>
          <a:ln>
            <a:noFill/>
          </a:ln>
        </p:spPr>
      </p:pic>
      <p:pic>
        <p:nvPicPr>
          <p:cNvPr id="615" name="" descr=""/>
          <p:cNvPicPr/>
          <p:nvPr/>
        </p:nvPicPr>
        <p:blipFill>
          <a:blip r:embed="rId2"/>
          <a:stretch/>
        </p:blipFill>
        <p:spPr>
          <a:xfrm>
            <a:off x="2612880" y="5571720"/>
            <a:ext cx="3970080" cy="3711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6" name="" descr=""/>
          <p:cNvPicPr/>
          <p:nvPr/>
        </p:nvPicPr>
        <p:blipFill>
          <a:blip r:embed="rId1"/>
          <a:stretch/>
        </p:blipFill>
        <p:spPr>
          <a:xfrm>
            <a:off x="246960" y="1508760"/>
            <a:ext cx="8520120" cy="4789440"/>
          </a:xfrm>
          <a:prstGeom prst="rect">
            <a:avLst/>
          </a:prstGeom>
          <a:ln>
            <a:noFill/>
          </a:ln>
        </p:spPr>
      </p:pic>
      <p:pic>
        <p:nvPicPr>
          <p:cNvPr id="617" name="" descr=""/>
          <p:cNvPicPr/>
          <p:nvPr/>
        </p:nvPicPr>
        <p:blipFill>
          <a:blip r:embed="rId2"/>
          <a:stretch/>
        </p:blipFill>
        <p:spPr>
          <a:xfrm>
            <a:off x="3514680" y="905040"/>
            <a:ext cx="847800" cy="556920"/>
          </a:xfrm>
          <a:prstGeom prst="rect">
            <a:avLst/>
          </a:prstGeom>
          <a:ln>
            <a:noFill/>
          </a:ln>
        </p:spPr>
      </p:pic>
      <p:sp>
        <p:nvSpPr>
          <p:cNvPr id="618" name="CustomShape 1"/>
          <p:cNvSpPr/>
          <p:nvPr/>
        </p:nvSpPr>
        <p:spPr>
          <a:xfrm>
            <a:off x="1645920" y="1645920"/>
            <a:ext cx="639000" cy="3646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9" name="" descr=""/>
          <p:cNvPicPr/>
          <p:nvPr/>
        </p:nvPicPr>
        <p:blipFill>
          <a:blip r:embed="rId1"/>
          <a:stretch/>
        </p:blipFill>
        <p:spPr>
          <a:xfrm>
            <a:off x="246960" y="1508760"/>
            <a:ext cx="8520120" cy="478944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3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0" name="" descr=""/>
          <p:cNvPicPr/>
          <p:nvPr/>
        </p:nvPicPr>
        <p:blipFill>
          <a:blip r:embed="rId1"/>
          <a:stretch/>
        </p:blipFill>
        <p:spPr>
          <a:xfrm>
            <a:off x="369000" y="1383480"/>
            <a:ext cx="8472600" cy="4129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177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ffffff"/>
                </a:solidFill>
                <a:latin typeface="Arial"/>
                <a:ea typeface="DejaVu Sans"/>
              </a:rPr>
              <a:t>Why it is interesting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78" name="CustomShape 3"/>
          <p:cNvSpPr/>
          <p:nvPr/>
        </p:nvSpPr>
        <p:spPr>
          <a:xfrm>
            <a:off x="500040" y="1214280"/>
            <a:ext cx="8106480" cy="17485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ultracold atoms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optical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cold ions                                        </a:t>
            </a:r>
            <a:r>
              <a:rPr b="0" lang="en-US" sz="1200" spc="-1" strike="noStrike">
                <a:solidFill>
                  <a:srgbClr val="000000"/>
                </a:solidFill>
                <a:latin typeface="Calibri"/>
                <a:ea typeface="Arial Unicode MS"/>
              </a:rPr>
              <a:t>RF Paul traps</a:t>
            </a: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12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last few years:   hybrid systems  </a:t>
            </a:r>
            <a:r>
              <a:rPr b="0" lang="en-US" sz="2800" spc="-1" strike="noStrike">
                <a:solidFill>
                  <a:srgbClr val="c0504d"/>
                </a:solidFill>
                <a:latin typeface="Calibri"/>
                <a:ea typeface="Arial Unicode MS"/>
              </a:rPr>
              <a:t>``atom+ion’’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Arial Unicode MS"/>
              </a:rPr>
              <a:t>  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79" name="CustomShape 4"/>
          <p:cNvSpPr/>
          <p:nvPr/>
        </p:nvSpPr>
        <p:spPr>
          <a:xfrm>
            <a:off x="428760" y="4357800"/>
            <a:ext cx="8200080" cy="117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new quantum systems with different energy and length scales</a:t>
            </a:r>
            <a:endParaRPr b="0" lang="en-US" sz="24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with respect to ultracold atoms and molecules </a:t>
            </a: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  </a:t>
            </a:r>
            <a:endParaRPr b="0" lang="en-US" sz="2800" spc="-1" strike="noStrike">
              <a:latin typeface="Arial"/>
            </a:endParaRPr>
          </a:p>
          <a:p>
            <a:pPr marL="343080" indent="-334080">
              <a:lnSpc>
                <a:spcPct val="100000"/>
              </a:lnSpc>
            </a:pPr>
            <a:endParaRPr b="0" lang="en-US" sz="2800" spc="-1" strike="noStrike">
              <a:latin typeface="Arial"/>
            </a:endParaRPr>
          </a:p>
        </p:txBody>
      </p:sp>
      <p:pic>
        <p:nvPicPr>
          <p:cNvPr id="180" name="Picture 3" descr=""/>
          <p:cNvPicPr/>
          <p:nvPr/>
        </p:nvPicPr>
        <p:blipFill>
          <a:blip r:embed="rId1"/>
          <a:stretch/>
        </p:blipFill>
        <p:spPr>
          <a:xfrm>
            <a:off x="3657600" y="1780920"/>
            <a:ext cx="1125720" cy="864000"/>
          </a:xfrm>
          <a:prstGeom prst="rect">
            <a:avLst/>
          </a:prstGeom>
          <a:ln w="9360">
            <a:noFill/>
          </a:ln>
        </p:spPr>
      </p:pic>
      <p:pic>
        <p:nvPicPr>
          <p:cNvPr id="181" name="" descr=""/>
          <p:cNvPicPr/>
          <p:nvPr/>
        </p:nvPicPr>
        <p:blipFill>
          <a:blip r:embed="rId2"/>
          <a:stretch/>
        </p:blipFill>
        <p:spPr>
          <a:xfrm>
            <a:off x="3566160" y="3383280"/>
            <a:ext cx="2977200" cy="2287800"/>
          </a:xfrm>
          <a:prstGeom prst="rect">
            <a:avLst/>
          </a:prstGeom>
          <a:ln>
            <a:noFill/>
          </a:ln>
        </p:spPr>
      </p:pic>
      <p:pic>
        <p:nvPicPr>
          <p:cNvPr id="182" name="" descr=""/>
          <p:cNvPicPr/>
          <p:nvPr/>
        </p:nvPicPr>
        <p:blipFill>
          <a:blip r:embed="rId3"/>
          <a:stretch/>
        </p:blipFill>
        <p:spPr>
          <a:xfrm>
            <a:off x="3566160" y="898200"/>
            <a:ext cx="1276200" cy="834480"/>
          </a:xfrm>
          <a:prstGeom prst="rect">
            <a:avLst/>
          </a:prstGeom>
          <a:ln>
            <a:noFill/>
          </a:ln>
        </p:spPr>
      </p:pic>
      <p:sp>
        <p:nvSpPr>
          <p:cNvPr id="183" name="CustomShape 5"/>
          <p:cNvSpPr/>
          <p:nvPr/>
        </p:nvSpPr>
        <p:spPr>
          <a:xfrm>
            <a:off x="500040" y="1737360"/>
            <a:ext cx="8182080" cy="50245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184" name="" descr=""/>
          <p:cNvPicPr/>
          <p:nvPr/>
        </p:nvPicPr>
        <p:blipFill>
          <a:blip r:embed="rId4"/>
          <a:stretch/>
        </p:blipFill>
        <p:spPr>
          <a:xfrm>
            <a:off x="1279800" y="2286000"/>
            <a:ext cx="6032520" cy="17791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1" name="" descr=""/>
          <p:cNvPicPr/>
          <p:nvPr/>
        </p:nvPicPr>
        <p:blipFill>
          <a:blip r:embed="rId1"/>
          <a:stretch/>
        </p:blipFill>
        <p:spPr>
          <a:xfrm>
            <a:off x="1924920" y="1400040"/>
            <a:ext cx="5360760" cy="4096440"/>
          </a:xfrm>
          <a:prstGeom prst="rect">
            <a:avLst/>
          </a:prstGeom>
          <a:ln>
            <a:noFill/>
          </a:ln>
        </p:spPr>
      </p:pic>
      <p:pic>
        <p:nvPicPr>
          <p:cNvPr id="622" name="" descr=""/>
          <p:cNvPicPr/>
          <p:nvPr/>
        </p:nvPicPr>
        <p:blipFill>
          <a:blip r:embed="rId2"/>
          <a:stretch/>
        </p:blipFill>
        <p:spPr>
          <a:xfrm>
            <a:off x="2829600" y="6126480"/>
            <a:ext cx="4393440" cy="45648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3" name="" descr=""/>
          <p:cNvPicPr/>
          <p:nvPr/>
        </p:nvPicPr>
        <p:blipFill>
          <a:blip r:embed="rId1"/>
          <a:stretch/>
        </p:blipFill>
        <p:spPr>
          <a:xfrm>
            <a:off x="145080" y="938160"/>
            <a:ext cx="8920800" cy="502056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4" name="" descr=""/>
          <p:cNvPicPr/>
          <p:nvPr/>
        </p:nvPicPr>
        <p:blipFill>
          <a:blip r:embed="rId1"/>
          <a:stretch/>
        </p:blipFill>
        <p:spPr>
          <a:xfrm>
            <a:off x="145080" y="938160"/>
            <a:ext cx="8920800" cy="5020560"/>
          </a:xfrm>
          <a:prstGeom prst="rect">
            <a:avLst/>
          </a:prstGeom>
          <a:ln>
            <a:noFill/>
          </a:ln>
        </p:spPr>
      </p:pic>
      <p:sp>
        <p:nvSpPr>
          <p:cNvPr id="625" name="CustomShape 1"/>
          <p:cNvSpPr/>
          <p:nvPr/>
        </p:nvSpPr>
        <p:spPr>
          <a:xfrm>
            <a:off x="91440" y="5394960"/>
            <a:ext cx="8974440" cy="72972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6" name="" descr=""/>
          <p:cNvPicPr/>
          <p:nvPr/>
        </p:nvPicPr>
        <p:blipFill>
          <a:blip r:embed="rId1"/>
          <a:stretch/>
        </p:blipFill>
        <p:spPr>
          <a:xfrm>
            <a:off x="415440" y="1048680"/>
            <a:ext cx="8380080" cy="479952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7" name="" descr=""/>
          <p:cNvPicPr/>
          <p:nvPr/>
        </p:nvPicPr>
        <p:blipFill>
          <a:blip r:embed="rId1"/>
          <a:stretch/>
        </p:blipFill>
        <p:spPr>
          <a:xfrm>
            <a:off x="1166760" y="1512360"/>
            <a:ext cx="6877080" cy="3872160"/>
          </a:xfrm>
          <a:prstGeom prst="rect">
            <a:avLst/>
          </a:prstGeom>
          <a:ln>
            <a:noFill/>
          </a:ln>
        </p:spPr>
      </p:pic>
      <p:sp>
        <p:nvSpPr>
          <p:cNvPr id="628" name="CustomShape 1"/>
          <p:cNvSpPr/>
          <p:nvPr/>
        </p:nvSpPr>
        <p:spPr>
          <a:xfrm>
            <a:off x="1005840" y="5029200"/>
            <a:ext cx="7130520" cy="546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29" name="" descr=""/>
          <p:cNvPicPr/>
          <p:nvPr/>
        </p:nvPicPr>
        <p:blipFill>
          <a:blip r:embed="rId1"/>
          <a:stretch/>
        </p:blipFill>
        <p:spPr>
          <a:xfrm>
            <a:off x="1160280" y="1512360"/>
            <a:ext cx="6890400" cy="3872160"/>
          </a:xfrm>
          <a:prstGeom prst="rect">
            <a:avLst/>
          </a:prstGeom>
          <a:ln>
            <a:noFill/>
          </a:ln>
        </p:spPr>
      </p:pic>
      <p:sp>
        <p:nvSpPr>
          <p:cNvPr id="630" name="CustomShape 1"/>
          <p:cNvSpPr/>
          <p:nvPr/>
        </p:nvSpPr>
        <p:spPr>
          <a:xfrm>
            <a:off x="1005840" y="5083920"/>
            <a:ext cx="7130520" cy="546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1" name="" descr=""/>
          <p:cNvPicPr/>
          <p:nvPr/>
        </p:nvPicPr>
        <p:blipFill>
          <a:blip r:embed="rId1"/>
          <a:stretch/>
        </p:blipFill>
        <p:spPr>
          <a:xfrm>
            <a:off x="1160280" y="1512360"/>
            <a:ext cx="6890400" cy="3872160"/>
          </a:xfrm>
          <a:prstGeom prst="rect">
            <a:avLst/>
          </a:prstGeom>
          <a:ln>
            <a:noFill/>
          </a:ln>
        </p:spPr>
      </p:pic>
      <p:sp>
        <p:nvSpPr>
          <p:cNvPr id="632" name="CustomShape 1"/>
          <p:cNvSpPr/>
          <p:nvPr/>
        </p:nvSpPr>
        <p:spPr>
          <a:xfrm>
            <a:off x="1097280" y="5029200"/>
            <a:ext cx="7130520" cy="455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3" name="" descr=""/>
          <p:cNvPicPr/>
          <p:nvPr/>
        </p:nvPicPr>
        <p:blipFill>
          <a:blip r:embed="rId1"/>
          <a:stretch/>
        </p:blipFill>
        <p:spPr>
          <a:xfrm>
            <a:off x="1160280" y="1512360"/>
            <a:ext cx="6890400" cy="3872160"/>
          </a:xfrm>
          <a:prstGeom prst="rect">
            <a:avLst/>
          </a:prstGeom>
          <a:ln>
            <a:noFill/>
          </a:ln>
        </p:spPr>
      </p:pic>
      <p:sp>
        <p:nvSpPr>
          <p:cNvPr id="634" name="CustomShape 1"/>
          <p:cNvSpPr/>
          <p:nvPr/>
        </p:nvSpPr>
        <p:spPr>
          <a:xfrm>
            <a:off x="1097280" y="5029200"/>
            <a:ext cx="7039080" cy="45540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35" name="" descr=""/>
          <p:cNvPicPr/>
          <p:nvPr/>
        </p:nvPicPr>
        <p:blipFill>
          <a:blip r:embed="rId1"/>
          <a:stretch/>
        </p:blipFill>
        <p:spPr>
          <a:xfrm>
            <a:off x="1160280" y="1512360"/>
            <a:ext cx="6890400" cy="3872160"/>
          </a:xfrm>
          <a:prstGeom prst="rect">
            <a:avLst/>
          </a:prstGeom>
          <a:ln>
            <a:noFill/>
          </a:ln>
        </p:spPr>
      </p:pic>
      <p:sp>
        <p:nvSpPr>
          <p:cNvPr id="636" name="CustomShape 1"/>
          <p:cNvSpPr/>
          <p:nvPr/>
        </p:nvSpPr>
        <p:spPr>
          <a:xfrm>
            <a:off x="1097280" y="4937760"/>
            <a:ext cx="7130520" cy="6382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4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7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38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Conclusion &amp; Outlook (II)</a:t>
            </a:r>
            <a:endParaRPr b="0" lang="en-US" sz="3200" spc="-1" strike="noStrike">
              <a:latin typeface="Arial"/>
            </a:endParaRPr>
          </a:p>
        </p:txBody>
      </p:sp>
      <p:pic>
        <p:nvPicPr>
          <p:cNvPr id="639" name="" descr=""/>
          <p:cNvPicPr/>
          <p:nvPr/>
        </p:nvPicPr>
        <p:blipFill>
          <a:blip r:embed="rId1"/>
          <a:stretch/>
        </p:blipFill>
        <p:spPr>
          <a:xfrm>
            <a:off x="253440" y="1429560"/>
            <a:ext cx="6877080" cy="3872160"/>
          </a:xfrm>
          <a:prstGeom prst="rect">
            <a:avLst/>
          </a:prstGeom>
          <a:ln>
            <a:noFill/>
          </a:ln>
        </p:spPr>
      </p:pic>
      <p:pic>
        <p:nvPicPr>
          <p:cNvPr id="640" name="" descr=""/>
          <p:cNvPicPr/>
          <p:nvPr/>
        </p:nvPicPr>
        <p:blipFill>
          <a:blip r:embed="rId2"/>
          <a:stretch/>
        </p:blipFill>
        <p:spPr>
          <a:xfrm>
            <a:off x="5760720" y="3017520"/>
            <a:ext cx="2816640" cy="1397520"/>
          </a:xfrm>
          <a:prstGeom prst="rect">
            <a:avLst/>
          </a:prstGeom>
          <a:ln>
            <a:noFill/>
          </a:ln>
        </p:spPr>
      </p:pic>
      <p:sp>
        <p:nvSpPr>
          <p:cNvPr id="641" name="CustomShape 3"/>
          <p:cNvSpPr/>
          <p:nvPr/>
        </p:nvSpPr>
        <p:spPr>
          <a:xfrm>
            <a:off x="182880" y="4846320"/>
            <a:ext cx="7039080" cy="5468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642" name="" descr=""/>
          <p:cNvPicPr/>
          <p:nvPr/>
        </p:nvPicPr>
        <p:blipFill>
          <a:blip r:embed="rId3"/>
          <a:stretch/>
        </p:blipFill>
        <p:spPr>
          <a:xfrm>
            <a:off x="849240" y="4937760"/>
            <a:ext cx="3904920" cy="365040"/>
          </a:xfrm>
          <a:prstGeom prst="rect">
            <a:avLst/>
          </a:prstGeom>
          <a:ln>
            <a:noFill/>
          </a:ln>
        </p:spPr>
      </p:pic>
      <p:sp>
        <p:nvSpPr>
          <p:cNvPr id="643" name="CustomShape 4"/>
          <p:cNvSpPr/>
          <p:nvPr/>
        </p:nvSpPr>
        <p:spPr>
          <a:xfrm>
            <a:off x="822960" y="4480560"/>
            <a:ext cx="2742480" cy="36504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CustomShape 1"/>
          <p:cNvSpPr/>
          <p:nvPr/>
        </p:nvSpPr>
        <p:spPr>
          <a:xfrm>
            <a:off x="457200" y="274680"/>
            <a:ext cx="8220600" cy="113400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Quantum simulation with fully controlled </a:t>
            </a:r>
            <a:endParaRPr b="0" lang="en-US" sz="2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en-US" sz="2800" spc="-1" strike="noStrike">
                <a:solidFill>
                  <a:srgbClr val="000000"/>
                </a:solidFill>
                <a:latin typeface="Calibri"/>
                <a:ea typeface="DejaVu Sans"/>
              </a:rPr>
              <a:t>few-body systems</a:t>
            </a:r>
            <a:endParaRPr b="0" lang="en-US" sz="2800" spc="-1" strike="noStrike">
              <a:latin typeface="Arial"/>
            </a:endParaRPr>
          </a:p>
        </p:txBody>
      </p:sp>
      <p:sp>
        <p:nvSpPr>
          <p:cNvPr id="186" name="CustomShape 2"/>
          <p:cNvSpPr/>
          <p:nvPr/>
        </p:nvSpPr>
        <p:spPr>
          <a:xfrm>
            <a:off x="755640" y="2133720"/>
            <a:ext cx="8163360" cy="3807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>
              <a:lnSpc>
                <a:spcPct val="8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control over: quantum states, particle number, interaction</a:t>
            </a:r>
            <a:endParaRPr b="0" lang="en-US" sz="24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</a:pPr>
            <a:endParaRPr b="0" lang="en-US" sz="24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attractive interactions        BCS-like pairing in finite systems</a:t>
            </a: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</a:pP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repulsive int.+splitting of trap      entangled pairs of atoms</a:t>
            </a: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          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(quantum information processing)</a:t>
            </a: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</a:pP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+ periodic potential        quantum many-body physics</a:t>
            </a: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(systems with low entropy to explore </a:t>
            </a: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                               </a:t>
            </a: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such as quantum magnetism) </a:t>
            </a: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...</a:t>
            </a:r>
            <a:endParaRPr b="0" lang="en-US" sz="2000" spc="-1" strike="noStrike">
              <a:latin typeface="Arial"/>
            </a:endParaRPr>
          </a:p>
          <a:p>
            <a:pPr marL="343080" indent="-334080">
              <a:lnSpc>
                <a:spcPct val="80000"/>
              </a:lnSpc>
            </a:pPr>
            <a:endParaRPr b="0" lang="en-US" sz="2000" spc="-1" strike="noStrike">
              <a:latin typeface="Arial"/>
            </a:endParaRPr>
          </a:p>
        </p:txBody>
      </p:sp>
      <p:pic>
        <p:nvPicPr>
          <p:cNvPr id="187" name="Picture 8" descr=""/>
          <p:cNvPicPr/>
          <p:nvPr/>
        </p:nvPicPr>
        <p:blipFill>
          <a:blip r:embed="rId1"/>
          <a:stretch/>
        </p:blipFill>
        <p:spPr>
          <a:xfrm>
            <a:off x="5888520" y="5445360"/>
            <a:ext cx="3246480" cy="1126080"/>
          </a:xfrm>
          <a:prstGeom prst="rect">
            <a:avLst/>
          </a:prstGeom>
          <a:ln>
            <a:noFill/>
          </a:ln>
        </p:spPr>
      </p:pic>
      <p:sp>
        <p:nvSpPr>
          <p:cNvPr id="188" name="CustomShape 3"/>
          <p:cNvSpPr/>
          <p:nvPr/>
        </p:nvSpPr>
        <p:spPr>
          <a:xfrm flipV="1" rot="10800000">
            <a:off x="122193000" y="6687720"/>
            <a:ext cx="4815360" cy="367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3000" spc="-1" strike="noStrike">
                <a:solidFill>
                  <a:srgbClr val="000000"/>
                </a:solidFill>
                <a:latin typeface="Calibri"/>
                <a:ea typeface="DejaVu Sans"/>
              </a:rPr>
              <a:t>Bose-Hubbard Physics</a:t>
            </a:r>
            <a:endParaRPr b="0" lang="en-US" sz="3000" spc="-1" strike="noStrike">
              <a:latin typeface="Arial"/>
            </a:endParaRPr>
          </a:p>
        </p:txBody>
      </p:sp>
      <p:sp>
        <p:nvSpPr>
          <p:cNvPr id="189" name="CustomShape 4"/>
          <p:cNvSpPr/>
          <p:nvPr/>
        </p:nvSpPr>
        <p:spPr>
          <a:xfrm>
            <a:off x="3566160" y="2853000"/>
            <a:ext cx="135000" cy="63000"/>
          </a:xfrm>
          <a:prstGeom prst="rightArrow">
            <a:avLst>
              <a:gd name="adj1" fmla="val 50000"/>
              <a:gd name="adj2" fmla="val 69211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0" name="CustomShape 5"/>
          <p:cNvSpPr/>
          <p:nvPr/>
        </p:nvSpPr>
        <p:spPr>
          <a:xfrm>
            <a:off x="4306680" y="3374280"/>
            <a:ext cx="135000" cy="367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1" name="CustomShape 6"/>
          <p:cNvSpPr/>
          <p:nvPr/>
        </p:nvSpPr>
        <p:spPr>
          <a:xfrm>
            <a:off x="3328560" y="4105800"/>
            <a:ext cx="207000" cy="36720"/>
          </a:xfrm>
          <a:prstGeom prst="rightArrow">
            <a:avLst>
              <a:gd name="adj1" fmla="val 50000"/>
              <a:gd name="adj2" fmla="val 50000"/>
            </a:avLst>
          </a:prstGeom>
          <a:solidFill>
            <a:srgbClr val="4f81bd"/>
          </a:solidFill>
          <a:ln w="25560">
            <a:solidFill>
              <a:srgbClr val="3a5f8b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2" name="CustomShape 7"/>
          <p:cNvSpPr/>
          <p:nvPr/>
        </p:nvSpPr>
        <p:spPr>
          <a:xfrm>
            <a:off x="452160" y="332640"/>
            <a:ext cx="6399720" cy="999000"/>
          </a:xfrm>
          <a:prstGeom prst="rect">
            <a:avLst/>
          </a:prstGeom>
          <a:solidFill>
            <a:srgbClr val="ff0000">
              <a:alpha val="11000"/>
            </a:srgbClr>
          </a:solidFill>
          <a:ln w="25560">
            <a:solidFill>
              <a:srgbClr val="ff0000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193" name="CustomShape 8"/>
          <p:cNvSpPr/>
          <p:nvPr/>
        </p:nvSpPr>
        <p:spPr>
          <a:xfrm>
            <a:off x="2051640" y="5445360"/>
            <a:ext cx="7083360" cy="11430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5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4" name="CustomShape 1"/>
          <p:cNvSpPr/>
          <p:nvPr/>
        </p:nvSpPr>
        <p:spPr>
          <a:xfrm>
            <a:off x="0" y="0"/>
            <a:ext cx="9135000" cy="827640"/>
          </a:xfrm>
          <a:prstGeom prst="rect">
            <a:avLst/>
          </a:prstGeom>
          <a:solidFill>
            <a:srgbClr val="2108b8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645" name="CustomShape 2"/>
          <p:cNvSpPr/>
          <p:nvPr/>
        </p:nvSpPr>
        <p:spPr>
          <a:xfrm>
            <a:off x="467640" y="0"/>
            <a:ext cx="8055720" cy="8276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200" spc="-1" strike="noStrike">
                <a:solidFill>
                  <a:srgbClr val="ffffff"/>
                </a:solidFill>
                <a:latin typeface="Arial"/>
                <a:ea typeface="DejaVu Sans"/>
              </a:rPr>
              <a:t>Collaboration:</a:t>
            </a:r>
            <a:endParaRPr b="0" lang="en-US" sz="3200" spc="-1" strike="noStrike">
              <a:latin typeface="Arial"/>
            </a:endParaRPr>
          </a:p>
        </p:txBody>
      </p:sp>
      <p:sp>
        <p:nvSpPr>
          <p:cNvPr id="646" name="CustomShape 3"/>
          <p:cNvSpPr/>
          <p:nvPr/>
        </p:nvSpPr>
        <p:spPr>
          <a:xfrm>
            <a:off x="1290600" y="1285920"/>
            <a:ext cx="1141920" cy="44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Theory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: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647" name="CustomShape 4"/>
          <p:cNvSpPr/>
          <p:nvPr/>
        </p:nvSpPr>
        <p:spPr>
          <a:xfrm>
            <a:off x="1003680" y="1857240"/>
            <a:ext cx="5996880" cy="16063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P. Schmelcher       Hamburg University, Germany</a:t>
            </a:r>
            <a:endParaRPr b="0" lang="en-US" sz="2000" spc="-1" strike="noStrike">
              <a:latin typeface="Arial"/>
            </a:endParaRPr>
          </a:p>
          <a:p>
            <a:pPr marL="457200" indent="-4482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A. Negretti            Hamburg University, Germany</a:t>
            </a:r>
            <a:endParaRPr b="0" lang="en-US" sz="2000" spc="-1" strike="noStrike">
              <a:latin typeface="Arial"/>
            </a:endParaRPr>
          </a:p>
          <a:p>
            <a:pPr marL="457200" indent="-4482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S. Saeidian             IASBS, Iran</a:t>
            </a:r>
            <a:endParaRPr b="0" lang="en-US" sz="2000" spc="-1" strike="noStrike">
              <a:latin typeface="Arial"/>
            </a:endParaRPr>
          </a:p>
          <a:p>
            <a:pPr marL="457200" indent="-4482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P. Giannakeas       Purdue University, USA</a:t>
            </a:r>
            <a:endParaRPr b="0" lang="en-US" sz="2000" spc="-1" strike="noStrike">
              <a:latin typeface="Arial"/>
            </a:endParaRPr>
          </a:p>
          <a:p>
            <a:pPr marL="457200" indent="-4482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Z. Idziaszek            Warsaw University, Poland</a:t>
            </a:r>
            <a:endParaRPr b="0" lang="en-US" sz="2000" spc="-1" strike="noStrike">
              <a:latin typeface="Arial"/>
            </a:endParaRPr>
          </a:p>
          <a:p>
            <a:pPr marL="457200" indent="-448200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S. Shadmehri         JINR, Dubna, Russia </a:t>
            </a:r>
            <a:endParaRPr b="0" lang="en-US" sz="2000" spc="-1" strike="noStrike">
              <a:latin typeface="Arial"/>
            </a:endParaRPr>
          </a:p>
        </p:txBody>
      </p:sp>
      <p:sp>
        <p:nvSpPr>
          <p:cNvPr id="648" name="CustomShape 5"/>
          <p:cNvSpPr/>
          <p:nvPr/>
        </p:nvSpPr>
        <p:spPr>
          <a:xfrm>
            <a:off x="1509840" y="4286160"/>
            <a:ext cx="1713240" cy="4474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1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Experiment: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649" name="CustomShape 6"/>
          <p:cNvSpPr/>
          <p:nvPr/>
        </p:nvSpPr>
        <p:spPr>
          <a:xfrm>
            <a:off x="1591560" y="4857840"/>
            <a:ext cx="4550040" cy="6915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E. Haller          Innsbruck University, Austria</a:t>
            </a:r>
            <a:endParaRPr b="0" lang="en-US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H.-C. Nägerl   Innsbruck University, Austria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650" name="" descr=""/>
          <p:cNvPicPr/>
          <p:nvPr/>
        </p:nvPicPr>
        <p:blipFill>
          <a:blip r:embed="rId1"/>
          <a:stretch/>
        </p:blipFill>
        <p:spPr>
          <a:xfrm>
            <a:off x="21600" y="6041520"/>
            <a:ext cx="8935560" cy="263880"/>
          </a:xfrm>
          <a:prstGeom prst="rect">
            <a:avLst/>
          </a:prstGeom>
          <a:ln>
            <a:noFill/>
          </a:ln>
        </p:spPr>
      </p:pic>
      <p:sp>
        <p:nvSpPr>
          <p:cNvPr id="651" name="Line 7"/>
          <p:cNvSpPr/>
          <p:nvPr/>
        </p:nvSpPr>
        <p:spPr>
          <a:xfrm>
            <a:off x="1097280" y="2560320"/>
            <a:ext cx="4846320" cy="0"/>
          </a:xfrm>
          <a:prstGeom prst="line">
            <a:avLst/>
          </a:prstGeom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52" name="Line 8"/>
          <p:cNvSpPr/>
          <p:nvPr/>
        </p:nvSpPr>
        <p:spPr>
          <a:xfrm>
            <a:off x="1097280" y="3466800"/>
            <a:ext cx="4663440" cy="0"/>
          </a:xfrm>
          <a:prstGeom prst="line">
            <a:avLst/>
          </a:prstGeom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653" name="Line 9"/>
          <p:cNvSpPr/>
          <p:nvPr/>
        </p:nvSpPr>
        <p:spPr>
          <a:xfrm>
            <a:off x="1097280" y="3749040"/>
            <a:ext cx="3931920" cy="0"/>
          </a:xfrm>
          <a:prstGeom prst="line">
            <a:avLst/>
          </a:prstGeom>
          <a:ln w="36720">
            <a:solidFill>
              <a:srgbClr val="3465a4"/>
            </a:solidFill>
            <a:round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" name="CustomShape 1"/>
          <p:cNvSpPr/>
          <p:nvPr/>
        </p:nvSpPr>
        <p:spPr>
          <a:xfrm>
            <a:off x="826920" y="0"/>
            <a:ext cx="8055360" cy="133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Experiments with deterministically prepared quantum systems 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195" name="CustomShape 2"/>
          <p:cNvSpPr/>
          <p:nvPr/>
        </p:nvSpPr>
        <p:spPr>
          <a:xfrm>
            <a:off x="1970640" y="2277000"/>
            <a:ext cx="4169160" cy="386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 interacting particles in a 1D potential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196" name="Picture 19" descr=""/>
          <p:cNvPicPr/>
          <p:nvPr/>
        </p:nvPicPr>
        <p:blipFill>
          <a:blip r:embed="rId1"/>
          <a:srcRect l="16979" t="25507" r="69697" b="52471"/>
          <a:stretch/>
        </p:blipFill>
        <p:spPr>
          <a:xfrm>
            <a:off x="6804360" y="2205000"/>
            <a:ext cx="1140480" cy="1414440"/>
          </a:xfrm>
          <a:prstGeom prst="rect">
            <a:avLst/>
          </a:prstGeom>
          <a:ln w="9360">
            <a:noFill/>
          </a:ln>
        </p:spPr>
      </p:pic>
      <p:pic>
        <p:nvPicPr>
          <p:cNvPr id="197" name="Picture 15" descr=""/>
          <p:cNvPicPr/>
          <p:nvPr/>
        </p:nvPicPr>
        <p:blipFill>
          <a:blip r:embed="rId2"/>
          <a:stretch/>
        </p:blipFill>
        <p:spPr>
          <a:xfrm>
            <a:off x="7884360" y="2925000"/>
            <a:ext cx="467640" cy="447120"/>
          </a:xfrm>
          <a:prstGeom prst="rect">
            <a:avLst/>
          </a:prstGeom>
          <a:ln w="9360">
            <a:noFill/>
          </a:ln>
        </p:spPr>
      </p:pic>
      <p:sp>
        <p:nvSpPr>
          <p:cNvPr id="198" name="CustomShape 3"/>
          <p:cNvSpPr/>
          <p:nvPr/>
        </p:nvSpPr>
        <p:spPr>
          <a:xfrm rot="16372800">
            <a:off x="7305120" y="2886120"/>
            <a:ext cx="207000" cy="207000"/>
          </a:xfrm>
          <a:prstGeom prst="curvedLeftArrow">
            <a:avLst>
              <a:gd name="adj1" fmla="val 25083"/>
              <a:gd name="adj2" fmla="val 52194"/>
              <a:gd name="adj3" fmla="val 33333"/>
            </a:avLst>
          </a:prstGeom>
          <a:solidFill>
            <a:srgbClr val="ff00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199" name="CustomShape 4"/>
          <p:cNvSpPr/>
          <p:nvPr/>
        </p:nvSpPr>
        <p:spPr>
          <a:xfrm>
            <a:off x="1115640" y="1556640"/>
            <a:ext cx="5247360" cy="447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 algn="ctr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control interparticle interaction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00" name="CustomShape 5"/>
          <p:cNvSpPr/>
          <p:nvPr/>
        </p:nvSpPr>
        <p:spPr>
          <a:xfrm>
            <a:off x="395640" y="4293000"/>
            <a:ext cx="6937920" cy="965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 algn="ctr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control over quantum states and </a:t>
            </a:r>
            <a:endParaRPr b="0" lang="en-US" sz="2400" spc="-1" strike="noStrike">
              <a:latin typeface="Arial"/>
            </a:endParaRPr>
          </a:p>
          <a:p>
            <a:pPr marL="343080" indent="-334080"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particle number with long lifetime </a:t>
            </a:r>
            <a:endParaRPr b="0" lang="en-US" sz="2400" spc="-1" strike="noStrike">
              <a:latin typeface="Arial"/>
            </a:endParaRPr>
          </a:p>
        </p:txBody>
      </p:sp>
      <p:graphicFrame>
        <p:nvGraphicFramePr>
          <p:cNvPr id="201" name="Object 6"/>
          <p:cNvGraphicFramePr/>
          <p:nvPr/>
        </p:nvGraphicFramePr>
        <p:xfrm>
          <a:off x="1979640" y="2709000"/>
          <a:ext cx="2943360" cy="1467000"/>
        </p:xfrm>
        <a:graphic>
          <a:graphicData uri="http://schemas.openxmlformats.org/presentationml/2006/ole">
            <p:oleObj r:id="rId3" spid="">
              <p:embed/>
              <p:pic>
                <p:nvPicPr>
                  <p:cNvPr id="202" name="Objekt 10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1979640" y="2709000"/>
                    <a:ext cx="2943360" cy="14670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203" name="CustomShape 7"/>
          <p:cNvSpPr/>
          <p:nvPr/>
        </p:nvSpPr>
        <p:spPr>
          <a:xfrm>
            <a:off x="1619640" y="5949360"/>
            <a:ext cx="566892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quantum simulation with fully controlled few-body systems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4" name="CustomShape 8"/>
          <p:cNvSpPr/>
          <p:nvPr/>
        </p:nvSpPr>
        <p:spPr>
          <a:xfrm>
            <a:off x="971640" y="5877360"/>
            <a:ext cx="7047720" cy="495000"/>
          </a:xfrm>
          <a:prstGeom prst="ellipse">
            <a:avLst/>
          </a:prstGeom>
          <a:solidFill>
            <a:srgbClr val="ff0000">
              <a:alpha val="18000"/>
            </a:srgbClr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05" name="CustomShape 9"/>
          <p:cNvSpPr/>
          <p:nvPr/>
        </p:nvSpPr>
        <p:spPr>
          <a:xfrm>
            <a:off x="4212000" y="5301360"/>
            <a:ext cx="63000" cy="423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6600">
              <a:alpha val="7000"/>
            </a:srgbClr>
          </a:solidFill>
          <a:ln w="25560">
            <a:solidFill>
              <a:srgbClr val="3a5f8b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06" name="CustomShape 10"/>
          <p:cNvSpPr/>
          <p:nvPr/>
        </p:nvSpPr>
        <p:spPr>
          <a:xfrm>
            <a:off x="4877280" y="2997000"/>
            <a:ext cx="1954800" cy="63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magnetic Feshbach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resonance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07" name="CustomShape 11"/>
          <p:cNvSpPr/>
          <p:nvPr/>
        </p:nvSpPr>
        <p:spPr>
          <a:xfrm>
            <a:off x="1542960" y="6480000"/>
            <a:ext cx="4143240" cy="32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G.Zurn et. al. Phys. Rev. Lett. 108, 075303 (2012)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08" name="CustomShape 12"/>
          <p:cNvSpPr/>
          <p:nvPr/>
        </p:nvSpPr>
        <p:spPr>
          <a:xfrm>
            <a:off x="1519560" y="6336000"/>
            <a:ext cx="276120" cy="32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..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209" name="Picture 2" descr=""/>
          <p:cNvPicPr/>
          <p:nvPr/>
        </p:nvPicPr>
        <p:blipFill>
          <a:blip r:embed="rId5"/>
          <a:stretch/>
        </p:blipFill>
        <p:spPr>
          <a:xfrm>
            <a:off x="6588360" y="4293000"/>
            <a:ext cx="1940760" cy="1454760"/>
          </a:xfrm>
          <a:prstGeom prst="rect">
            <a:avLst/>
          </a:prstGeom>
          <a:ln w="9360">
            <a:noFill/>
          </a:ln>
        </p:spPr>
      </p:pic>
      <p:sp>
        <p:nvSpPr>
          <p:cNvPr id="210" name="CustomShape 13"/>
          <p:cNvSpPr/>
          <p:nvPr/>
        </p:nvSpPr>
        <p:spPr>
          <a:xfrm>
            <a:off x="0" y="4293000"/>
            <a:ext cx="9135000" cy="255600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CustomShape 1"/>
          <p:cNvSpPr/>
          <p:nvPr/>
        </p:nvSpPr>
        <p:spPr>
          <a:xfrm>
            <a:off x="826920" y="0"/>
            <a:ext cx="8055360" cy="133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Experiments with deterministically prepared quantum systems 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12" name="CustomShape 2"/>
          <p:cNvSpPr/>
          <p:nvPr/>
        </p:nvSpPr>
        <p:spPr>
          <a:xfrm>
            <a:off x="1970640" y="2277000"/>
            <a:ext cx="4169160" cy="386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 interacting particles in a 1D potential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13" name="Picture 19" descr=""/>
          <p:cNvPicPr/>
          <p:nvPr/>
        </p:nvPicPr>
        <p:blipFill>
          <a:blip r:embed="rId1"/>
          <a:srcRect l="16979" t="25507" r="69697" b="52471"/>
          <a:stretch/>
        </p:blipFill>
        <p:spPr>
          <a:xfrm>
            <a:off x="6804360" y="2205000"/>
            <a:ext cx="1140480" cy="1414440"/>
          </a:xfrm>
          <a:prstGeom prst="rect">
            <a:avLst/>
          </a:prstGeom>
          <a:ln w="9360">
            <a:noFill/>
          </a:ln>
        </p:spPr>
      </p:pic>
      <p:pic>
        <p:nvPicPr>
          <p:cNvPr id="214" name="Picture 15" descr=""/>
          <p:cNvPicPr/>
          <p:nvPr/>
        </p:nvPicPr>
        <p:blipFill>
          <a:blip r:embed="rId2"/>
          <a:stretch/>
        </p:blipFill>
        <p:spPr>
          <a:xfrm>
            <a:off x="7884360" y="2925000"/>
            <a:ext cx="467640" cy="447120"/>
          </a:xfrm>
          <a:prstGeom prst="rect">
            <a:avLst/>
          </a:prstGeom>
          <a:ln w="9360">
            <a:noFill/>
          </a:ln>
        </p:spPr>
      </p:pic>
      <p:sp>
        <p:nvSpPr>
          <p:cNvPr id="215" name="CustomShape 3"/>
          <p:cNvSpPr/>
          <p:nvPr/>
        </p:nvSpPr>
        <p:spPr>
          <a:xfrm rot="16372800">
            <a:off x="7305120" y="2886120"/>
            <a:ext cx="207000" cy="207000"/>
          </a:xfrm>
          <a:prstGeom prst="curvedLeftArrow">
            <a:avLst>
              <a:gd name="adj1" fmla="val 25083"/>
              <a:gd name="adj2" fmla="val 52194"/>
              <a:gd name="adj3" fmla="val 33333"/>
            </a:avLst>
          </a:prstGeom>
          <a:solidFill>
            <a:srgbClr val="ff00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16" name="CustomShape 4"/>
          <p:cNvSpPr/>
          <p:nvPr/>
        </p:nvSpPr>
        <p:spPr>
          <a:xfrm>
            <a:off x="1115640" y="1556640"/>
            <a:ext cx="5247360" cy="447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 algn="ctr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control interparticle interaction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17" name="CustomShape 5"/>
          <p:cNvSpPr/>
          <p:nvPr/>
        </p:nvSpPr>
        <p:spPr>
          <a:xfrm>
            <a:off x="395640" y="4293000"/>
            <a:ext cx="6937920" cy="965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 algn="ctr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control over quantum states and </a:t>
            </a:r>
            <a:endParaRPr b="0" lang="en-US" sz="2400" spc="-1" strike="noStrike">
              <a:latin typeface="Arial"/>
            </a:endParaRPr>
          </a:p>
          <a:p>
            <a:pPr marL="343080" indent="-334080"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particle number with long lifetime </a:t>
            </a:r>
            <a:endParaRPr b="0" lang="en-US" sz="2400" spc="-1" strike="noStrike">
              <a:latin typeface="Arial"/>
            </a:endParaRPr>
          </a:p>
        </p:txBody>
      </p:sp>
      <p:graphicFrame>
        <p:nvGraphicFramePr>
          <p:cNvPr id="218" name="Object 6"/>
          <p:cNvGraphicFramePr/>
          <p:nvPr/>
        </p:nvGraphicFramePr>
        <p:xfrm>
          <a:off x="1979640" y="2709000"/>
          <a:ext cx="2943360" cy="1467000"/>
        </p:xfrm>
        <a:graphic>
          <a:graphicData uri="http://schemas.openxmlformats.org/presentationml/2006/ole">
            <p:oleObj r:id="rId3" spid="">
              <p:embed/>
              <p:pic>
                <p:nvPicPr>
                  <p:cNvPr id="219" name="Objekt 10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1979640" y="2709000"/>
                    <a:ext cx="2943360" cy="14670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220" name="CustomShape 7"/>
          <p:cNvSpPr/>
          <p:nvPr/>
        </p:nvSpPr>
        <p:spPr>
          <a:xfrm>
            <a:off x="4877280" y="2997000"/>
            <a:ext cx="1954800" cy="63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magnetic Feshbach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resonance</a:t>
            </a:r>
            <a:endParaRPr b="0" lang="en-US" sz="1800" spc="-1" strike="noStrike">
              <a:latin typeface="Arial"/>
            </a:endParaRPr>
          </a:p>
        </p:txBody>
      </p:sp>
      <p:pic>
        <p:nvPicPr>
          <p:cNvPr id="221" name="Picture 2" descr=""/>
          <p:cNvPicPr/>
          <p:nvPr/>
        </p:nvPicPr>
        <p:blipFill>
          <a:blip r:embed="rId5"/>
          <a:stretch/>
        </p:blipFill>
        <p:spPr>
          <a:xfrm>
            <a:off x="6588360" y="4293000"/>
            <a:ext cx="1940760" cy="1454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13" dur="indefinite" restart="never" nodeType="tmRoot">
          <p:childTnLst>
            <p:seq>
              <p:cTn id="14" dur="indefinite" nodeType="mainSeq"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2" name="CustomShape 1"/>
          <p:cNvSpPr/>
          <p:nvPr/>
        </p:nvSpPr>
        <p:spPr>
          <a:xfrm>
            <a:off x="826920" y="0"/>
            <a:ext cx="8055360" cy="1332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 anchor="ctr">
            <a:noAutofit/>
          </a:bodyPr>
          <a:p>
            <a:pPr algn="ctr">
              <a:lnSpc>
                <a:spcPct val="100000"/>
              </a:lnSpc>
            </a:pPr>
            <a:r>
              <a:rPr b="0" lang="en-US" sz="3600" spc="-1" strike="noStrike">
                <a:solidFill>
                  <a:srgbClr val="000000"/>
                </a:solidFill>
                <a:latin typeface="Calibri"/>
                <a:ea typeface="DejaVu Sans"/>
              </a:rPr>
              <a:t>Experiments with deterministically prepared quantum systems </a:t>
            </a:r>
            <a:endParaRPr b="0" lang="en-US" sz="3600" spc="-1" strike="noStrike">
              <a:latin typeface="Arial"/>
            </a:endParaRPr>
          </a:p>
        </p:txBody>
      </p:sp>
      <p:sp>
        <p:nvSpPr>
          <p:cNvPr id="223" name="CustomShape 2"/>
          <p:cNvSpPr/>
          <p:nvPr/>
        </p:nvSpPr>
        <p:spPr>
          <a:xfrm>
            <a:off x="1970640" y="2277000"/>
            <a:ext cx="4169160" cy="38664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 algn="ctr">
              <a:lnSpc>
                <a:spcPct val="100000"/>
              </a:lnSpc>
            </a:pPr>
            <a:r>
              <a:rPr b="0" lang="en-US" sz="2000" spc="-1" strike="noStrike">
                <a:solidFill>
                  <a:srgbClr val="000000"/>
                </a:solidFill>
                <a:latin typeface="Calibri"/>
                <a:ea typeface="DejaVu Sans"/>
              </a:rPr>
              <a:t>2 interacting particles in a 1D potential</a:t>
            </a:r>
            <a:endParaRPr b="0" lang="en-US" sz="2000" spc="-1" strike="noStrike">
              <a:latin typeface="Arial"/>
            </a:endParaRPr>
          </a:p>
        </p:txBody>
      </p:sp>
      <p:pic>
        <p:nvPicPr>
          <p:cNvPr id="224" name="Picture 19" descr=""/>
          <p:cNvPicPr/>
          <p:nvPr/>
        </p:nvPicPr>
        <p:blipFill>
          <a:blip r:embed="rId1"/>
          <a:srcRect l="16979" t="25507" r="69697" b="52471"/>
          <a:stretch/>
        </p:blipFill>
        <p:spPr>
          <a:xfrm>
            <a:off x="6804360" y="2205000"/>
            <a:ext cx="1140480" cy="1414440"/>
          </a:xfrm>
          <a:prstGeom prst="rect">
            <a:avLst/>
          </a:prstGeom>
          <a:ln w="9360">
            <a:noFill/>
          </a:ln>
        </p:spPr>
      </p:pic>
      <p:pic>
        <p:nvPicPr>
          <p:cNvPr id="225" name="Picture 15" descr=""/>
          <p:cNvPicPr/>
          <p:nvPr/>
        </p:nvPicPr>
        <p:blipFill>
          <a:blip r:embed="rId2"/>
          <a:stretch/>
        </p:blipFill>
        <p:spPr>
          <a:xfrm>
            <a:off x="7884360" y="2925000"/>
            <a:ext cx="467640" cy="447120"/>
          </a:xfrm>
          <a:prstGeom prst="rect">
            <a:avLst/>
          </a:prstGeom>
          <a:ln w="9360">
            <a:noFill/>
          </a:ln>
        </p:spPr>
      </p:pic>
      <p:sp>
        <p:nvSpPr>
          <p:cNvPr id="226" name="CustomShape 3"/>
          <p:cNvSpPr/>
          <p:nvPr/>
        </p:nvSpPr>
        <p:spPr>
          <a:xfrm rot="16372800">
            <a:off x="7305120" y="2886120"/>
            <a:ext cx="207000" cy="207000"/>
          </a:xfrm>
          <a:prstGeom prst="curvedLeftArrow">
            <a:avLst>
              <a:gd name="adj1" fmla="val 25083"/>
              <a:gd name="adj2" fmla="val 52194"/>
              <a:gd name="adj3" fmla="val 33333"/>
            </a:avLst>
          </a:prstGeom>
          <a:solidFill>
            <a:srgbClr val="ff0000"/>
          </a:solidFill>
          <a:ln w="9360">
            <a:solidFill>
              <a:srgbClr val="000000"/>
            </a:solidFill>
            <a:miter/>
          </a:ln>
        </p:spPr>
        <p:style>
          <a:lnRef idx="0"/>
          <a:fillRef idx="0"/>
          <a:effectRef idx="0"/>
          <a:fontRef idx="minor"/>
        </p:style>
      </p:sp>
      <p:sp>
        <p:nvSpPr>
          <p:cNvPr id="227" name="CustomShape 4"/>
          <p:cNvSpPr/>
          <p:nvPr/>
        </p:nvSpPr>
        <p:spPr>
          <a:xfrm>
            <a:off x="1115640" y="1556640"/>
            <a:ext cx="5247360" cy="44748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 algn="ctr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control interparticle interaction</a:t>
            </a:r>
            <a:endParaRPr b="0" lang="en-US" sz="2400" spc="-1" strike="noStrike">
              <a:latin typeface="Arial"/>
            </a:endParaRPr>
          </a:p>
        </p:txBody>
      </p:sp>
      <p:sp>
        <p:nvSpPr>
          <p:cNvPr id="228" name="CustomShape 5"/>
          <p:cNvSpPr/>
          <p:nvPr/>
        </p:nvSpPr>
        <p:spPr>
          <a:xfrm>
            <a:off x="395640" y="4293000"/>
            <a:ext cx="6937920" cy="965520"/>
          </a:xfrm>
          <a:prstGeom prst="rect">
            <a:avLst/>
          </a:prstGeom>
          <a:noFill/>
          <a:ln w="9360"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 marL="343080" indent="-334080" algn="ctr">
              <a:lnSpc>
                <a:spcPct val="100000"/>
              </a:lnSpc>
              <a:buClr>
                <a:srgbClr val="000000"/>
              </a:buClr>
              <a:buFont typeface="Arial"/>
              <a:buChar char="•"/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control over quantum states and </a:t>
            </a:r>
            <a:endParaRPr b="0" lang="en-US" sz="2400" spc="-1" strike="noStrike">
              <a:latin typeface="Arial"/>
            </a:endParaRPr>
          </a:p>
          <a:p>
            <a:pPr marL="343080" indent="-334080" algn="ctr">
              <a:lnSpc>
                <a:spcPct val="100000"/>
              </a:lnSpc>
            </a:pP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      </a:t>
            </a:r>
            <a:r>
              <a:rPr b="0" lang="en-US" sz="2400" spc="-1" strike="noStrike">
                <a:solidFill>
                  <a:srgbClr val="000000"/>
                </a:solidFill>
                <a:latin typeface="Calibri"/>
                <a:ea typeface="DejaVu Sans"/>
              </a:rPr>
              <a:t>particle number with long lifetime </a:t>
            </a:r>
            <a:endParaRPr b="0" lang="en-US" sz="2400" spc="-1" strike="noStrike">
              <a:latin typeface="Arial"/>
            </a:endParaRPr>
          </a:p>
        </p:txBody>
      </p:sp>
      <p:graphicFrame>
        <p:nvGraphicFramePr>
          <p:cNvPr id="229" name="Object 6"/>
          <p:cNvGraphicFramePr/>
          <p:nvPr/>
        </p:nvGraphicFramePr>
        <p:xfrm>
          <a:off x="1979640" y="2709000"/>
          <a:ext cx="2943360" cy="1467000"/>
        </p:xfrm>
        <a:graphic>
          <a:graphicData uri="http://schemas.openxmlformats.org/presentationml/2006/ole">
            <p:oleObj r:id="rId3" spid="">
              <p:embed/>
              <p:pic>
                <p:nvPicPr>
                  <p:cNvPr id="230" name="Objekt 10" descr=""/>
                  <p:cNvPicPr/>
                  <p:nvPr/>
                </p:nvPicPr>
                <p:blipFill>
                  <a:blip r:embed="rId4"/>
                  <a:stretch/>
                </p:blipFill>
                <p:spPr>
                  <a:xfrm>
                    <a:off x="1979640" y="2709000"/>
                    <a:ext cx="2943360" cy="1467000"/>
                  </a:xfrm>
                  <a:prstGeom prst="rect">
                    <a:avLst/>
                  </a:prstGeom>
                  <a:ln>
                    <a:noFill/>
                  </a:ln>
                </p:spPr>
              </p:pic>
            </p:oleObj>
          </a:graphicData>
        </a:graphic>
      </p:graphicFrame>
      <p:sp>
        <p:nvSpPr>
          <p:cNvPr id="231" name="CustomShape 7"/>
          <p:cNvSpPr/>
          <p:nvPr/>
        </p:nvSpPr>
        <p:spPr>
          <a:xfrm>
            <a:off x="1619640" y="5949360"/>
            <a:ext cx="5668920" cy="35604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quantum simulation with fully controlled few-body systems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2" name="CustomShape 8"/>
          <p:cNvSpPr/>
          <p:nvPr/>
        </p:nvSpPr>
        <p:spPr>
          <a:xfrm>
            <a:off x="971640" y="5877360"/>
            <a:ext cx="7047720" cy="495000"/>
          </a:xfrm>
          <a:prstGeom prst="ellipse">
            <a:avLst/>
          </a:prstGeom>
          <a:solidFill>
            <a:srgbClr val="ff0000">
              <a:alpha val="18000"/>
            </a:srgbClr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33" name="CustomShape 9"/>
          <p:cNvSpPr/>
          <p:nvPr/>
        </p:nvSpPr>
        <p:spPr>
          <a:xfrm>
            <a:off x="4212000" y="5301360"/>
            <a:ext cx="63000" cy="423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6600">
              <a:alpha val="7000"/>
            </a:srgbClr>
          </a:solidFill>
          <a:ln w="25560">
            <a:solidFill>
              <a:srgbClr val="3a5f8b"/>
            </a:solidFill>
            <a:round/>
          </a:ln>
        </p:spPr>
        <p:style>
          <a:lnRef idx="0"/>
          <a:fillRef idx="0"/>
          <a:effectRef idx="0"/>
          <a:fontRef idx="minor"/>
        </p:style>
      </p:sp>
      <p:sp>
        <p:nvSpPr>
          <p:cNvPr id="234" name="CustomShape 10"/>
          <p:cNvSpPr/>
          <p:nvPr/>
        </p:nvSpPr>
        <p:spPr>
          <a:xfrm>
            <a:off x="4877280" y="2997000"/>
            <a:ext cx="1954800" cy="63036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magnetic Feshbach</a:t>
            </a:r>
            <a:endParaRPr b="0" lang="en-US" sz="18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resonance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35" name="CustomShape 11"/>
          <p:cNvSpPr/>
          <p:nvPr/>
        </p:nvSpPr>
        <p:spPr>
          <a:xfrm>
            <a:off x="1248480" y="6438240"/>
            <a:ext cx="4143240" cy="32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G.Zurn et. al. Phys. Rev. Lett. 108, 075303 (2012)</a:t>
            </a:r>
            <a:endParaRPr b="0" lang="en-US" sz="1600" spc="-1" strike="noStrike">
              <a:latin typeface="Arial"/>
            </a:endParaRPr>
          </a:p>
        </p:txBody>
      </p:sp>
      <p:sp>
        <p:nvSpPr>
          <p:cNvPr id="236" name="CustomShape 12"/>
          <p:cNvSpPr/>
          <p:nvPr/>
        </p:nvSpPr>
        <p:spPr>
          <a:xfrm>
            <a:off x="1519560" y="6336000"/>
            <a:ext cx="276120" cy="32508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wrap="none"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600" spc="-1" strike="noStrike">
                <a:solidFill>
                  <a:srgbClr val="000000"/>
                </a:solidFill>
                <a:latin typeface="Calibri"/>
                <a:ea typeface="DejaVu Sans"/>
              </a:rPr>
              <a:t>..</a:t>
            </a:r>
            <a:endParaRPr b="0" lang="en-US" sz="1600" spc="-1" strike="noStrike">
              <a:latin typeface="Arial"/>
            </a:endParaRPr>
          </a:p>
        </p:txBody>
      </p:sp>
      <p:pic>
        <p:nvPicPr>
          <p:cNvPr id="237" name="Picture 2" descr=""/>
          <p:cNvPicPr/>
          <p:nvPr/>
        </p:nvPicPr>
        <p:blipFill>
          <a:blip r:embed="rId5"/>
          <a:stretch/>
        </p:blipFill>
        <p:spPr>
          <a:xfrm>
            <a:off x="6588360" y="4293000"/>
            <a:ext cx="1940760" cy="1454760"/>
          </a:xfrm>
          <a:prstGeom prst="rect">
            <a:avLst/>
          </a:prstGeom>
          <a:ln w="9360">
            <a:noFill/>
          </a:ln>
        </p:spPr>
      </p:pic>
    </p:spTree>
  </p:cSld>
  <mc:AlternateContent>
    <mc:Choice Requires="p14">
      <p:transition spd="slow" p14:dur="2000"/>
    </mc:Choice>
    <mc:Fallback>
      <p:transition spd="slow"/>
    </mc:Fallback>
  </mc:AlternateContent>
  <p:timing>
    <p:tnLst>
      <p:par>
        <p:cTn id="25" dur="indefinite" restart="never" nodeType="tmRoot">
          <p:childTnLst>
            <p:seq>
              <p:cTn id="26" dur="indefinite" nodeType="mainSeq"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8" name="Picture 2" descr=""/>
          <p:cNvPicPr/>
          <p:nvPr/>
        </p:nvPicPr>
        <p:blipFill>
          <a:blip r:embed="rId1"/>
          <a:stretch/>
        </p:blipFill>
        <p:spPr>
          <a:xfrm>
            <a:off x="2267640" y="1989000"/>
            <a:ext cx="3418560" cy="4528080"/>
          </a:xfrm>
          <a:prstGeom prst="rect">
            <a:avLst/>
          </a:prstGeom>
          <a:ln w="9360">
            <a:noFill/>
          </a:ln>
        </p:spPr>
      </p:pic>
      <p:pic>
        <p:nvPicPr>
          <p:cNvPr id="239" name="Picture 3" descr=""/>
          <p:cNvPicPr/>
          <p:nvPr/>
        </p:nvPicPr>
        <p:blipFill>
          <a:blip r:embed="rId2"/>
          <a:stretch/>
        </p:blipFill>
        <p:spPr>
          <a:xfrm>
            <a:off x="4716000" y="4149000"/>
            <a:ext cx="997560" cy="1183320"/>
          </a:xfrm>
          <a:prstGeom prst="rect">
            <a:avLst/>
          </a:prstGeom>
          <a:ln w="9360">
            <a:noFill/>
          </a:ln>
        </p:spPr>
      </p:pic>
      <p:pic>
        <p:nvPicPr>
          <p:cNvPr id="240" name="Picture 4" descr=""/>
          <p:cNvPicPr/>
          <p:nvPr/>
        </p:nvPicPr>
        <p:blipFill>
          <a:blip r:embed="rId3"/>
          <a:stretch/>
        </p:blipFill>
        <p:spPr>
          <a:xfrm>
            <a:off x="4716000" y="5301360"/>
            <a:ext cx="949680" cy="1234080"/>
          </a:xfrm>
          <a:prstGeom prst="rect">
            <a:avLst/>
          </a:prstGeom>
          <a:ln w="9360">
            <a:noFill/>
          </a:ln>
        </p:spPr>
      </p:pic>
      <p:pic>
        <p:nvPicPr>
          <p:cNvPr id="241" name="Picture 5" descr=""/>
          <p:cNvPicPr/>
          <p:nvPr/>
        </p:nvPicPr>
        <p:blipFill>
          <a:blip r:embed="rId4"/>
          <a:stretch/>
        </p:blipFill>
        <p:spPr>
          <a:xfrm>
            <a:off x="0" y="0"/>
            <a:ext cx="7657200" cy="1857960"/>
          </a:xfrm>
          <a:prstGeom prst="rect">
            <a:avLst/>
          </a:prstGeom>
          <a:ln w="9360">
            <a:noFill/>
          </a:ln>
        </p:spPr>
      </p:pic>
      <p:sp>
        <p:nvSpPr>
          <p:cNvPr id="242" name="CustomShape 1"/>
          <p:cNvSpPr/>
          <p:nvPr/>
        </p:nvSpPr>
        <p:spPr>
          <a:xfrm>
            <a:off x="0" y="2500200"/>
            <a:ext cx="2205720" cy="1086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noAutofit/>
          </a:bodyPr>
          <a:p>
            <a:pPr>
              <a:lnSpc>
                <a:spcPct val="100000"/>
              </a:lnSpc>
            </a:pPr>
            <a:r>
              <a:rPr b="0" lang="en-US" sz="1800" spc="-1" strike="noStrike">
                <a:solidFill>
                  <a:srgbClr val="000000"/>
                </a:solidFill>
                <a:latin typeface="Calibri"/>
                <a:ea typeface="DejaVu Sans"/>
              </a:rPr>
              <a:t>          </a:t>
            </a:r>
            <a:endParaRPr b="0" lang="en-US" sz="1800" spc="-1" strike="noStrike">
              <a:latin typeface="Arial"/>
            </a:endParaRPr>
          </a:p>
        </p:txBody>
      </p:sp>
      <p:sp>
        <p:nvSpPr>
          <p:cNvPr id="243" name="CustomShape 2"/>
          <p:cNvSpPr/>
          <p:nvPr/>
        </p:nvSpPr>
        <p:spPr>
          <a:xfrm>
            <a:off x="323640" y="1772640"/>
            <a:ext cx="1071000" cy="351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pic>
        <p:nvPicPr>
          <p:cNvPr id="244" name="Picture 2" descr=""/>
          <p:cNvPicPr/>
          <p:nvPr/>
        </p:nvPicPr>
        <p:blipFill>
          <a:blip r:embed="rId5"/>
          <a:stretch/>
        </p:blipFill>
        <p:spPr>
          <a:xfrm>
            <a:off x="6357960" y="2643120"/>
            <a:ext cx="1935360" cy="1877040"/>
          </a:xfrm>
          <a:prstGeom prst="rect">
            <a:avLst/>
          </a:prstGeom>
          <a:ln w="9360">
            <a:noFill/>
          </a:ln>
        </p:spPr>
      </p:pic>
      <p:sp>
        <p:nvSpPr>
          <p:cNvPr id="245" name="CustomShape 3"/>
          <p:cNvSpPr/>
          <p:nvPr/>
        </p:nvSpPr>
        <p:spPr>
          <a:xfrm>
            <a:off x="6429240" y="5429160"/>
            <a:ext cx="639000" cy="495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6" name="CustomShape 4"/>
          <p:cNvSpPr/>
          <p:nvPr/>
        </p:nvSpPr>
        <p:spPr>
          <a:xfrm>
            <a:off x="6286680" y="4214880"/>
            <a:ext cx="351000" cy="351000"/>
          </a:xfrm>
          <a:prstGeom prst="rect">
            <a:avLst/>
          </a:prstGeom>
          <a:solidFill>
            <a:srgbClr val="ffffff"/>
          </a:solidFill>
          <a:ln w="9360">
            <a:noFill/>
          </a:ln>
        </p:spPr>
        <p:style>
          <a:lnRef idx="0"/>
          <a:fillRef idx="0"/>
          <a:effectRef idx="0"/>
          <a:fontRef idx="minor"/>
        </p:style>
      </p:sp>
      <p:sp>
        <p:nvSpPr>
          <p:cNvPr id="247" name="CustomShape 5"/>
          <p:cNvSpPr/>
          <p:nvPr/>
        </p:nvSpPr>
        <p:spPr>
          <a:xfrm>
            <a:off x="6286680" y="2643120"/>
            <a:ext cx="491040" cy="419760"/>
          </a:xfrm>
          <a:prstGeom prst="rect">
            <a:avLst/>
          </a:prstGeom>
          <a:solidFill>
            <a:srgbClr val="ffffff"/>
          </a:solidFill>
          <a:ln w="25560">
            <a:noFill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/>
    </mc:Choice>
    <mc:Fallback>
      <p:transition spd="slow"/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2908</TotalTime>
  <Application>LibreOffice/6.2.2.2$Windows_X86_64 LibreOffice_project/2b840030fec2aae0fd2658d8d4f9548af4e3518d</Application>
  <Company>Organization</Company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2016-06-27T12:02:57Z</dcterms:created>
  <dc:creator>melezhik</dc:creator>
  <dc:description/>
  <dc:language>en-US</dc:language>
  <cp:lastModifiedBy/>
  <dcterms:modified xsi:type="dcterms:W3CDTF">2019-09-06T13:38:56Z</dcterms:modified>
  <cp:revision>254</cp:revision>
  <dc:subject/>
  <dc:title>Confinement-Induced Resonances in Ultracold Atom-Ion Systems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12.0000</vt:lpwstr>
  </property>
  <property fmtid="{D5CDD505-2E9C-101B-9397-08002B2CF9AE}" pid="3" name="Company">
    <vt:lpwstr>Organization</vt:lpwstr>
  </property>
  <property fmtid="{D5CDD505-2E9C-101B-9397-08002B2CF9AE}" pid="4" name="HiddenSlides">
    <vt:i4>0</vt:i4>
  </property>
  <property fmtid="{D5CDD505-2E9C-101B-9397-08002B2CF9AE}" pid="5" name="HyperlinksChanged">
    <vt:bool>0</vt:bool>
  </property>
  <property fmtid="{D5CDD505-2E9C-101B-9397-08002B2CF9AE}" pid="6" name="LinksUpToDate">
    <vt:bool>0</vt:bool>
  </property>
  <property fmtid="{D5CDD505-2E9C-101B-9397-08002B2CF9AE}" pid="7" name="MMClips">
    <vt:i4>0</vt:i4>
  </property>
  <property fmtid="{D5CDD505-2E9C-101B-9397-08002B2CF9AE}" pid="8" name="Notes">
    <vt:i4>76</vt:i4>
  </property>
  <property fmtid="{D5CDD505-2E9C-101B-9397-08002B2CF9AE}" pid="9" name="PresentationFormat">
    <vt:lpwstr>Экран (4:3)</vt:lpwstr>
  </property>
  <property fmtid="{D5CDD505-2E9C-101B-9397-08002B2CF9AE}" pid="10" name="ScaleCrop">
    <vt:bool>0</vt:bool>
  </property>
  <property fmtid="{D5CDD505-2E9C-101B-9397-08002B2CF9AE}" pid="11" name="ShareDoc">
    <vt:bool>0</vt:bool>
  </property>
  <property fmtid="{D5CDD505-2E9C-101B-9397-08002B2CF9AE}" pid="12" name="Slides">
    <vt:i4>91</vt:i4>
  </property>
</Properties>
</file>